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76" r:id="rId4"/>
    <p:sldId id="277" r:id="rId5"/>
    <p:sldId id="278" r:id="rId6"/>
    <p:sldId id="280" r:id="rId7"/>
    <p:sldId id="281" r:id="rId8"/>
    <p:sldId id="282" r:id="rId9"/>
    <p:sldId id="283" r:id="rId10"/>
    <p:sldId id="284" r:id="rId11"/>
    <p:sldId id="285" r:id="rId12"/>
    <p:sldId id="274" r:id="rId13"/>
    <p:sldId id="286" r:id="rId14"/>
    <p:sldId id="287" r:id="rId15"/>
    <p:sldId id="288" r:id="rId16"/>
    <p:sldId id="289" r:id="rId17"/>
    <p:sldId id="290" r:id="rId18"/>
    <p:sldId id="291" r:id="rId19"/>
    <p:sldId id="292" r:id="rId20"/>
  </p:sldIdLst>
  <p:sldSz cx="4859338" cy="4859338"/>
  <p:notesSz cx="6858000" cy="9144000"/>
  <p:defaultTextStyle>
    <a:defPPr>
      <a:defRPr lang="ru-RU"/>
    </a:defPPr>
    <a:lvl1pPr marL="0" algn="l" defTabSz="642000" rtl="0" eaLnBrk="1" latinLnBrk="0" hangingPunct="1">
      <a:defRPr sz="1264" kern="1200">
        <a:solidFill>
          <a:schemeClr val="tx1"/>
        </a:solidFill>
        <a:latin typeface="+mn-lt"/>
        <a:ea typeface="+mn-ea"/>
        <a:cs typeface="+mn-cs"/>
      </a:defRPr>
    </a:lvl1pPr>
    <a:lvl2pPr marL="321000" algn="l" defTabSz="642000" rtl="0" eaLnBrk="1" latinLnBrk="0" hangingPunct="1">
      <a:defRPr sz="1264" kern="1200">
        <a:solidFill>
          <a:schemeClr val="tx1"/>
        </a:solidFill>
        <a:latin typeface="+mn-lt"/>
        <a:ea typeface="+mn-ea"/>
        <a:cs typeface="+mn-cs"/>
      </a:defRPr>
    </a:lvl2pPr>
    <a:lvl3pPr marL="642000" algn="l" defTabSz="642000" rtl="0" eaLnBrk="1" latinLnBrk="0" hangingPunct="1">
      <a:defRPr sz="1264" kern="1200">
        <a:solidFill>
          <a:schemeClr val="tx1"/>
        </a:solidFill>
        <a:latin typeface="+mn-lt"/>
        <a:ea typeface="+mn-ea"/>
        <a:cs typeface="+mn-cs"/>
      </a:defRPr>
    </a:lvl3pPr>
    <a:lvl4pPr marL="963000" algn="l" defTabSz="642000" rtl="0" eaLnBrk="1" latinLnBrk="0" hangingPunct="1">
      <a:defRPr sz="1264" kern="1200">
        <a:solidFill>
          <a:schemeClr val="tx1"/>
        </a:solidFill>
        <a:latin typeface="+mn-lt"/>
        <a:ea typeface="+mn-ea"/>
        <a:cs typeface="+mn-cs"/>
      </a:defRPr>
    </a:lvl4pPr>
    <a:lvl5pPr marL="1284000" algn="l" defTabSz="642000" rtl="0" eaLnBrk="1" latinLnBrk="0" hangingPunct="1">
      <a:defRPr sz="1264" kern="1200">
        <a:solidFill>
          <a:schemeClr val="tx1"/>
        </a:solidFill>
        <a:latin typeface="+mn-lt"/>
        <a:ea typeface="+mn-ea"/>
        <a:cs typeface="+mn-cs"/>
      </a:defRPr>
    </a:lvl5pPr>
    <a:lvl6pPr marL="1605001" algn="l" defTabSz="642000" rtl="0" eaLnBrk="1" latinLnBrk="0" hangingPunct="1">
      <a:defRPr sz="1264" kern="1200">
        <a:solidFill>
          <a:schemeClr val="tx1"/>
        </a:solidFill>
        <a:latin typeface="+mn-lt"/>
        <a:ea typeface="+mn-ea"/>
        <a:cs typeface="+mn-cs"/>
      </a:defRPr>
    </a:lvl6pPr>
    <a:lvl7pPr marL="1926001" algn="l" defTabSz="642000" rtl="0" eaLnBrk="1" latinLnBrk="0" hangingPunct="1">
      <a:defRPr sz="1264" kern="1200">
        <a:solidFill>
          <a:schemeClr val="tx1"/>
        </a:solidFill>
        <a:latin typeface="+mn-lt"/>
        <a:ea typeface="+mn-ea"/>
        <a:cs typeface="+mn-cs"/>
      </a:defRPr>
    </a:lvl7pPr>
    <a:lvl8pPr marL="2247001" algn="l" defTabSz="642000" rtl="0" eaLnBrk="1" latinLnBrk="0" hangingPunct="1">
      <a:defRPr sz="1264" kern="1200">
        <a:solidFill>
          <a:schemeClr val="tx1"/>
        </a:solidFill>
        <a:latin typeface="+mn-lt"/>
        <a:ea typeface="+mn-ea"/>
        <a:cs typeface="+mn-cs"/>
      </a:defRPr>
    </a:lvl8pPr>
    <a:lvl9pPr marL="2568001" algn="l" defTabSz="642000" rtl="0" eaLnBrk="1" latinLnBrk="0" hangingPunct="1">
      <a:defRPr sz="1264"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B9E7E"/>
    <a:srgbClr val="979797"/>
    <a:srgbClr val="ABABAB"/>
    <a:srgbClr val="DF94B3"/>
    <a:srgbClr val="C38FAC"/>
    <a:srgbClr val="E0C0D0"/>
    <a:srgbClr val="B87EA4"/>
    <a:srgbClr val="C191B5"/>
    <a:srgbClr val="DCC4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Средний стиль 2 — акцент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458" autoAdjust="0"/>
    <p:restoredTop sz="94660"/>
  </p:normalViewPr>
  <p:slideViewPr>
    <p:cSldViewPr snapToGrid="0">
      <p:cViewPr varScale="1">
        <p:scale>
          <a:sx n="99" d="100"/>
          <a:sy n="99" d="100"/>
        </p:scale>
        <p:origin x="1636"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364451" y="795267"/>
            <a:ext cx="4130437" cy="1691770"/>
          </a:xfrm>
        </p:spPr>
        <p:txBody>
          <a:bodyPr anchor="b"/>
          <a:lstStyle>
            <a:lvl1pPr algn="ctr">
              <a:defRPr sz="3188"/>
            </a:lvl1pPr>
          </a:lstStyle>
          <a:p>
            <a:r>
              <a:rPr lang="ru-RU" smtClean="0"/>
              <a:t>Образец заголовка</a:t>
            </a:r>
            <a:endParaRPr lang="en-US" dirty="0"/>
          </a:p>
        </p:txBody>
      </p:sp>
      <p:sp>
        <p:nvSpPr>
          <p:cNvPr id="3" name="Subtitle 2"/>
          <p:cNvSpPr>
            <a:spLocks noGrp="1"/>
          </p:cNvSpPr>
          <p:nvPr>
            <p:ph type="subTitle" idx="1"/>
          </p:nvPr>
        </p:nvSpPr>
        <p:spPr>
          <a:xfrm>
            <a:off x="607417" y="2552278"/>
            <a:ext cx="3644504" cy="1173215"/>
          </a:xfrm>
        </p:spPr>
        <p:txBody>
          <a:bodyPr/>
          <a:lstStyle>
            <a:lvl1pPr marL="0" indent="0" algn="ctr">
              <a:buNone/>
              <a:defRPr sz="1275"/>
            </a:lvl1pPr>
            <a:lvl2pPr marL="242956" indent="0" algn="ctr">
              <a:buNone/>
              <a:defRPr sz="1063"/>
            </a:lvl2pPr>
            <a:lvl3pPr marL="485912" indent="0" algn="ctr">
              <a:buNone/>
              <a:defRPr sz="957"/>
            </a:lvl3pPr>
            <a:lvl4pPr marL="728868" indent="0" algn="ctr">
              <a:buNone/>
              <a:defRPr sz="850"/>
            </a:lvl4pPr>
            <a:lvl5pPr marL="971824" indent="0" algn="ctr">
              <a:buNone/>
              <a:defRPr sz="850"/>
            </a:lvl5pPr>
            <a:lvl6pPr marL="1214780" indent="0" algn="ctr">
              <a:buNone/>
              <a:defRPr sz="850"/>
            </a:lvl6pPr>
            <a:lvl7pPr marL="1457736" indent="0" algn="ctr">
              <a:buNone/>
              <a:defRPr sz="850"/>
            </a:lvl7pPr>
            <a:lvl8pPr marL="1700693" indent="0" algn="ctr">
              <a:buNone/>
              <a:defRPr sz="850"/>
            </a:lvl8pPr>
            <a:lvl9pPr marL="1943649" indent="0" algn="ctr">
              <a:buNone/>
              <a:defRPr sz="85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1989FC15-B070-4737-97CC-C72AD8737606}" type="datetimeFigureOut">
              <a:rPr lang="ru-RU" smtClean="0"/>
              <a:t>08.08.2016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2031904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989FC15-B070-4737-97CC-C72AD8737606}" type="datetimeFigureOut">
              <a:rPr lang="ru-RU" smtClean="0"/>
              <a:t>08.08.2016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826668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477464" y="258715"/>
            <a:ext cx="1047795" cy="4118064"/>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334080" y="258715"/>
            <a:ext cx="3082643" cy="411806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989FC15-B070-4737-97CC-C72AD8737606}" type="datetimeFigureOut">
              <a:rPr lang="ru-RU" smtClean="0"/>
              <a:t>08.08.2016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1313425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1989FC15-B070-4737-97CC-C72AD8737606}" type="datetimeFigureOut">
              <a:rPr lang="ru-RU" smtClean="0"/>
              <a:t>08.08.2016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117679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331549" y="1211462"/>
            <a:ext cx="4191179" cy="2021349"/>
          </a:xfrm>
        </p:spPr>
        <p:txBody>
          <a:bodyPr anchor="b"/>
          <a:lstStyle>
            <a:lvl1pPr>
              <a:defRPr sz="3188"/>
            </a:lvl1pPr>
          </a:lstStyle>
          <a:p>
            <a:r>
              <a:rPr lang="ru-RU" smtClean="0"/>
              <a:t>Образец заголовка</a:t>
            </a:r>
            <a:endParaRPr lang="en-US" dirty="0"/>
          </a:p>
        </p:txBody>
      </p:sp>
      <p:sp>
        <p:nvSpPr>
          <p:cNvPr id="3" name="Text Placeholder 2"/>
          <p:cNvSpPr>
            <a:spLocks noGrp="1"/>
          </p:cNvSpPr>
          <p:nvPr>
            <p:ph type="body" idx="1"/>
          </p:nvPr>
        </p:nvSpPr>
        <p:spPr>
          <a:xfrm>
            <a:off x="331549" y="3251933"/>
            <a:ext cx="4191179" cy="1062980"/>
          </a:xfrm>
        </p:spPr>
        <p:txBody>
          <a:bodyPr/>
          <a:lstStyle>
            <a:lvl1pPr marL="0" indent="0">
              <a:buNone/>
              <a:defRPr sz="1275">
                <a:solidFill>
                  <a:schemeClr val="tx1"/>
                </a:solidFill>
              </a:defRPr>
            </a:lvl1pPr>
            <a:lvl2pPr marL="242956" indent="0">
              <a:buNone/>
              <a:defRPr sz="1063">
                <a:solidFill>
                  <a:schemeClr val="tx1">
                    <a:tint val="75000"/>
                  </a:schemeClr>
                </a:solidFill>
              </a:defRPr>
            </a:lvl2pPr>
            <a:lvl3pPr marL="485912" indent="0">
              <a:buNone/>
              <a:defRPr sz="957">
                <a:solidFill>
                  <a:schemeClr val="tx1">
                    <a:tint val="75000"/>
                  </a:schemeClr>
                </a:solidFill>
              </a:defRPr>
            </a:lvl3pPr>
            <a:lvl4pPr marL="728868" indent="0">
              <a:buNone/>
              <a:defRPr sz="850">
                <a:solidFill>
                  <a:schemeClr val="tx1">
                    <a:tint val="75000"/>
                  </a:schemeClr>
                </a:solidFill>
              </a:defRPr>
            </a:lvl4pPr>
            <a:lvl5pPr marL="971824" indent="0">
              <a:buNone/>
              <a:defRPr sz="850">
                <a:solidFill>
                  <a:schemeClr val="tx1">
                    <a:tint val="75000"/>
                  </a:schemeClr>
                </a:solidFill>
              </a:defRPr>
            </a:lvl5pPr>
            <a:lvl6pPr marL="1214780" indent="0">
              <a:buNone/>
              <a:defRPr sz="850">
                <a:solidFill>
                  <a:schemeClr val="tx1">
                    <a:tint val="75000"/>
                  </a:schemeClr>
                </a:solidFill>
              </a:defRPr>
            </a:lvl6pPr>
            <a:lvl7pPr marL="1457736" indent="0">
              <a:buNone/>
              <a:defRPr sz="850">
                <a:solidFill>
                  <a:schemeClr val="tx1">
                    <a:tint val="75000"/>
                  </a:schemeClr>
                </a:solidFill>
              </a:defRPr>
            </a:lvl7pPr>
            <a:lvl8pPr marL="1700693" indent="0">
              <a:buNone/>
              <a:defRPr sz="850">
                <a:solidFill>
                  <a:schemeClr val="tx1">
                    <a:tint val="75000"/>
                  </a:schemeClr>
                </a:solidFill>
              </a:defRPr>
            </a:lvl8pPr>
            <a:lvl9pPr marL="1943649" indent="0">
              <a:buNone/>
              <a:defRPr sz="85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1989FC15-B070-4737-97CC-C72AD8737606}" type="datetimeFigureOut">
              <a:rPr lang="ru-RU" smtClean="0"/>
              <a:t>08.08.2016</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2754676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334079" y="1293574"/>
            <a:ext cx="2065219" cy="308320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2460040" y="1293574"/>
            <a:ext cx="2065219" cy="308320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1989FC15-B070-4737-97CC-C72AD8737606}" type="datetimeFigureOut">
              <a:rPr lang="ru-RU" smtClean="0"/>
              <a:t>08.08.2016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4239307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334712" y="258716"/>
            <a:ext cx="4191179" cy="939247"/>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334713" y="1191213"/>
            <a:ext cx="2055727" cy="583795"/>
          </a:xfrm>
        </p:spPr>
        <p:txBody>
          <a:bodyPr anchor="b"/>
          <a:lstStyle>
            <a:lvl1pPr marL="0" indent="0">
              <a:buNone/>
              <a:defRPr sz="1275" b="1"/>
            </a:lvl1pPr>
            <a:lvl2pPr marL="242956" indent="0">
              <a:buNone/>
              <a:defRPr sz="1063" b="1"/>
            </a:lvl2pPr>
            <a:lvl3pPr marL="485912" indent="0">
              <a:buNone/>
              <a:defRPr sz="957" b="1"/>
            </a:lvl3pPr>
            <a:lvl4pPr marL="728868" indent="0">
              <a:buNone/>
              <a:defRPr sz="850" b="1"/>
            </a:lvl4pPr>
            <a:lvl5pPr marL="971824" indent="0">
              <a:buNone/>
              <a:defRPr sz="850" b="1"/>
            </a:lvl5pPr>
            <a:lvl6pPr marL="1214780" indent="0">
              <a:buNone/>
              <a:defRPr sz="850" b="1"/>
            </a:lvl6pPr>
            <a:lvl7pPr marL="1457736" indent="0">
              <a:buNone/>
              <a:defRPr sz="850" b="1"/>
            </a:lvl7pPr>
            <a:lvl8pPr marL="1700693" indent="0">
              <a:buNone/>
              <a:defRPr sz="850" b="1"/>
            </a:lvl8pPr>
            <a:lvl9pPr marL="1943649" indent="0">
              <a:buNone/>
              <a:defRPr sz="850" b="1"/>
            </a:lvl9pPr>
          </a:lstStyle>
          <a:p>
            <a:pPr lvl="0"/>
            <a:r>
              <a:rPr lang="ru-RU" smtClean="0"/>
              <a:t>Образец текста</a:t>
            </a:r>
          </a:p>
        </p:txBody>
      </p:sp>
      <p:sp>
        <p:nvSpPr>
          <p:cNvPr id="4" name="Content Placeholder 3"/>
          <p:cNvSpPr>
            <a:spLocks noGrp="1"/>
          </p:cNvSpPr>
          <p:nvPr>
            <p:ph sz="half" idx="2"/>
          </p:nvPr>
        </p:nvSpPr>
        <p:spPr>
          <a:xfrm>
            <a:off x="334713" y="1775008"/>
            <a:ext cx="2055727" cy="261077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2460040" y="1191213"/>
            <a:ext cx="2065852" cy="583795"/>
          </a:xfrm>
        </p:spPr>
        <p:txBody>
          <a:bodyPr anchor="b"/>
          <a:lstStyle>
            <a:lvl1pPr marL="0" indent="0">
              <a:buNone/>
              <a:defRPr sz="1275" b="1"/>
            </a:lvl1pPr>
            <a:lvl2pPr marL="242956" indent="0">
              <a:buNone/>
              <a:defRPr sz="1063" b="1"/>
            </a:lvl2pPr>
            <a:lvl3pPr marL="485912" indent="0">
              <a:buNone/>
              <a:defRPr sz="957" b="1"/>
            </a:lvl3pPr>
            <a:lvl4pPr marL="728868" indent="0">
              <a:buNone/>
              <a:defRPr sz="850" b="1"/>
            </a:lvl4pPr>
            <a:lvl5pPr marL="971824" indent="0">
              <a:buNone/>
              <a:defRPr sz="850" b="1"/>
            </a:lvl5pPr>
            <a:lvl6pPr marL="1214780" indent="0">
              <a:buNone/>
              <a:defRPr sz="850" b="1"/>
            </a:lvl6pPr>
            <a:lvl7pPr marL="1457736" indent="0">
              <a:buNone/>
              <a:defRPr sz="850" b="1"/>
            </a:lvl7pPr>
            <a:lvl8pPr marL="1700693" indent="0">
              <a:buNone/>
              <a:defRPr sz="850" b="1"/>
            </a:lvl8pPr>
            <a:lvl9pPr marL="1943649" indent="0">
              <a:buNone/>
              <a:defRPr sz="850" b="1"/>
            </a:lvl9pPr>
          </a:lstStyle>
          <a:p>
            <a:pPr lvl="0"/>
            <a:r>
              <a:rPr lang="ru-RU" smtClean="0"/>
              <a:t>Образец текста</a:t>
            </a:r>
          </a:p>
        </p:txBody>
      </p:sp>
      <p:sp>
        <p:nvSpPr>
          <p:cNvPr id="6" name="Content Placeholder 5"/>
          <p:cNvSpPr>
            <a:spLocks noGrp="1"/>
          </p:cNvSpPr>
          <p:nvPr>
            <p:ph sz="quarter" idx="4"/>
          </p:nvPr>
        </p:nvSpPr>
        <p:spPr>
          <a:xfrm>
            <a:off x="2460040" y="1775008"/>
            <a:ext cx="2065852" cy="261077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1989FC15-B070-4737-97CC-C72AD8737606}" type="datetimeFigureOut">
              <a:rPr lang="ru-RU" smtClean="0"/>
              <a:t>08.08.2016</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4260810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1989FC15-B070-4737-97CC-C72AD8737606}" type="datetimeFigureOut">
              <a:rPr lang="ru-RU" smtClean="0"/>
              <a:t>08.08.2016</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1879189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89FC15-B070-4737-97CC-C72AD8737606}" type="datetimeFigureOut">
              <a:rPr lang="ru-RU" smtClean="0"/>
              <a:t>08.08.2016</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372397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34712" y="323956"/>
            <a:ext cx="1567263" cy="1133846"/>
          </a:xfrm>
        </p:spPr>
        <p:txBody>
          <a:bodyPr anchor="b"/>
          <a:lstStyle>
            <a:lvl1pPr>
              <a:defRPr sz="1700"/>
            </a:lvl1pPr>
          </a:lstStyle>
          <a:p>
            <a:r>
              <a:rPr lang="ru-RU" smtClean="0"/>
              <a:t>Образец заголовка</a:t>
            </a:r>
            <a:endParaRPr lang="en-US" dirty="0"/>
          </a:p>
        </p:txBody>
      </p:sp>
      <p:sp>
        <p:nvSpPr>
          <p:cNvPr id="3" name="Content Placeholder 2"/>
          <p:cNvSpPr>
            <a:spLocks noGrp="1"/>
          </p:cNvSpPr>
          <p:nvPr>
            <p:ph idx="1"/>
          </p:nvPr>
        </p:nvSpPr>
        <p:spPr>
          <a:xfrm>
            <a:off x="2065852" y="699656"/>
            <a:ext cx="2460040" cy="3453280"/>
          </a:xfrm>
        </p:spPr>
        <p:txBody>
          <a:bodyPr/>
          <a:lstStyle>
            <a:lvl1pPr>
              <a:defRPr sz="1700"/>
            </a:lvl1pPr>
            <a:lvl2pPr>
              <a:defRPr sz="1488"/>
            </a:lvl2pPr>
            <a:lvl3pPr>
              <a:defRPr sz="1275"/>
            </a:lvl3pPr>
            <a:lvl4pPr>
              <a:defRPr sz="1063"/>
            </a:lvl4pPr>
            <a:lvl5pPr>
              <a:defRPr sz="1063"/>
            </a:lvl5pPr>
            <a:lvl6pPr>
              <a:defRPr sz="1063"/>
            </a:lvl6pPr>
            <a:lvl7pPr>
              <a:defRPr sz="1063"/>
            </a:lvl7pPr>
            <a:lvl8pPr>
              <a:defRPr sz="1063"/>
            </a:lvl8pPr>
            <a:lvl9pPr>
              <a:defRPr sz="1063"/>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334712" y="1457802"/>
            <a:ext cx="1567263" cy="2700757"/>
          </a:xfrm>
        </p:spPr>
        <p:txBody>
          <a:bodyPr/>
          <a:lstStyle>
            <a:lvl1pPr marL="0" indent="0">
              <a:buNone/>
              <a:defRPr sz="850"/>
            </a:lvl1pPr>
            <a:lvl2pPr marL="242956" indent="0">
              <a:buNone/>
              <a:defRPr sz="744"/>
            </a:lvl2pPr>
            <a:lvl3pPr marL="485912" indent="0">
              <a:buNone/>
              <a:defRPr sz="638"/>
            </a:lvl3pPr>
            <a:lvl4pPr marL="728868" indent="0">
              <a:buNone/>
              <a:defRPr sz="531"/>
            </a:lvl4pPr>
            <a:lvl5pPr marL="971824" indent="0">
              <a:buNone/>
              <a:defRPr sz="531"/>
            </a:lvl5pPr>
            <a:lvl6pPr marL="1214780" indent="0">
              <a:buNone/>
              <a:defRPr sz="531"/>
            </a:lvl6pPr>
            <a:lvl7pPr marL="1457736" indent="0">
              <a:buNone/>
              <a:defRPr sz="531"/>
            </a:lvl7pPr>
            <a:lvl8pPr marL="1700693" indent="0">
              <a:buNone/>
              <a:defRPr sz="531"/>
            </a:lvl8pPr>
            <a:lvl9pPr marL="1943649" indent="0">
              <a:buNone/>
              <a:defRPr sz="531"/>
            </a:lvl9pPr>
          </a:lstStyle>
          <a:p>
            <a:pPr lvl="0"/>
            <a:r>
              <a:rPr lang="ru-RU" smtClean="0"/>
              <a:t>Образец текста</a:t>
            </a:r>
          </a:p>
        </p:txBody>
      </p:sp>
      <p:sp>
        <p:nvSpPr>
          <p:cNvPr id="5" name="Date Placeholder 4"/>
          <p:cNvSpPr>
            <a:spLocks noGrp="1"/>
          </p:cNvSpPr>
          <p:nvPr>
            <p:ph type="dt" sz="half" idx="10"/>
          </p:nvPr>
        </p:nvSpPr>
        <p:spPr/>
        <p:txBody>
          <a:bodyPr/>
          <a:lstStyle/>
          <a:p>
            <a:fld id="{1989FC15-B070-4737-97CC-C72AD8737606}" type="datetimeFigureOut">
              <a:rPr lang="ru-RU" smtClean="0"/>
              <a:t>08.08.2016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4255078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334712" y="323956"/>
            <a:ext cx="1567263" cy="1133846"/>
          </a:xfrm>
        </p:spPr>
        <p:txBody>
          <a:bodyPr anchor="b"/>
          <a:lstStyle>
            <a:lvl1pPr>
              <a:defRPr sz="17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065852" y="699656"/>
            <a:ext cx="2460040" cy="3453280"/>
          </a:xfrm>
        </p:spPr>
        <p:txBody>
          <a:bodyPr anchor="t"/>
          <a:lstStyle>
            <a:lvl1pPr marL="0" indent="0">
              <a:buNone/>
              <a:defRPr sz="1700"/>
            </a:lvl1pPr>
            <a:lvl2pPr marL="242956" indent="0">
              <a:buNone/>
              <a:defRPr sz="1488"/>
            </a:lvl2pPr>
            <a:lvl3pPr marL="485912" indent="0">
              <a:buNone/>
              <a:defRPr sz="1275"/>
            </a:lvl3pPr>
            <a:lvl4pPr marL="728868" indent="0">
              <a:buNone/>
              <a:defRPr sz="1063"/>
            </a:lvl4pPr>
            <a:lvl5pPr marL="971824" indent="0">
              <a:buNone/>
              <a:defRPr sz="1063"/>
            </a:lvl5pPr>
            <a:lvl6pPr marL="1214780" indent="0">
              <a:buNone/>
              <a:defRPr sz="1063"/>
            </a:lvl6pPr>
            <a:lvl7pPr marL="1457736" indent="0">
              <a:buNone/>
              <a:defRPr sz="1063"/>
            </a:lvl7pPr>
            <a:lvl8pPr marL="1700693" indent="0">
              <a:buNone/>
              <a:defRPr sz="1063"/>
            </a:lvl8pPr>
            <a:lvl9pPr marL="1943649" indent="0">
              <a:buNone/>
              <a:defRPr sz="1063"/>
            </a:lvl9pPr>
          </a:lstStyle>
          <a:p>
            <a:r>
              <a:rPr lang="ru-RU" smtClean="0"/>
              <a:t>Вставка рисунка</a:t>
            </a:r>
            <a:endParaRPr lang="en-US" dirty="0"/>
          </a:p>
        </p:txBody>
      </p:sp>
      <p:sp>
        <p:nvSpPr>
          <p:cNvPr id="4" name="Text Placeholder 3"/>
          <p:cNvSpPr>
            <a:spLocks noGrp="1"/>
          </p:cNvSpPr>
          <p:nvPr>
            <p:ph type="body" sz="half" idx="2"/>
          </p:nvPr>
        </p:nvSpPr>
        <p:spPr>
          <a:xfrm>
            <a:off x="334712" y="1457802"/>
            <a:ext cx="1567263" cy="2700757"/>
          </a:xfrm>
        </p:spPr>
        <p:txBody>
          <a:bodyPr/>
          <a:lstStyle>
            <a:lvl1pPr marL="0" indent="0">
              <a:buNone/>
              <a:defRPr sz="850"/>
            </a:lvl1pPr>
            <a:lvl2pPr marL="242956" indent="0">
              <a:buNone/>
              <a:defRPr sz="744"/>
            </a:lvl2pPr>
            <a:lvl3pPr marL="485912" indent="0">
              <a:buNone/>
              <a:defRPr sz="638"/>
            </a:lvl3pPr>
            <a:lvl4pPr marL="728868" indent="0">
              <a:buNone/>
              <a:defRPr sz="531"/>
            </a:lvl4pPr>
            <a:lvl5pPr marL="971824" indent="0">
              <a:buNone/>
              <a:defRPr sz="531"/>
            </a:lvl5pPr>
            <a:lvl6pPr marL="1214780" indent="0">
              <a:buNone/>
              <a:defRPr sz="531"/>
            </a:lvl6pPr>
            <a:lvl7pPr marL="1457736" indent="0">
              <a:buNone/>
              <a:defRPr sz="531"/>
            </a:lvl7pPr>
            <a:lvl8pPr marL="1700693" indent="0">
              <a:buNone/>
              <a:defRPr sz="531"/>
            </a:lvl8pPr>
            <a:lvl9pPr marL="1943649" indent="0">
              <a:buNone/>
              <a:defRPr sz="531"/>
            </a:lvl9pPr>
          </a:lstStyle>
          <a:p>
            <a:pPr lvl="0"/>
            <a:r>
              <a:rPr lang="ru-RU" smtClean="0"/>
              <a:t>Образец текста</a:t>
            </a:r>
          </a:p>
        </p:txBody>
      </p:sp>
      <p:sp>
        <p:nvSpPr>
          <p:cNvPr id="5" name="Date Placeholder 4"/>
          <p:cNvSpPr>
            <a:spLocks noGrp="1"/>
          </p:cNvSpPr>
          <p:nvPr>
            <p:ph type="dt" sz="half" idx="10"/>
          </p:nvPr>
        </p:nvSpPr>
        <p:spPr/>
        <p:txBody>
          <a:bodyPr/>
          <a:lstStyle/>
          <a:p>
            <a:fld id="{1989FC15-B070-4737-97CC-C72AD8737606}" type="datetimeFigureOut">
              <a:rPr lang="ru-RU" smtClean="0"/>
              <a:t>08.08.2016</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9D16690C-7288-4E7B-976E-3A6489184E22}" type="slidenum">
              <a:rPr lang="ru-RU" smtClean="0"/>
              <a:t>‹#›</a:t>
            </a:fld>
            <a:endParaRPr lang="ru-RU"/>
          </a:p>
        </p:txBody>
      </p:sp>
    </p:spTree>
    <p:extLst>
      <p:ext uri="{BB962C8B-B14F-4D97-AF65-F5344CB8AC3E}">
        <p14:creationId xmlns:p14="http://schemas.microsoft.com/office/powerpoint/2010/main" val="88360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4080" y="258716"/>
            <a:ext cx="4191179" cy="93924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334080" y="1293574"/>
            <a:ext cx="4191179" cy="3083205"/>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34080" y="4503887"/>
            <a:ext cx="1093351" cy="258715"/>
          </a:xfrm>
          <a:prstGeom prst="rect">
            <a:avLst/>
          </a:prstGeom>
        </p:spPr>
        <p:txBody>
          <a:bodyPr vert="horz" lIns="91440" tIns="45720" rIns="91440" bIns="45720" rtlCol="0" anchor="ctr"/>
          <a:lstStyle>
            <a:lvl1pPr algn="l">
              <a:defRPr sz="638">
                <a:solidFill>
                  <a:schemeClr val="tx1">
                    <a:tint val="75000"/>
                  </a:schemeClr>
                </a:solidFill>
              </a:defRPr>
            </a:lvl1pPr>
          </a:lstStyle>
          <a:p>
            <a:fld id="{1989FC15-B070-4737-97CC-C72AD8737606}" type="datetimeFigureOut">
              <a:rPr lang="ru-RU" smtClean="0"/>
              <a:t>08.08.2016</a:t>
            </a:fld>
            <a:endParaRPr lang="ru-RU"/>
          </a:p>
        </p:txBody>
      </p:sp>
      <p:sp>
        <p:nvSpPr>
          <p:cNvPr id="5" name="Footer Placeholder 4"/>
          <p:cNvSpPr>
            <a:spLocks noGrp="1"/>
          </p:cNvSpPr>
          <p:nvPr>
            <p:ph type="ftr" sz="quarter" idx="3"/>
          </p:nvPr>
        </p:nvSpPr>
        <p:spPr>
          <a:xfrm>
            <a:off x="1609656" y="4503887"/>
            <a:ext cx="1640027" cy="258715"/>
          </a:xfrm>
          <a:prstGeom prst="rect">
            <a:avLst/>
          </a:prstGeom>
        </p:spPr>
        <p:txBody>
          <a:bodyPr vert="horz" lIns="91440" tIns="45720" rIns="91440" bIns="45720" rtlCol="0" anchor="ctr"/>
          <a:lstStyle>
            <a:lvl1pPr algn="ctr">
              <a:defRPr sz="638">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3431907" y="4503887"/>
            <a:ext cx="1093351" cy="258715"/>
          </a:xfrm>
          <a:prstGeom prst="rect">
            <a:avLst/>
          </a:prstGeom>
        </p:spPr>
        <p:txBody>
          <a:bodyPr vert="horz" lIns="91440" tIns="45720" rIns="91440" bIns="45720" rtlCol="0" anchor="ctr"/>
          <a:lstStyle>
            <a:lvl1pPr algn="r">
              <a:defRPr sz="638">
                <a:solidFill>
                  <a:schemeClr val="tx1">
                    <a:tint val="75000"/>
                  </a:schemeClr>
                </a:solidFill>
              </a:defRPr>
            </a:lvl1pPr>
          </a:lstStyle>
          <a:p>
            <a:fld id="{9D16690C-7288-4E7B-976E-3A6489184E22}" type="slidenum">
              <a:rPr lang="ru-RU" smtClean="0"/>
              <a:t>‹#›</a:t>
            </a:fld>
            <a:endParaRPr lang="ru-RU"/>
          </a:p>
        </p:txBody>
      </p:sp>
    </p:spTree>
    <p:extLst>
      <p:ext uri="{BB962C8B-B14F-4D97-AF65-F5344CB8AC3E}">
        <p14:creationId xmlns:p14="http://schemas.microsoft.com/office/powerpoint/2010/main" val="425996833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85912" rtl="0" eaLnBrk="1" latinLnBrk="0" hangingPunct="1">
        <a:lnSpc>
          <a:spcPct val="90000"/>
        </a:lnSpc>
        <a:spcBef>
          <a:spcPct val="0"/>
        </a:spcBef>
        <a:buNone/>
        <a:defRPr sz="2338" kern="1200">
          <a:solidFill>
            <a:schemeClr val="tx1"/>
          </a:solidFill>
          <a:latin typeface="+mj-lt"/>
          <a:ea typeface="+mj-ea"/>
          <a:cs typeface="+mj-cs"/>
        </a:defRPr>
      </a:lvl1pPr>
    </p:titleStyle>
    <p:bodyStyle>
      <a:lvl1pPr marL="121478" indent="-121478" algn="l" defTabSz="485912" rtl="0" eaLnBrk="1" latinLnBrk="0" hangingPunct="1">
        <a:lnSpc>
          <a:spcPct val="90000"/>
        </a:lnSpc>
        <a:spcBef>
          <a:spcPts val="531"/>
        </a:spcBef>
        <a:buFont typeface="Arial" panose="020B0604020202020204" pitchFamily="34" charset="0"/>
        <a:buChar char="•"/>
        <a:defRPr sz="1488" kern="1200">
          <a:solidFill>
            <a:schemeClr val="tx1"/>
          </a:solidFill>
          <a:latin typeface="+mn-lt"/>
          <a:ea typeface="+mn-ea"/>
          <a:cs typeface="+mn-cs"/>
        </a:defRPr>
      </a:lvl1pPr>
      <a:lvl2pPr marL="364434" indent="-121478" algn="l" defTabSz="485912" rtl="0" eaLnBrk="1" latinLnBrk="0" hangingPunct="1">
        <a:lnSpc>
          <a:spcPct val="90000"/>
        </a:lnSpc>
        <a:spcBef>
          <a:spcPts val="266"/>
        </a:spcBef>
        <a:buFont typeface="Arial" panose="020B0604020202020204" pitchFamily="34" charset="0"/>
        <a:buChar char="•"/>
        <a:defRPr sz="1275" kern="1200">
          <a:solidFill>
            <a:schemeClr val="tx1"/>
          </a:solidFill>
          <a:latin typeface="+mn-lt"/>
          <a:ea typeface="+mn-ea"/>
          <a:cs typeface="+mn-cs"/>
        </a:defRPr>
      </a:lvl2pPr>
      <a:lvl3pPr marL="607390" indent="-121478" algn="l" defTabSz="485912" rtl="0" eaLnBrk="1" latinLnBrk="0" hangingPunct="1">
        <a:lnSpc>
          <a:spcPct val="90000"/>
        </a:lnSpc>
        <a:spcBef>
          <a:spcPts val="266"/>
        </a:spcBef>
        <a:buFont typeface="Arial" panose="020B0604020202020204" pitchFamily="34" charset="0"/>
        <a:buChar char="•"/>
        <a:defRPr sz="1063" kern="1200">
          <a:solidFill>
            <a:schemeClr val="tx1"/>
          </a:solidFill>
          <a:latin typeface="+mn-lt"/>
          <a:ea typeface="+mn-ea"/>
          <a:cs typeface="+mn-cs"/>
        </a:defRPr>
      </a:lvl3pPr>
      <a:lvl4pPr marL="850346" indent="-121478" algn="l" defTabSz="485912" rtl="0" eaLnBrk="1" latinLnBrk="0" hangingPunct="1">
        <a:lnSpc>
          <a:spcPct val="90000"/>
        </a:lnSpc>
        <a:spcBef>
          <a:spcPts val="266"/>
        </a:spcBef>
        <a:buFont typeface="Arial" panose="020B0604020202020204" pitchFamily="34" charset="0"/>
        <a:buChar char="•"/>
        <a:defRPr sz="957" kern="1200">
          <a:solidFill>
            <a:schemeClr val="tx1"/>
          </a:solidFill>
          <a:latin typeface="+mn-lt"/>
          <a:ea typeface="+mn-ea"/>
          <a:cs typeface="+mn-cs"/>
        </a:defRPr>
      </a:lvl4pPr>
      <a:lvl5pPr marL="1093302" indent="-121478" algn="l" defTabSz="485912" rtl="0" eaLnBrk="1" latinLnBrk="0" hangingPunct="1">
        <a:lnSpc>
          <a:spcPct val="90000"/>
        </a:lnSpc>
        <a:spcBef>
          <a:spcPts val="266"/>
        </a:spcBef>
        <a:buFont typeface="Arial" panose="020B0604020202020204" pitchFamily="34" charset="0"/>
        <a:buChar char="•"/>
        <a:defRPr sz="957" kern="1200">
          <a:solidFill>
            <a:schemeClr val="tx1"/>
          </a:solidFill>
          <a:latin typeface="+mn-lt"/>
          <a:ea typeface="+mn-ea"/>
          <a:cs typeface="+mn-cs"/>
        </a:defRPr>
      </a:lvl5pPr>
      <a:lvl6pPr marL="1336258" indent="-121478" algn="l" defTabSz="485912" rtl="0" eaLnBrk="1" latinLnBrk="0" hangingPunct="1">
        <a:lnSpc>
          <a:spcPct val="90000"/>
        </a:lnSpc>
        <a:spcBef>
          <a:spcPts val="266"/>
        </a:spcBef>
        <a:buFont typeface="Arial" panose="020B0604020202020204" pitchFamily="34" charset="0"/>
        <a:buChar char="•"/>
        <a:defRPr sz="957" kern="1200">
          <a:solidFill>
            <a:schemeClr val="tx1"/>
          </a:solidFill>
          <a:latin typeface="+mn-lt"/>
          <a:ea typeface="+mn-ea"/>
          <a:cs typeface="+mn-cs"/>
        </a:defRPr>
      </a:lvl6pPr>
      <a:lvl7pPr marL="1579215" indent="-121478" algn="l" defTabSz="485912" rtl="0" eaLnBrk="1" latinLnBrk="0" hangingPunct="1">
        <a:lnSpc>
          <a:spcPct val="90000"/>
        </a:lnSpc>
        <a:spcBef>
          <a:spcPts val="266"/>
        </a:spcBef>
        <a:buFont typeface="Arial" panose="020B0604020202020204" pitchFamily="34" charset="0"/>
        <a:buChar char="•"/>
        <a:defRPr sz="957" kern="1200">
          <a:solidFill>
            <a:schemeClr val="tx1"/>
          </a:solidFill>
          <a:latin typeface="+mn-lt"/>
          <a:ea typeface="+mn-ea"/>
          <a:cs typeface="+mn-cs"/>
        </a:defRPr>
      </a:lvl7pPr>
      <a:lvl8pPr marL="1822171" indent="-121478" algn="l" defTabSz="485912" rtl="0" eaLnBrk="1" latinLnBrk="0" hangingPunct="1">
        <a:lnSpc>
          <a:spcPct val="90000"/>
        </a:lnSpc>
        <a:spcBef>
          <a:spcPts val="266"/>
        </a:spcBef>
        <a:buFont typeface="Arial" panose="020B0604020202020204" pitchFamily="34" charset="0"/>
        <a:buChar char="•"/>
        <a:defRPr sz="957" kern="1200">
          <a:solidFill>
            <a:schemeClr val="tx1"/>
          </a:solidFill>
          <a:latin typeface="+mn-lt"/>
          <a:ea typeface="+mn-ea"/>
          <a:cs typeface="+mn-cs"/>
        </a:defRPr>
      </a:lvl8pPr>
      <a:lvl9pPr marL="2065127" indent="-121478" algn="l" defTabSz="485912" rtl="0" eaLnBrk="1" latinLnBrk="0" hangingPunct="1">
        <a:lnSpc>
          <a:spcPct val="90000"/>
        </a:lnSpc>
        <a:spcBef>
          <a:spcPts val="266"/>
        </a:spcBef>
        <a:buFont typeface="Arial" panose="020B0604020202020204" pitchFamily="34" charset="0"/>
        <a:buChar char="•"/>
        <a:defRPr sz="957" kern="1200">
          <a:solidFill>
            <a:schemeClr val="tx1"/>
          </a:solidFill>
          <a:latin typeface="+mn-lt"/>
          <a:ea typeface="+mn-ea"/>
          <a:cs typeface="+mn-cs"/>
        </a:defRPr>
      </a:lvl9pPr>
    </p:bodyStyle>
    <p:otherStyle>
      <a:defPPr>
        <a:defRPr lang="en-US"/>
      </a:defPPr>
      <a:lvl1pPr marL="0" algn="l" defTabSz="485912" rtl="0" eaLnBrk="1" latinLnBrk="0" hangingPunct="1">
        <a:defRPr sz="957" kern="1200">
          <a:solidFill>
            <a:schemeClr val="tx1"/>
          </a:solidFill>
          <a:latin typeface="+mn-lt"/>
          <a:ea typeface="+mn-ea"/>
          <a:cs typeface="+mn-cs"/>
        </a:defRPr>
      </a:lvl1pPr>
      <a:lvl2pPr marL="242956" algn="l" defTabSz="485912" rtl="0" eaLnBrk="1" latinLnBrk="0" hangingPunct="1">
        <a:defRPr sz="957" kern="1200">
          <a:solidFill>
            <a:schemeClr val="tx1"/>
          </a:solidFill>
          <a:latin typeface="+mn-lt"/>
          <a:ea typeface="+mn-ea"/>
          <a:cs typeface="+mn-cs"/>
        </a:defRPr>
      </a:lvl2pPr>
      <a:lvl3pPr marL="485912" algn="l" defTabSz="485912" rtl="0" eaLnBrk="1" latinLnBrk="0" hangingPunct="1">
        <a:defRPr sz="957" kern="1200">
          <a:solidFill>
            <a:schemeClr val="tx1"/>
          </a:solidFill>
          <a:latin typeface="+mn-lt"/>
          <a:ea typeface="+mn-ea"/>
          <a:cs typeface="+mn-cs"/>
        </a:defRPr>
      </a:lvl3pPr>
      <a:lvl4pPr marL="728868" algn="l" defTabSz="485912" rtl="0" eaLnBrk="1" latinLnBrk="0" hangingPunct="1">
        <a:defRPr sz="957" kern="1200">
          <a:solidFill>
            <a:schemeClr val="tx1"/>
          </a:solidFill>
          <a:latin typeface="+mn-lt"/>
          <a:ea typeface="+mn-ea"/>
          <a:cs typeface="+mn-cs"/>
        </a:defRPr>
      </a:lvl4pPr>
      <a:lvl5pPr marL="971824" algn="l" defTabSz="485912" rtl="0" eaLnBrk="1" latinLnBrk="0" hangingPunct="1">
        <a:defRPr sz="957" kern="1200">
          <a:solidFill>
            <a:schemeClr val="tx1"/>
          </a:solidFill>
          <a:latin typeface="+mn-lt"/>
          <a:ea typeface="+mn-ea"/>
          <a:cs typeface="+mn-cs"/>
        </a:defRPr>
      </a:lvl5pPr>
      <a:lvl6pPr marL="1214780" algn="l" defTabSz="485912" rtl="0" eaLnBrk="1" latinLnBrk="0" hangingPunct="1">
        <a:defRPr sz="957" kern="1200">
          <a:solidFill>
            <a:schemeClr val="tx1"/>
          </a:solidFill>
          <a:latin typeface="+mn-lt"/>
          <a:ea typeface="+mn-ea"/>
          <a:cs typeface="+mn-cs"/>
        </a:defRPr>
      </a:lvl6pPr>
      <a:lvl7pPr marL="1457736" algn="l" defTabSz="485912" rtl="0" eaLnBrk="1" latinLnBrk="0" hangingPunct="1">
        <a:defRPr sz="957" kern="1200">
          <a:solidFill>
            <a:schemeClr val="tx1"/>
          </a:solidFill>
          <a:latin typeface="+mn-lt"/>
          <a:ea typeface="+mn-ea"/>
          <a:cs typeface="+mn-cs"/>
        </a:defRPr>
      </a:lvl7pPr>
      <a:lvl8pPr marL="1700693" algn="l" defTabSz="485912" rtl="0" eaLnBrk="1" latinLnBrk="0" hangingPunct="1">
        <a:defRPr sz="957" kern="1200">
          <a:solidFill>
            <a:schemeClr val="tx1"/>
          </a:solidFill>
          <a:latin typeface="+mn-lt"/>
          <a:ea typeface="+mn-ea"/>
          <a:cs typeface="+mn-cs"/>
        </a:defRPr>
      </a:lvl8pPr>
      <a:lvl9pPr marL="1943649" algn="l" defTabSz="485912" rtl="0" eaLnBrk="1" latinLnBrk="0" hangingPunct="1">
        <a:defRPr sz="95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27815"/>
          <p:cNvPicPr/>
          <p:nvPr/>
        </p:nvPicPr>
        <p:blipFill>
          <a:blip r:embed="rId2"/>
          <a:stretch>
            <a:fillRect/>
          </a:stretch>
        </p:blipFill>
        <p:spPr>
          <a:xfrm>
            <a:off x="0" y="10230"/>
            <a:ext cx="4859338" cy="4849107"/>
          </a:xfrm>
          <a:prstGeom prst="rect">
            <a:avLst/>
          </a:prstGeom>
        </p:spPr>
      </p:pic>
      <p:pic>
        <p:nvPicPr>
          <p:cNvPr id="18" name="Рисунок 17"/>
          <p:cNvPicPr>
            <a:picLocks noChangeAspect="1"/>
          </p:cNvPicPr>
          <p:nvPr/>
        </p:nvPicPr>
        <p:blipFill>
          <a:blip r:embed="rId3"/>
          <a:stretch>
            <a:fillRect/>
          </a:stretch>
        </p:blipFill>
        <p:spPr>
          <a:xfrm>
            <a:off x="1798641" y="1872174"/>
            <a:ext cx="1383912" cy="487722"/>
          </a:xfrm>
          <a:prstGeom prst="rect">
            <a:avLst/>
          </a:prstGeom>
        </p:spPr>
      </p:pic>
      <p:sp>
        <p:nvSpPr>
          <p:cNvPr id="20" name="Rectangle 8"/>
          <p:cNvSpPr/>
          <p:nvPr/>
        </p:nvSpPr>
        <p:spPr>
          <a:xfrm>
            <a:off x="861704" y="3609426"/>
            <a:ext cx="3135929" cy="755650"/>
          </a:xfrm>
          <a:prstGeom prst="rect">
            <a:avLst/>
          </a:prstGeom>
          <a:ln>
            <a:noFill/>
          </a:ln>
        </p:spPr>
        <p:txBody>
          <a:bodyPr vert="horz" lIns="0" tIns="0" rIns="0" bIns="0" rtlCol="0">
            <a:noAutofit/>
          </a:bodyPr>
          <a:lstStyle/>
          <a:p>
            <a:pPr algn="ctr">
              <a:lnSpc>
                <a:spcPct val="107000"/>
              </a:lnSpc>
              <a:spcAft>
                <a:spcPts val="800"/>
              </a:spcAft>
            </a:pPr>
            <a:r>
              <a:rPr lang="ru-RU" sz="1300" b="1" spc="65" dirty="0">
                <a:solidFill>
                  <a:srgbClr val="6B9E7E"/>
                </a:solidFill>
                <a:effectLst/>
                <a:latin typeface="Calibri" panose="020F0502020204030204" pitchFamily="34" charset="0"/>
                <a:ea typeface="Calibri" panose="020F0502020204030204" pitchFamily="34" charset="0"/>
                <a:cs typeface="Times New Roman" panose="02020603050405020304" pitchFamily="18" charset="0"/>
              </a:rPr>
              <a:t>ЛАЗЕРНОЕ УСТРОЙСТВО ДЛЯ </a:t>
            </a:r>
            <a:r>
              <a:rPr lang="ru-RU" sz="1300" b="1" spc="65" dirty="0" smtClean="0">
                <a:solidFill>
                  <a:srgbClr val="6B9E7E"/>
                </a:solidFill>
                <a:effectLst/>
                <a:latin typeface="Calibri" panose="020F0502020204030204" pitchFamily="34" charset="0"/>
                <a:ea typeface="Calibri" panose="020F0502020204030204" pitchFamily="34" charset="0"/>
                <a:cs typeface="Times New Roman" panose="02020603050405020304" pitchFamily="18" charset="0"/>
              </a:rPr>
              <a:t>УДАЛЕНИЯ ВОЛОС</a:t>
            </a:r>
          </a:p>
          <a:p>
            <a:pPr algn="ctr">
              <a:lnSpc>
                <a:spcPct val="107000"/>
              </a:lnSpc>
              <a:spcAft>
                <a:spcPts val="800"/>
              </a:spcAft>
            </a:pPr>
            <a:r>
              <a:rPr lang="en-US" sz="1300" b="1" spc="65" dirty="0">
                <a:solidFill>
                  <a:srgbClr val="6B9E7E"/>
                </a:solidFill>
                <a:latin typeface="Calibri" panose="020F0502020204030204" pitchFamily="34" charset="0"/>
                <a:ea typeface="Calibri" panose="020F0502020204030204" pitchFamily="34" charset="0"/>
                <a:cs typeface="Times New Roman" panose="02020603050405020304" pitchFamily="18" charset="0"/>
              </a:rPr>
              <a:t>HAIR REMOVAL LASER PRECISION</a:t>
            </a:r>
            <a:endParaRPr lang="en-US" sz="1300" b="1" spc="65" dirty="0" smtClean="0">
              <a:solidFill>
                <a:srgbClr val="6B9E7E"/>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1" name="Rectangle 9"/>
          <p:cNvSpPr/>
          <p:nvPr/>
        </p:nvSpPr>
        <p:spPr>
          <a:xfrm>
            <a:off x="1616582" y="4380440"/>
            <a:ext cx="1819346" cy="303530"/>
          </a:xfrm>
          <a:prstGeom prst="rect">
            <a:avLst/>
          </a:prstGeom>
          <a:ln>
            <a:noFill/>
          </a:ln>
        </p:spPr>
        <p:txBody>
          <a:bodyPr vert="horz" lIns="0" tIns="0" rIns="0" bIns="0" rtlCol="0">
            <a:noAutofit/>
          </a:bodyPr>
          <a:lstStyle/>
          <a:p>
            <a:pPr>
              <a:lnSpc>
                <a:spcPct val="107000"/>
              </a:lnSpc>
              <a:spcAft>
                <a:spcPts val="800"/>
              </a:spcAft>
            </a:pPr>
            <a:r>
              <a:rPr lang="ru-RU" sz="1000" spc="30" dirty="0">
                <a:effectLst/>
                <a:latin typeface="Calibri" panose="020F0502020204030204" pitchFamily="34" charset="0"/>
                <a:ea typeface="Calibri" panose="020F0502020204030204" pitchFamily="34" charset="0"/>
                <a:cs typeface="Times New Roman" panose="02020603050405020304" pitchFamily="18" charset="0"/>
              </a:rPr>
              <a:t>Инструкция по эксплуатации</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709812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900" y="11857"/>
            <a:ext cx="2359449" cy="4647426"/>
          </a:xfrm>
          <a:prstGeom prst="rect">
            <a:avLst/>
          </a:prstGeom>
        </p:spPr>
        <p:txBody>
          <a:bodyPr wrap="square">
            <a:spAutoFit/>
          </a:bodyPr>
          <a:lstStyle/>
          <a:p>
            <a:pPr algn="just"/>
            <a:r>
              <a:rPr lang="ru-RU" sz="800" dirty="0">
                <a:solidFill>
                  <a:srgbClr val="6B9E7E"/>
                </a:solidFill>
                <a:uFill>
                  <a:solidFill>
                    <a:srgbClr val="000000"/>
                  </a:solidFill>
                </a:uFill>
                <a:latin typeface="Calibri" panose="020F0502020204030204" pitchFamily="34" charset="0"/>
              </a:rPr>
              <a:t>ЧТО ОЖИДАТЬ</a:t>
            </a:r>
          </a:p>
          <a:p>
            <a:pPr algn="just"/>
            <a:r>
              <a:rPr lang="ru-RU" sz="800" dirty="0" smtClean="0">
                <a:solidFill>
                  <a:srgbClr val="979797"/>
                </a:solidFill>
                <a:uFill>
                  <a:solidFill>
                    <a:srgbClr val="000000"/>
                  </a:solidFill>
                </a:uFill>
                <a:latin typeface="Calibri" panose="020F0502020204030204" pitchFamily="34" charset="0"/>
              </a:rPr>
              <a:t>во </a:t>
            </a:r>
            <a:r>
              <a:rPr lang="ru-RU" sz="800" dirty="0">
                <a:solidFill>
                  <a:srgbClr val="979797"/>
                </a:solidFill>
                <a:uFill>
                  <a:solidFill>
                    <a:srgbClr val="000000"/>
                  </a:solidFill>
                </a:uFill>
                <a:latin typeface="Calibri" panose="020F0502020204030204" pitchFamily="34" charset="0"/>
              </a:rPr>
              <a:t>время использования </a:t>
            </a:r>
            <a:r>
              <a:rPr lang="en-US" sz="800" dirty="0">
                <a:solidFill>
                  <a:srgbClr val="979797"/>
                </a:solidFill>
                <a:uFill>
                  <a:solidFill>
                    <a:srgbClr val="000000"/>
                  </a:solidFill>
                </a:uFill>
                <a:latin typeface="Calibri" panose="020F0502020204030204" pitchFamily="34" charset="0"/>
              </a:rPr>
              <a:t>TRIA HAIR REMOVAL LASER PRECISION </a:t>
            </a:r>
            <a:endParaRPr lang="ru-RU" sz="800" dirty="0" smtClean="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Ощущение меняется, в зависимости от человека,</a:t>
            </a:r>
          </a:p>
          <a:p>
            <a:pPr algn="just"/>
            <a:r>
              <a:rPr lang="ru-RU" sz="800" dirty="0">
                <a:solidFill>
                  <a:srgbClr val="979797"/>
                </a:solidFill>
                <a:uFill>
                  <a:solidFill>
                    <a:srgbClr val="000000"/>
                  </a:solidFill>
                </a:uFill>
                <a:latin typeface="Calibri" panose="020F0502020204030204" pitchFamily="34" charset="0"/>
              </a:rPr>
              <a:t>о</a:t>
            </a:r>
            <a:r>
              <a:rPr lang="ru-RU" sz="800" dirty="0" smtClean="0">
                <a:solidFill>
                  <a:srgbClr val="979797"/>
                </a:solidFill>
                <a:uFill>
                  <a:solidFill>
                    <a:srgbClr val="000000"/>
                  </a:solidFill>
                </a:uFill>
                <a:latin typeface="Calibri" panose="020F0502020204030204" pitchFamily="34" charset="0"/>
              </a:rPr>
              <a:t>бласти применения устройства </a:t>
            </a:r>
            <a:r>
              <a:rPr lang="ru-RU" sz="800" dirty="0">
                <a:solidFill>
                  <a:srgbClr val="979797"/>
                </a:solidFill>
                <a:uFill>
                  <a:solidFill>
                    <a:srgbClr val="000000"/>
                  </a:solidFill>
                </a:uFill>
                <a:latin typeface="Calibri" panose="020F0502020204030204" pitchFamily="34" charset="0"/>
              </a:rPr>
              <a:t>и </a:t>
            </a:r>
            <a:r>
              <a:rPr lang="ru-RU" sz="800" dirty="0" smtClean="0">
                <a:solidFill>
                  <a:srgbClr val="979797"/>
                </a:solidFill>
                <a:uFill>
                  <a:solidFill>
                    <a:srgbClr val="000000"/>
                  </a:solidFill>
                </a:uFill>
                <a:latin typeface="Calibri" panose="020F0502020204030204" pitchFamily="34" charset="0"/>
              </a:rPr>
              <a:t>уровня энергии. Некоторые пользователи </a:t>
            </a:r>
            <a:r>
              <a:rPr lang="ru-RU" sz="800" dirty="0">
                <a:solidFill>
                  <a:srgbClr val="979797"/>
                </a:solidFill>
                <a:uFill>
                  <a:solidFill>
                    <a:srgbClr val="000000"/>
                  </a:solidFill>
                </a:uFill>
                <a:latin typeface="Calibri" panose="020F0502020204030204" pitchFamily="34" charset="0"/>
              </a:rPr>
              <a:t>могут почувствовать ощущение </a:t>
            </a:r>
            <a:r>
              <a:rPr lang="ru-RU" sz="800" dirty="0" smtClean="0">
                <a:solidFill>
                  <a:srgbClr val="979797"/>
                </a:solidFill>
                <a:uFill>
                  <a:solidFill>
                    <a:srgbClr val="000000"/>
                  </a:solidFill>
                </a:uFill>
                <a:latin typeface="Calibri" panose="020F0502020204030204" pitchFamily="34" charset="0"/>
              </a:rPr>
              <a:t>покалывания. </a:t>
            </a:r>
            <a:r>
              <a:rPr lang="ru-RU" sz="800" dirty="0">
                <a:solidFill>
                  <a:srgbClr val="979797"/>
                </a:solidFill>
                <a:uFill>
                  <a:solidFill>
                    <a:srgbClr val="000000"/>
                  </a:solidFill>
                </a:uFill>
                <a:latin typeface="Calibri" panose="020F0502020204030204" pitchFamily="34" charset="0"/>
              </a:rPr>
              <a:t>Другие будут чувствовать себя </a:t>
            </a:r>
            <a:r>
              <a:rPr lang="ru-RU" sz="800" dirty="0" smtClean="0">
                <a:solidFill>
                  <a:srgbClr val="979797"/>
                </a:solidFill>
                <a:uFill>
                  <a:solidFill>
                    <a:srgbClr val="000000"/>
                  </a:solidFill>
                </a:uFill>
                <a:latin typeface="Calibri" panose="020F0502020204030204" pitchFamily="34" charset="0"/>
              </a:rPr>
              <a:t>тепло.</a:t>
            </a:r>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 По мере </a:t>
            </a:r>
            <a:r>
              <a:rPr lang="ru-RU" sz="800" dirty="0" smtClean="0">
                <a:solidFill>
                  <a:srgbClr val="979797"/>
                </a:solidFill>
                <a:uFill>
                  <a:solidFill>
                    <a:srgbClr val="000000"/>
                  </a:solidFill>
                </a:uFill>
                <a:latin typeface="Calibri" panose="020F0502020204030204" pitchFamily="34" charset="0"/>
              </a:rPr>
              <a:t>уменьшения </a:t>
            </a:r>
            <a:r>
              <a:rPr lang="ru-RU" sz="800" dirty="0">
                <a:solidFill>
                  <a:srgbClr val="979797"/>
                </a:solidFill>
                <a:uFill>
                  <a:solidFill>
                    <a:srgbClr val="000000"/>
                  </a:solidFill>
                </a:uFill>
                <a:latin typeface="Calibri" panose="020F0502020204030204" pitchFamily="34" charset="0"/>
              </a:rPr>
              <a:t>количества волос на обработанных </a:t>
            </a:r>
            <a:r>
              <a:rPr lang="ru-RU" sz="800" dirty="0" smtClean="0">
                <a:solidFill>
                  <a:srgbClr val="979797"/>
                </a:solidFill>
                <a:uFill>
                  <a:solidFill>
                    <a:srgbClr val="000000"/>
                  </a:solidFill>
                </a:uFill>
                <a:latin typeface="Calibri" panose="020F0502020204030204" pitchFamily="34" charset="0"/>
              </a:rPr>
              <a:t>участках уменьшается и ощущение дискомфорта также </a:t>
            </a:r>
            <a:r>
              <a:rPr lang="ru-RU" sz="800" dirty="0">
                <a:solidFill>
                  <a:srgbClr val="979797"/>
                </a:solidFill>
                <a:uFill>
                  <a:solidFill>
                    <a:srgbClr val="000000"/>
                  </a:solidFill>
                </a:uFill>
                <a:latin typeface="Calibri" panose="020F0502020204030204" pitchFamily="34" charset="0"/>
              </a:rPr>
              <a:t>будет </a:t>
            </a:r>
            <a:r>
              <a:rPr lang="ru-RU" sz="800" dirty="0" smtClean="0">
                <a:solidFill>
                  <a:srgbClr val="979797"/>
                </a:solidFill>
                <a:uFill>
                  <a:solidFill>
                    <a:srgbClr val="000000"/>
                  </a:solidFill>
                </a:uFill>
                <a:latin typeface="Calibri" panose="020F0502020204030204" pitchFamily="34" charset="0"/>
              </a:rPr>
              <a:t>уменьшаться. По </a:t>
            </a:r>
            <a:r>
              <a:rPr lang="ru-RU" sz="800" dirty="0">
                <a:solidFill>
                  <a:srgbClr val="979797"/>
                </a:solidFill>
                <a:uFill>
                  <a:solidFill>
                    <a:srgbClr val="000000"/>
                  </a:solidFill>
                </a:uFill>
                <a:latin typeface="Calibri" panose="020F0502020204030204" pitchFamily="34" charset="0"/>
              </a:rPr>
              <a:t>этой причине, вы можете быть в состоянии использовать более </a:t>
            </a:r>
            <a:r>
              <a:rPr lang="ru-RU" sz="800" dirty="0" smtClean="0">
                <a:solidFill>
                  <a:srgbClr val="979797"/>
                </a:solidFill>
                <a:uFill>
                  <a:solidFill>
                    <a:srgbClr val="000000"/>
                  </a:solidFill>
                </a:uFill>
                <a:latin typeface="Calibri" panose="020F0502020204030204" pitchFamily="34" charset="0"/>
              </a:rPr>
              <a:t>высокий уровень энергии </a:t>
            </a:r>
            <a:r>
              <a:rPr lang="ru-RU" sz="800" dirty="0">
                <a:solidFill>
                  <a:srgbClr val="979797"/>
                </a:solidFill>
                <a:uFill>
                  <a:solidFill>
                    <a:srgbClr val="000000"/>
                  </a:solidFill>
                </a:uFill>
                <a:latin typeface="Calibri" panose="020F0502020204030204" pitchFamily="34" charset="0"/>
              </a:rPr>
              <a:t>после вашего первоначального </a:t>
            </a:r>
            <a:r>
              <a:rPr lang="ru-RU" sz="800" dirty="0" smtClean="0">
                <a:solidFill>
                  <a:srgbClr val="979797"/>
                </a:solidFill>
                <a:uFill>
                  <a:solidFill>
                    <a:srgbClr val="000000"/>
                  </a:solidFill>
                </a:uFill>
                <a:latin typeface="Calibri" panose="020F0502020204030204" pitchFamily="34" charset="0"/>
              </a:rPr>
              <a:t>применения.</a:t>
            </a:r>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 Некоторые пользователи испытывают легкое покраснение, которое </a:t>
            </a:r>
            <a:r>
              <a:rPr lang="ru-RU" sz="800" dirty="0" smtClean="0">
                <a:solidFill>
                  <a:srgbClr val="979797"/>
                </a:solidFill>
                <a:uFill>
                  <a:solidFill>
                    <a:srgbClr val="000000"/>
                  </a:solidFill>
                </a:uFill>
                <a:latin typeface="Calibri" panose="020F0502020204030204" pitchFamily="34" charset="0"/>
              </a:rPr>
              <a:t>проходит </a:t>
            </a:r>
            <a:r>
              <a:rPr lang="ru-RU" sz="800" dirty="0">
                <a:solidFill>
                  <a:srgbClr val="979797"/>
                </a:solidFill>
                <a:uFill>
                  <a:solidFill>
                    <a:srgbClr val="000000"/>
                  </a:solidFill>
                </a:uFill>
                <a:latin typeface="Calibri" panose="020F0502020204030204" pitchFamily="34" charset="0"/>
              </a:rPr>
              <a:t>в течение 24 часов</a:t>
            </a:r>
            <a:r>
              <a:rPr lang="ru-RU" sz="800" dirty="0" smtClean="0">
                <a:solidFill>
                  <a:srgbClr val="979797"/>
                </a:solidFill>
                <a:uFill>
                  <a:solidFill>
                    <a:srgbClr val="000000"/>
                  </a:solidFill>
                </a:uFill>
                <a:latin typeface="Calibri" panose="020F0502020204030204" pitchFamily="34" charset="0"/>
              </a:rPr>
              <a:t>.</a:t>
            </a:r>
          </a:p>
          <a:p>
            <a:pPr algn="just"/>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В течение первых 3-х </a:t>
            </a:r>
            <a:r>
              <a:rPr lang="ru-RU" sz="800" dirty="0" smtClean="0">
                <a:solidFill>
                  <a:srgbClr val="979797"/>
                </a:solidFill>
                <a:uFill>
                  <a:solidFill>
                    <a:srgbClr val="000000"/>
                  </a:solidFill>
                </a:uFill>
                <a:latin typeface="Calibri" panose="020F0502020204030204" pitchFamily="34" charset="0"/>
              </a:rPr>
              <a:t>МЕСЯЦЕВ ПРИМЕНЕНИЯ ЛАЗЕРА</a:t>
            </a:r>
          </a:p>
          <a:p>
            <a:pPr algn="just"/>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 После первого </a:t>
            </a:r>
            <a:r>
              <a:rPr lang="ru-RU" sz="800" dirty="0" smtClean="0">
                <a:solidFill>
                  <a:srgbClr val="979797"/>
                </a:solidFill>
                <a:uFill>
                  <a:solidFill>
                    <a:srgbClr val="000000"/>
                  </a:solidFill>
                </a:uFill>
                <a:latin typeface="Calibri" panose="020F0502020204030204" pitchFamily="34" charset="0"/>
              </a:rPr>
              <a:t>ПРИМЕНЕНИЯ, </a:t>
            </a:r>
            <a:r>
              <a:rPr lang="ru-RU" sz="800" dirty="0">
                <a:solidFill>
                  <a:srgbClr val="979797"/>
                </a:solidFill>
                <a:uFill>
                  <a:solidFill>
                    <a:srgbClr val="000000"/>
                  </a:solidFill>
                </a:uFill>
                <a:latin typeface="Calibri" panose="020F0502020204030204" pitchFamily="34" charset="0"/>
              </a:rPr>
              <a:t>не будет никаких </a:t>
            </a:r>
            <a:r>
              <a:rPr lang="ru-RU" sz="800" dirty="0" smtClean="0">
                <a:solidFill>
                  <a:srgbClr val="979797"/>
                </a:solidFill>
                <a:uFill>
                  <a:solidFill>
                    <a:srgbClr val="000000"/>
                  </a:solidFill>
                </a:uFill>
                <a:latin typeface="Calibri" panose="020F0502020204030204" pitchFamily="34" charset="0"/>
              </a:rPr>
              <a:t>видимых изменений волос. </a:t>
            </a:r>
            <a:r>
              <a:rPr lang="ru-RU" sz="800" dirty="0">
                <a:solidFill>
                  <a:srgbClr val="979797"/>
                </a:solidFill>
                <a:uFill>
                  <a:solidFill>
                    <a:srgbClr val="000000"/>
                  </a:solidFill>
                </a:uFill>
                <a:latin typeface="Calibri" panose="020F0502020204030204" pitchFamily="34" charset="0"/>
              </a:rPr>
              <a:t>Лазерная эпиляция не</a:t>
            </a:r>
          </a:p>
          <a:p>
            <a:pPr algn="just"/>
            <a:r>
              <a:rPr lang="ru-RU" sz="800" dirty="0" smtClean="0">
                <a:solidFill>
                  <a:srgbClr val="979797"/>
                </a:solidFill>
                <a:uFill>
                  <a:solidFill>
                    <a:srgbClr val="000000"/>
                  </a:solidFill>
                </a:uFill>
                <a:latin typeface="Calibri" panose="020F0502020204030204" pitchFamily="34" charset="0"/>
              </a:rPr>
              <a:t>вызывает немедленное выпадение волос.</a:t>
            </a:r>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 С помощью дополнительных обработок, </a:t>
            </a:r>
            <a:r>
              <a:rPr lang="ru-RU" sz="800" dirty="0" smtClean="0">
                <a:solidFill>
                  <a:srgbClr val="979797"/>
                </a:solidFill>
                <a:uFill>
                  <a:solidFill>
                    <a:srgbClr val="000000"/>
                  </a:solidFill>
                </a:uFill>
                <a:latin typeface="Calibri" panose="020F0502020204030204" pitchFamily="34" charset="0"/>
              </a:rPr>
              <a:t>будет уменьшение в </a:t>
            </a:r>
            <a:r>
              <a:rPr lang="ru-RU" sz="800" dirty="0">
                <a:solidFill>
                  <a:srgbClr val="979797"/>
                </a:solidFill>
                <a:uFill>
                  <a:solidFill>
                    <a:srgbClr val="000000"/>
                  </a:solidFill>
                </a:uFill>
                <a:latin typeface="Calibri" panose="020F0502020204030204" pitchFamily="34" charset="0"/>
              </a:rPr>
              <a:t>количестве </a:t>
            </a:r>
            <a:r>
              <a:rPr lang="ru-RU" sz="800" dirty="0" smtClean="0">
                <a:solidFill>
                  <a:srgbClr val="979797"/>
                </a:solidFill>
                <a:uFill>
                  <a:solidFill>
                    <a:srgbClr val="000000"/>
                  </a:solidFill>
                </a:uFill>
                <a:latin typeface="Calibri" panose="020F0502020204030204" pitchFamily="34" charset="0"/>
              </a:rPr>
              <a:t>волос после каждой обработки.</a:t>
            </a:r>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 Волосы, </a:t>
            </a:r>
            <a:r>
              <a:rPr lang="ru-RU" sz="800" dirty="0" smtClean="0">
                <a:solidFill>
                  <a:srgbClr val="979797"/>
                </a:solidFill>
                <a:uFill>
                  <a:solidFill>
                    <a:srgbClr val="000000"/>
                  </a:solidFill>
                </a:uFill>
                <a:latin typeface="Calibri" panose="020F0502020204030204" pitchFamily="34" charset="0"/>
              </a:rPr>
              <a:t>которые будут отрастать вновь, становятся</a:t>
            </a:r>
            <a:endParaRPr lang="ru-RU" sz="800" dirty="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осветленными </a:t>
            </a:r>
            <a:r>
              <a:rPr lang="ru-RU" sz="800" dirty="0">
                <a:solidFill>
                  <a:srgbClr val="979797"/>
                </a:solidFill>
                <a:uFill>
                  <a:solidFill>
                    <a:srgbClr val="000000"/>
                  </a:solidFill>
                </a:uFill>
                <a:latin typeface="Calibri" panose="020F0502020204030204" pitchFamily="34" charset="0"/>
              </a:rPr>
              <a:t>и становятся тоньше.</a:t>
            </a:r>
          </a:p>
          <a:p>
            <a:pPr algn="just"/>
            <a:r>
              <a:rPr lang="ru-RU" sz="800" dirty="0">
                <a:solidFill>
                  <a:srgbClr val="979797"/>
                </a:solidFill>
                <a:uFill>
                  <a:solidFill>
                    <a:srgbClr val="000000"/>
                  </a:solidFill>
                </a:uFill>
                <a:latin typeface="Calibri" panose="020F0502020204030204" pitchFamily="34" charset="0"/>
              </a:rPr>
              <a:t>После 3-х месяцев </a:t>
            </a:r>
            <a:r>
              <a:rPr lang="ru-RU" sz="800" dirty="0" smtClean="0">
                <a:solidFill>
                  <a:srgbClr val="979797"/>
                </a:solidFill>
                <a:uFill>
                  <a:solidFill>
                    <a:srgbClr val="000000"/>
                  </a:solidFill>
                </a:uFill>
                <a:latin typeface="Calibri" panose="020F0502020204030204" pitchFamily="34" charset="0"/>
              </a:rPr>
              <a:t>применения</a:t>
            </a:r>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Волосы, </a:t>
            </a:r>
            <a:r>
              <a:rPr lang="ru-RU" sz="800" dirty="0">
                <a:solidFill>
                  <a:srgbClr val="979797"/>
                </a:solidFill>
                <a:uFill>
                  <a:solidFill>
                    <a:srgbClr val="000000"/>
                  </a:solidFill>
                </a:uFill>
                <a:latin typeface="Calibri" panose="020F0502020204030204" pitchFamily="34" charset="0"/>
              </a:rPr>
              <a:t>которые были </a:t>
            </a:r>
            <a:r>
              <a:rPr lang="ru-RU" sz="800" dirty="0" smtClean="0">
                <a:solidFill>
                  <a:srgbClr val="979797"/>
                </a:solidFill>
                <a:uFill>
                  <a:solidFill>
                    <a:srgbClr val="000000"/>
                  </a:solidFill>
                </a:uFill>
                <a:latin typeface="Calibri" panose="020F0502020204030204" pitchFamily="34" charset="0"/>
              </a:rPr>
              <a:t>деактивированы лазерным устройством, </a:t>
            </a:r>
            <a:r>
              <a:rPr lang="ru-RU" sz="800" dirty="0">
                <a:solidFill>
                  <a:srgbClr val="979797"/>
                </a:solidFill>
                <a:uFill>
                  <a:solidFill>
                    <a:srgbClr val="000000"/>
                  </a:solidFill>
                </a:uFill>
                <a:latin typeface="Calibri" panose="020F0502020204030204" pitchFamily="34" charset="0"/>
              </a:rPr>
              <a:t>не будет расти обратно.</a:t>
            </a:r>
          </a:p>
          <a:p>
            <a:pPr algn="just"/>
            <a:r>
              <a:rPr lang="ru-RU"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Используйте дополнительные процедуры, если это </a:t>
            </a:r>
            <a:r>
              <a:rPr lang="ru-RU" sz="800" dirty="0">
                <a:solidFill>
                  <a:srgbClr val="979797"/>
                </a:solidFill>
                <a:uFill>
                  <a:solidFill>
                    <a:srgbClr val="000000"/>
                  </a:solidFill>
                </a:uFill>
                <a:latin typeface="Calibri" panose="020F0502020204030204" pitchFamily="34" charset="0"/>
              </a:rPr>
              <a:t>необходимо.</a:t>
            </a:r>
          </a:p>
        </p:txBody>
      </p:sp>
      <p:sp>
        <p:nvSpPr>
          <p:cNvPr id="3" name="Прямоугольник 2"/>
          <p:cNvSpPr/>
          <p:nvPr/>
        </p:nvSpPr>
        <p:spPr>
          <a:xfrm>
            <a:off x="2343955" y="95570"/>
            <a:ext cx="2389031" cy="1569660"/>
          </a:xfrm>
          <a:prstGeom prst="rect">
            <a:avLst/>
          </a:prstGeom>
        </p:spPr>
        <p:txBody>
          <a:bodyPr wrap="square">
            <a:spAutoFit/>
          </a:bodyPr>
          <a:lstStyle/>
          <a:p>
            <a:pPr algn="just"/>
            <a:r>
              <a:rPr lang="ru-RU" sz="800" dirty="0" smtClean="0">
                <a:solidFill>
                  <a:srgbClr val="6B9E7E"/>
                </a:solidFill>
                <a:uFill>
                  <a:solidFill>
                    <a:srgbClr val="000000"/>
                  </a:solidFill>
                </a:uFill>
                <a:latin typeface="Calibri" panose="020F0502020204030204" pitchFamily="34" charset="0"/>
              </a:rPr>
              <a:t>ПЕРЕД ПЕРВЫМ ИСПОЛЬЗОВАНИЕМ</a:t>
            </a:r>
            <a:endParaRPr lang="ru-RU" sz="800" dirty="0">
              <a:solidFill>
                <a:srgbClr val="6B9E7E"/>
              </a:solidFill>
              <a:uFill>
                <a:solidFill>
                  <a:srgbClr val="000000"/>
                </a:solidFill>
              </a:uFill>
              <a:latin typeface="Calibri" panose="020F0502020204030204" pitchFamily="34" charset="0"/>
            </a:endParaRPr>
          </a:p>
          <a:p>
            <a:pPr algn="just"/>
            <a:endParaRPr lang="ru-RU" sz="800" dirty="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Зарядите </a:t>
            </a:r>
            <a:r>
              <a:rPr lang="ru-RU" sz="800" dirty="0">
                <a:solidFill>
                  <a:srgbClr val="979797"/>
                </a:solidFill>
                <a:uFill>
                  <a:solidFill>
                    <a:srgbClr val="000000"/>
                  </a:solidFill>
                </a:uFill>
                <a:latin typeface="Calibri" panose="020F0502020204030204" pitchFamily="34" charset="0"/>
              </a:rPr>
              <a:t>устройство. </a:t>
            </a:r>
            <a:endParaRPr lang="ru-RU" sz="800" dirty="0" smtClean="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Заряжайте </a:t>
            </a:r>
            <a:r>
              <a:rPr lang="en-US" sz="800" dirty="0">
                <a:solidFill>
                  <a:srgbClr val="979797"/>
                </a:solidFill>
                <a:uFill>
                  <a:solidFill>
                    <a:srgbClr val="000000"/>
                  </a:solidFill>
                </a:uFill>
                <a:latin typeface="Calibri" panose="020F0502020204030204" pitchFamily="34" charset="0"/>
              </a:rPr>
              <a:t>TRIA HAIR REMOVAL LASER PRECISION </a:t>
            </a:r>
            <a:r>
              <a:rPr lang="ru-RU" sz="800" dirty="0" smtClean="0">
                <a:solidFill>
                  <a:srgbClr val="979797"/>
                </a:solidFill>
                <a:uFill>
                  <a:solidFill>
                    <a:srgbClr val="000000"/>
                  </a:solidFill>
                </a:uFill>
                <a:latin typeface="Calibri" panose="020F0502020204030204" pitchFamily="34" charset="0"/>
              </a:rPr>
              <a:t>в </a:t>
            </a:r>
            <a:r>
              <a:rPr lang="ru-RU" sz="800" dirty="0">
                <a:solidFill>
                  <a:srgbClr val="979797"/>
                </a:solidFill>
                <a:uFill>
                  <a:solidFill>
                    <a:srgbClr val="000000"/>
                  </a:solidFill>
                </a:uFill>
                <a:latin typeface="Calibri" panose="020F0502020204030204" pitchFamily="34" charset="0"/>
              </a:rPr>
              <a:t>течение по крайней мере 2-х </a:t>
            </a:r>
            <a:r>
              <a:rPr lang="ru-RU" sz="800" dirty="0" smtClean="0">
                <a:solidFill>
                  <a:srgbClr val="979797"/>
                </a:solidFill>
                <a:uFill>
                  <a:solidFill>
                    <a:srgbClr val="000000"/>
                  </a:solidFill>
                </a:uFill>
                <a:latin typeface="Calibri" panose="020F0502020204030204" pitchFamily="34" charset="0"/>
              </a:rPr>
              <a:t>часов прежде, </a:t>
            </a:r>
            <a:r>
              <a:rPr lang="ru-RU" sz="800" dirty="0">
                <a:solidFill>
                  <a:srgbClr val="979797"/>
                </a:solidFill>
                <a:uFill>
                  <a:solidFill>
                    <a:srgbClr val="000000"/>
                  </a:solidFill>
                </a:uFill>
                <a:latin typeface="Calibri" panose="020F0502020204030204" pitchFamily="34" charset="0"/>
              </a:rPr>
              <a:t>чем использовать его в любое </a:t>
            </a:r>
            <a:r>
              <a:rPr lang="ru-RU" sz="800" dirty="0" smtClean="0">
                <a:solidFill>
                  <a:srgbClr val="979797"/>
                </a:solidFill>
                <a:uFill>
                  <a:solidFill>
                    <a:srgbClr val="000000"/>
                  </a:solidFill>
                </a:uFill>
                <a:latin typeface="Calibri" panose="020F0502020204030204" pitchFamily="34" charset="0"/>
              </a:rPr>
              <a:t>время (устройство автоматически выключается, если аккумулятор разрядился) </a:t>
            </a:r>
            <a:r>
              <a:rPr lang="ru-RU" sz="800" dirty="0">
                <a:solidFill>
                  <a:srgbClr val="979797"/>
                </a:solidFill>
                <a:uFill>
                  <a:solidFill>
                    <a:srgbClr val="000000"/>
                  </a:solidFill>
                </a:uFill>
                <a:latin typeface="Calibri" panose="020F0502020204030204" pitchFamily="34" charset="0"/>
              </a:rPr>
              <a:t>Если вы </a:t>
            </a:r>
            <a:r>
              <a:rPr lang="ru-RU" sz="800" dirty="0" smtClean="0">
                <a:solidFill>
                  <a:srgbClr val="979797"/>
                </a:solidFill>
                <a:uFill>
                  <a:solidFill>
                    <a:srgbClr val="000000"/>
                  </a:solidFill>
                </a:uFill>
                <a:latin typeface="Calibri" panose="020F0502020204030204" pitchFamily="34" charset="0"/>
              </a:rPr>
              <a:t>охватываете большую область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используете устройство </a:t>
            </a:r>
            <a:r>
              <a:rPr lang="ru-RU" sz="800" dirty="0">
                <a:solidFill>
                  <a:srgbClr val="979797"/>
                </a:solidFill>
                <a:uFill>
                  <a:solidFill>
                    <a:srgbClr val="000000"/>
                  </a:solidFill>
                </a:uFill>
                <a:latin typeface="Calibri" panose="020F0502020204030204" pitchFamily="34" charset="0"/>
              </a:rPr>
              <a:t>на </a:t>
            </a:r>
            <a:r>
              <a:rPr lang="ru-RU" sz="800" dirty="0" smtClean="0">
                <a:solidFill>
                  <a:srgbClr val="979797"/>
                </a:solidFill>
                <a:uFill>
                  <a:solidFill>
                    <a:srgbClr val="000000"/>
                  </a:solidFill>
                </a:uFill>
                <a:latin typeface="Calibri" panose="020F0502020204030204" pitchFamily="34" charset="0"/>
              </a:rPr>
              <a:t>высоком уровне энергии, </a:t>
            </a:r>
            <a:r>
              <a:rPr lang="ru-RU" sz="800" dirty="0">
                <a:solidFill>
                  <a:srgbClr val="979797"/>
                </a:solidFill>
                <a:uFill>
                  <a:solidFill>
                    <a:srgbClr val="000000"/>
                  </a:solidFill>
                </a:uFill>
                <a:latin typeface="Calibri" panose="020F0502020204030204" pitchFamily="34" charset="0"/>
              </a:rPr>
              <a:t>вам может понадобиться </a:t>
            </a:r>
            <a:r>
              <a:rPr lang="ru-RU" sz="800" dirty="0" smtClean="0">
                <a:solidFill>
                  <a:srgbClr val="979797"/>
                </a:solidFill>
                <a:uFill>
                  <a:solidFill>
                    <a:srgbClr val="000000"/>
                  </a:solidFill>
                </a:uFill>
                <a:latin typeface="Calibri" panose="020F0502020204030204" pitchFamily="34" charset="0"/>
              </a:rPr>
              <a:t>подзарядка в середине процедуры. </a:t>
            </a:r>
            <a:r>
              <a:rPr lang="ru-RU" sz="800" dirty="0">
                <a:solidFill>
                  <a:srgbClr val="979797"/>
                </a:solidFill>
                <a:uFill>
                  <a:solidFill>
                    <a:srgbClr val="000000"/>
                  </a:solidFill>
                </a:uFill>
                <a:latin typeface="Calibri" panose="020F0502020204030204" pitchFamily="34" charset="0"/>
              </a:rPr>
              <a:t>Это нормально.</a:t>
            </a:r>
          </a:p>
        </p:txBody>
      </p:sp>
      <p:sp>
        <p:nvSpPr>
          <p:cNvPr id="58" name="Прямоугольник 57"/>
          <p:cNvSpPr/>
          <p:nvPr/>
        </p:nvSpPr>
        <p:spPr>
          <a:xfrm>
            <a:off x="2442386" y="2370416"/>
            <a:ext cx="2229051" cy="2431435"/>
          </a:xfrm>
          <a:prstGeom prst="rect">
            <a:avLst/>
          </a:prstGeom>
        </p:spPr>
        <p:txBody>
          <a:bodyPr wrap="square">
            <a:spAutoFit/>
          </a:bodyPr>
          <a:lstStyle/>
          <a:p>
            <a:pPr algn="just"/>
            <a:r>
              <a:rPr lang="ru-RU" sz="800" dirty="0" smtClean="0">
                <a:solidFill>
                  <a:srgbClr val="979797"/>
                </a:solidFill>
                <a:uFill>
                  <a:solidFill>
                    <a:srgbClr val="000000"/>
                  </a:solidFill>
                </a:uFill>
                <a:latin typeface="Calibri" panose="020F0502020204030204" pitchFamily="34" charset="0"/>
              </a:rPr>
              <a:t>КАК ЗАРЯЖАТЬ:</a:t>
            </a:r>
          </a:p>
          <a:p>
            <a:pPr algn="just"/>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1. Вставьте зарядное устройство в </a:t>
            </a:r>
            <a:r>
              <a:rPr lang="ru-RU" sz="800" dirty="0" smtClean="0">
                <a:solidFill>
                  <a:srgbClr val="979797"/>
                </a:solidFill>
                <a:uFill>
                  <a:solidFill>
                    <a:srgbClr val="000000"/>
                  </a:solidFill>
                </a:uFill>
                <a:latin typeface="Calibri" panose="020F0502020204030204" pitchFamily="34" charset="0"/>
              </a:rPr>
              <a:t>разъем зарядного гнезда </a:t>
            </a:r>
            <a:r>
              <a:rPr lang="ru-RU" sz="800" dirty="0">
                <a:solidFill>
                  <a:srgbClr val="979797"/>
                </a:solidFill>
                <a:uFill>
                  <a:solidFill>
                    <a:srgbClr val="000000"/>
                  </a:solidFill>
                </a:uFill>
                <a:latin typeface="Calibri" panose="020F0502020204030204" pitchFamily="34" charset="0"/>
              </a:rPr>
              <a:t>и в розетку.</a:t>
            </a:r>
          </a:p>
          <a:p>
            <a:pPr algn="just"/>
            <a:r>
              <a:rPr lang="ru-RU" sz="800" dirty="0">
                <a:solidFill>
                  <a:srgbClr val="979797"/>
                </a:solidFill>
                <a:uFill>
                  <a:solidFill>
                    <a:srgbClr val="000000"/>
                  </a:solidFill>
                </a:uFill>
                <a:latin typeface="Calibri" panose="020F0502020204030204" pitchFamily="34" charset="0"/>
              </a:rPr>
              <a:t>2. Индикатор </a:t>
            </a:r>
            <a:r>
              <a:rPr lang="ru-RU" sz="800" dirty="0" smtClean="0">
                <a:solidFill>
                  <a:srgbClr val="979797"/>
                </a:solidFill>
                <a:uFill>
                  <a:solidFill>
                    <a:srgbClr val="000000"/>
                  </a:solidFill>
                </a:uFill>
                <a:latin typeface="Calibri" panose="020F0502020204030204" pitchFamily="34" charset="0"/>
              </a:rPr>
              <a:t>загорится </a:t>
            </a:r>
            <a:r>
              <a:rPr lang="ru-RU" sz="800" dirty="0">
                <a:solidFill>
                  <a:srgbClr val="979797"/>
                </a:solidFill>
                <a:uFill>
                  <a:solidFill>
                    <a:srgbClr val="000000"/>
                  </a:solidFill>
                </a:uFill>
                <a:latin typeface="Calibri" panose="020F0502020204030204" pitchFamily="34" charset="0"/>
              </a:rPr>
              <a:t>будет мигать один за </a:t>
            </a:r>
            <a:r>
              <a:rPr lang="ru-RU" sz="800" dirty="0" smtClean="0">
                <a:solidFill>
                  <a:srgbClr val="979797"/>
                </a:solidFill>
                <a:uFill>
                  <a:solidFill>
                    <a:srgbClr val="000000"/>
                  </a:solidFill>
                </a:uFill>
                <a:latin typeface="Calibri" panose="020F0502020204030204" pitchFamily="34" charset="0"/>
              </a:rPr>
              <a:t>другим во </a:t>
            </a:r>
            <a:r>
              <a:rPr lang="ru-RU" sz="800" dirty="0">
                <a:solidFill>
                  <a:srgbClr val="979797"/>
                </a:solidFill>
                <a:uFill>
                  <a:solidFill>
                    <a:srgbClr val="000000"/>
                  </a:solidFill>
                </a:uFill>
                <a:latin typeface="Calibri" panose="020F0502020204030204" pitchFamily="34" charset="0"/>
              </a:rPr>
              <a:t>время </a:t>
            </a:r>
            <a:r>
              <a:rPr lang="ru-RU" sz="800" dirty="0" smtClean="0">
                <a:solidFill>
                  <a:srgbClr val="979797"/>
                </a:solidFill>
                <a:uFill>
                  <a:solidFill>
                    <a:srgbClr val="000000"/>
                  </a:solidFill>
                </a:uFill>
                <a:latin typeface="Calibri" panose="020F0502020204030204" pitchFamily="34" charset="0"/>
              </a:rPr>
              <a:t>зарядки </a:t>
            </a:r>
            <a:r>
              <a:rPr lang="ru-RU" sz="800" dirty="0" err="1">
                <a:solidFill>
                  <a:srgbClr val="979797"/>
                </a:solidFill>
                <a:uFill>
                  <a:solidFill>
                    <a:srgbClr val="000000"/>
                  </a:solidFill>
                </a:uFill>
                <a:latin typeface="Calibri" panose="020F0502020204030204" pitchFamily="34" charset="0"/>
              </a:rPr>
              <a:t>Tria</a:t>
            </a:r>
            <a:r>
              <a:rPr lang="ru-RU" sz="800" dirty="0">
                <a:solidFill>
                  <a:srgbClr val="979797"/>
                </a:solidFill>
                <a:uFill>
                  <a:solidFill>
                    <a:srgbClr val="000000"/>
                  </a:solidFill>
                </a:uFill>
                <a:latin typeface="Calibri" panose="020F0502020204030204" pitchFamily="34" charset="0"/>
              </a:rPr>
              <a:t> </a:t>
            </a:r>
            <a:r>
              <a:rPr lang="ru-RU" sz="800" dirty="0" err="1">
                <a:solidFill>
                  <a:srgbClr val="979797"/>
                </a:solidFill>
                <a:uFill>
                  <a:solidFill>
                    <a:srgbClr val="000000"/>
                  </a:solidFill>
                </a:uFill>
                <a:latin typeface="Calibri" panose="020F0502020204030204" pitchFamily="34" charset="0"/>
              </a:rPr>
              <a:t>Laser</a:t>
            </a:r>
            <a:r>
              <a:rPr lang="ru-RU" sz="800" dirty="0">
                <a:solidFill>
                  <a:srgbClr val="979797"/>
                </a:solidFill>
                <a:uFill>
                  <a:solidFill>
                    <a:srgbClr val="000000"/>
                  </a:solidFill>
                </a:uFill>
                <a:latin typeface="Calibri" panose="020F0502020204030204" pitchFamily="34" charset="0"/>
              </a:rPr>
              <a:t> </a:t>
            </a:r>
            <a:r>
              <a:rPr lang="ru-RU" sz="800" dirty="0" err="1" smtClean="0">
                <a:solidFill>
                  <a:srgbClr val="979797"/>
                </a:solidFill>
                <a:uFill>
                  <a:solidFill>
                    <a:srgbClr val="000000"/>
                  </a:solidFill>
                </a:uFill>
                <a:latin typeface="Calibri" panose="020F0502020204030204" pitchFamily="34" charset="0"/>
              </a:rPr>
              <a:t>Precision</a:t>
            </a:r>
            <a:r>
              <a:rPr lang="ru-RU" sz="800" dirty="0">
                <a:solidFill>
                  <a:srgbClr val="979797"/>
                </a:solidFill>
                <a:uFill>
                  <a:solidFill>
                    <a:srgbClr val="000000"/>
                  </a:solidFill>
                </a:uFill>
                <a:latin typeface="Calibri" panose="020F0502020204030204" pitchFamily="34" charset="0"/>
              </a:rPr>
              <a:t>.</a:t>
            </a:r>
          </a:p>
          <a:p>
            <a:pPr algn="just"/>
            <a:r>
              <a:rPr lang="ru-RU" sz="800" dirty="0">
                <a:solidFill>
                  <a:srgbClr val="979797"/>
                </a:solidFill>
                <a:uFill>
                  <a:solidFill>
                    <a:srgbClr val="000000"/>
                  </a:solidFill>
                </a:uFill>
                <a:latin typeface="Calibri" panose="020F0502020204030204" pitchFamily="34" charset="0"/>
              </a:rPr>
              <a:t>3. После полной зарядки индикатор </a:t>
            </a:r>
            <a:r>
              <a:rPr lang="ru-RU" sz="800" dirty="0" smtClean="0">
                <a:solidFill>
                  <a:srgbClr val="979797"/>
                </a:solidFill>
                <a:uFill>
                  <a:solidFill>
                    <a:srgbClr val="000000"/>
                  </a:solidFill>
                </a:uFill>
                <a:latin typeface="Calibri" panose="020F0502020204030204" pitchFamily="34" charset="0"/>
              </a:rPr>
              <a:t>прекратит</a:t>
            </a:r>
            <a:endParaRPr lang="ru-RU" sz="800" dirty="0">
              <a:solidFill>
                <a:srgbClr val="979797"/>
              </a:solidFill>
              <a:uFill>
                <a:solidFill>
                  <a:srgbClr val="000000"/>
                </a:solidFill>
              </a:uFill>
              <a:latin typeface="Calibri" panose="020F0502020204030204" pitchFamily="34" charset="0"/>
            </a:endParaRPr>
          </a:p>
          <a:p>
            <a:pPr algn="just"/>
            <a:r>
              <a:rPr lang="ru-RU" sz="800" dirty="0">
                <a:solidFill>
                  <a:srgbClr val="979797"/>
                </a:solidFill>
                <a:uFill>
                  <a:solidFill>
                    <a:srgbClr val="000000"/>
                  </a:solidFill>
                </a:uFill>
                <a:latin typeface="Calibri" panose="020F0502020204030204" pitchFamily="34" charset="0"/>
              </a:rPr>
              <a:t>мигать и </a:t>
            </a:r>
            <a:r>
              <a:rPr lang="ru-RU" sz="800" dirty="0" smtClean="0">
                <a:solidFill>
                  <a:srgbClr val="979797"/>
                </a:solidFill>
                <a:uFill>
                  <a:solidFill>
                    <a:srgbClr val="000000"/>
                  </a:solidFill>
                </a:uFill>
                <a:latin typeface="Calibri" panose="020F0502020204030204" pitchFamily="34" charset="0"/>
              </a:rPr>
              <a:t>останется гореть зеленым светом, после чего </a:t>
            </a:r>
            <a:r>
              <a:rPr lang="ru-RU" sz="800" dirty="0">
                <a:solidFill>
                  <a:srgbClr val="979797"/>
                </a:solidFill>
                <a:uFill>
                  <a:solidFill>
                    <a:srgbClr val="000000"/>
                  </a:solidFill>
                </a:uFill>
                <a:latin typeface="Calibri" panose="020F0502020204030204" pitchFamily="34" charset="0"/>
              </a:rPr>
              <a:t>вы можете </a:t>
            </a:r>
            <a:r>
              <a:rPr lang="ru-RU" sz="800" dirty="0" smtClean="0">
                <a:solidFill>
                  <a:srgbClr val="979797"/>
                </a:solidFill>
                <a:uFill>
                  <a:solidFill>
                    <a:srgbClr val="000000"/>
                  </a:solidFill>
                </a:uFill>
                <a:latin typeface="Calibri" panose="020F0502020204030204" pitchFamily="34" charset="0"/>
              </a:rPr>
              <a:t>отключить зарядное </a:t>
            </a:r>
            <a:r>
              <a:rPr lang="ru-RU" sz="800" dirty="0">
                <a:solidFill>
                  <a:srgbClr val="979797"/>
                </a:solidFill>
                <a:uFill>
                  <a:solidFill>
                    <a:srgbClr val="000000"/>
                  </a:solidFill>
                </a:uFill>
                <a:latin typeface="Calibri" panose="020F0502020204030204" pitchFamily="34" charset="0"/>
              </a:rPr>
              <a:t>устройство. </a:t>
            </a:r>
            <a:r>
              <a:rPr lang="ru-RU" sz="800" dirty="0" smtClean="0">
                <a:solidFill>
                  <a:srgbClr val="979797"/>
                </a:solidFill>
                <a:uFill>
                  <a:solidFill>
                    <a:srgbClr val="000000"/>
                  </a:solidFill>
                </a:uFill>
                <a:latin typeface="Calibri" panose="020F0502020204030204" pitchFamily="34" charset="0"/>
              </a:rPr>
              <a:t>Прибор может оставаться подключенным к зарядному устройству в </a:t>
            </a:r>
            <a:r>
              <a:rPr lang="ru-RU" sz="800" dirty="0">
                <a:solidFill>
                  <a:srgbClr val="979797"/>
                </a:solidFill>
                <a:uFill>
                  <a:solidFill>
                    <a:srgbClr val="000000"/>
                  </a:solidFill>
                </a:uFill>
                <a:latin typeface="Calibri" panose="020F0502020204030204" pitchFamily="34" charset="0"/>
              </a:rPr>
              <a:t>течение </a:t>
            </a:r>
            <a:r>
              <a:rPr lang="ru-RU" sz="800" dirty="0" smtClean="0">
                <a:solidFill>
                  <a:srgbClr val="979797"/>
                </a:solidFill>
                <a:uFill>
                  <a:solidFill>
                    <a:srgbClr val="000000"/>
                  </a:solidFill>
                </a:uFill>
                <a:latin typeface="Calibri" panose="020F0502020204030204" pitchFamily="34" charset="0"/>
              </a:rPr>
              <a:t>длительного периода времени </a:t>
            </a:r>
            <a:r>
              <a:rPr lang="ru-RU" sz="800" dirty="0">
                <a:solidFill>
                  <a:srgbClr val="979797"/>
                </a:solidFill>
                <a:uFill>
                  <a:solidFill>
                    <a:srgbClr val="000000"/>
                  </a:solidFill>
                </a:uFill>
                <a:latin typeface="Calibri" panose="020F0502020204030204" pitchFamily="34" charset="0"/>
              </a:rPr>
              <a:t>без повреждений.</a:t>
            </a:r>
          </a:p>
          <a:p>
            <a:pPr algn="just"/>
            <a:r>
              <a:rPr lang="ru-RU" sz="800" dirty="0">
                <a:solidFill>
                  <a:srgbClr val="979797"/>
                </a:solidFill>
                <a:uFill>
                  <a:solidFill>
                    <a:srgbClr val="000000"/>
                  </a:solidFill>
                </a:uFill>
                <a:latin typeface="Calibri" panose="020F0502020204030204" pitchFamily="34" charset="0"/>
              </a:rPr>
              <a:t>Примечание: Для предотвращения повреждения </a:t>
            </a:r>
            <a:r>
              <a:rPr lang="ru-RU" sz="800" dirty="0" smtClean="0">
                <a:solidFill>
                  <a:srgbClr val="979797"/>
                </a:solidFill>
                <a:uFill>
                  <a:solidFill>
                    <a:srgbClr val="000000"/>
                  </a:solidFill>
                </a:uFill>
                <a:latin typeface="Calibri" panose="020F0502020204030204" pitchFamily="34" charset="0"/>
              </a:rPr>
              <a:t>лазера, </a:t>
            </a:r>
            <a:r>
              <a:rPr lang="ru-RU" sz="800" dirty="0">
                <a:solidFill>
                  <a:srgbClr val="979797"/>
                </a:solidFill>
                <a:uFill>
                  <a:solidFill>
                    <a:srgbClr val="000000"/>
                  </a:solidFill>
                </a:uFill>
                <a:latin typeface="Calibri" panose="020F0502020204030204" pitchFamily="34" charset="0"/>
              </a:rPr>
              <a:t>используйте только </a:t>
            </a:r>
            <a:r>
              <a:rPr lang="ru-RU" sz="800" dirty="0" smtClean="0">
                <a:solidFill>
                  <a:srgbClr val="979797"/>
                </a:solidFill>
                <a:uFill>
                  <a:solidFill>
                    <a:srgbClr val="000000"/>
                  </a:solidFill>
                </a:uFill>
                <a:latin typeface="Calibri" panose="020F0502020204030204" pitchFamily="34" charset="0"/>
              </a:rPr>
              <a:t>прилагаемое зарядное устройство для аккумулятора. </a:t>
            </a:r>
            <a:r>
              <a:rPr lang="ru-RU" sz="800" dirty="0">
                <a:solidFill>
                  <a:srgbClr val="979797"/>
                </a:solidFill>
                <a:uFill>
                  <a:solidFill>
                    <a:srgbClr val="000000"/>
                  </a:solidFill>
                </a:uFill>
                <a:latin typeface="Calibri" panose="020F0502020204030204" pitchFamily="34" charset="0"/>
              </a:rPr>
              <a:t>Если вы потеряете зарядное устройство, </a:t>
            </a:r>
            <a:r>
              <a:rPr lang="ru-RU" sz="800" dirty="0" smtClean="0">
                <a:solidFill>
                  <a:srgbClr val="979797"/>
                </a:solidFill>
                <a:uFill>
                  <a:solidFill>
                    <a:srgbClr val="000000"/>
                  </a:solidFill>
                </a:uFill>
                <a:latin typeface="Calibri" panose="020F0502020204030204" pitchFamily="34" charset="0"/>
              </a:rPr>
              <a:t>пожалуйста, обратитесь </a:t>
            </a:r>
            <a:r>
              <a:rPr lang="ru-RU" sz="800" dirty="0">
                <a:solidFill>
                  <a:srgbClr val="979797"/>
                </a:solidFill>
                <a:uFill>
                  <a:solidFill>
                    <a:srgbClr val="000000"/>
                  </a:solidFill>
                </a:uFill>
                <a:latin typeface="Calibri" panose="020F0502020204030204" pitchFamily="34" charset="0"/>
              </a:rPr>
              <a:t>в Службу поддержки клиентов.</a:t>
            </a:r>
          </a:p>
        </p:txBody>
      </p:sp>
      <p:grpSp>
        <p:nvGrpSpPr>
          <p:cNvPr id="60" name="Group 95250"/>
          <p:cNvGrpSpPr/>
          <p:nvPr/>
        </p:nvGrpSpPr>
        <p:grpSpPr>
          <a:xfrm>
            <a:off x="2888668" y="1618714"/>
            <a:ext cx="1505585" cy="798195"/>
            <a:chOff x="0" y="0"/>
            <a:chExt cx="1505603" cy="798704"/>
          </a:xfrm>
        </p:grpSpPr>
        <p:sp>
          <p:nvSpPr>
            <p:cNvPr id="61" name="Shape 1091"/>
            <p:cNvSpPr/>
            <p:nvPr/>
          </p:nvSpPr>
          <p:spPr>
            <a:xfrm>
              <a:off x="512053" y="536589"/>
              <a:ext cx="247866" cy="262115"/>
            </a:xfrm>
            <a:custGeom>
              <a:avLst/>
              <a:gdLst/>
              <a:ahLst/>
              <a:cxnLst/>
              <a:rect l="0" t="0" r="0" b="0"/>
              <a:pathLst>
                <a:path w="247866" h="262115">
                  <a:moveTo>
                    <a:pt x="189560" y="189230"/>
                  </a:moveTo>
                  <a:cubicBezTo>
                    <a:pt x="141135" y="243865"/>
                    <a:pt x="72492" y="262115"/>
                    <a:pt x="36246" y="229997"/>
                  </a:cubicBezTo>
                  <a:cubicBezTo>
                    <a:pt x="0" y="197866"/>
                    <a:pt x="9880" y="127533"/>
                    <a:pt x="58318" y="72898"/>
                  </a:cubicBezTo>
                  <a:cubicBezTo>
                    <a:pt x="106743" y="18263"/>
                    <a:pt x="175387" y="0"/>
                    <a:pt x="211633" y="32131"/>
                  </a:cubicBezTo>
                  <a:cubicBezTo>
                    <a:pt x="247866" y="64249"/>
                    <a:pt x="237985" y="134595"/>
                    <a:pt x="189560" y="189230"/>
                  </a:cubicBezTo>
                  <a:close/>
                </a:path>
              </a:pathLst>
            </a:custGeom>
            <a:ln w="304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2" name="Shape 1092"/>
            <p:cNvSpPr/>
            <p:nvPr/>
          </p:nvSpPr>
          <p:spPr>
            <a:xfrm>
              <a:off x="532289" y="557225"/>
              <a:ext cx="206756" cy="219050"/>
            </a:xfrm>
            <a:custGeom>
              <a:avLst/>
              <a:gdLst/>
              <a:ahLst/>
              <a:cxnLst/>
              <a:rect l="0" t="0" r="0" b="0"/>
              <a:pathLst>
                <a:path w="206756" h="219050">
                  <a:moveTo>
                    <a:pt x="156616" y="156718"/>
                  </a:moveTo>
                  <a:cubicBezTo>
                    <a:pt x="115760" y="202806"/>
                    <a:pt x="58801" y="219050"/>
                    <a:pt x="29401" y="192989"/>
                  </a:cubicBezTo>
                  <a:cubicBezTo>
                    <a:pt x="0" y="166929"/>
                    <a:pt x="9284" y="108433"/>
                    <a:pt x="50140" y="62332"/>
                  </a:cubicBezTo>
                  <a:cubicBezTo>
                    <a:pt x="90996" y="16243"/>
                    <a:pt x="147955" y="0"/>
                    <a:pt x="177355" y="26073"/>
                  </a:cubicBezTo>
                  <a:cubicBezTo>
                    <a:pt x="206756" y="52133"/>
                    <a:pt x="197472" y="110630"/>
                    <a:pt x="156616" y="156718"/>
                  </a:cubicBezTo>
                  <a:close/>
                </a:path>
              </a:pathLst>
            </a:custGeom>
            <a:ln w="304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3" name="Shape 1093"/>
            <p:cNvSpPr/>
            <p:nvPr/>
          </p:nvSpPr>
          <p:spPr>
            <a:xfrm>
              <a:off x="0" y="176950"/>
              <a:ext cx="725069" cy="589636"/>
            </a:xfrm>
            <a:custGeom>
              <a:avLst/>
              <a:gdLst/>
              <a:ahLst/>
              <a:cxnLst/>
              <a:rect l="0" t="0" r="0" b="0"/>
              <a:pathLst>
                <a:path w="725069" h="589636">
                  <a:moveTo>
                    <a:pt x="548297" y="589636"/>
                  </a:moveTo>
                  <a:lnTo>
                    <a:pt x="288963" y="361480"/>
                  </a:lnTo>
                  <a:cubicBezTo>
                    <a:pt x="288963" y="361480"/>
                    <a:pt x="276797" y="351422"/>
                    <a:pt x="271500" y="342963"/>
                  </a:cubicBezTo>
                  <a:cubicBezTo>
                    <a:pt x="266205" y="334493"/>
                    <a:pt x="259334" y="317551"/>
                    <a:pt x="259334" y="317551"/>
                  </a:cubicBezTo>
                  <a:cubicBezTo>
                    <a:pt x="259334" y="317551"/>
                    <a:pt x="221755" y="283680"/>
                    <a:pt x="209055" y="278397"/>
                  </a:cubicBezTo>
                  <a:cubicBezTo>
                    <a:pt x="196355" y="273101"/>
                    <a:pt x="179413" y="266751"/>
                    <a:pt x="165126" y="255638"/>
                  </a:cubicBezTo>
                  <a:cubicBezTo>
                    <a:pt x="150838" y="244513"/>
                    <a:pt x="100025" y="211709"/>
                    <a:pt x="84150" y="205359"/>
                  </a:cubicBezTo>
                  <a:cubicBezTo>
                    <a:pt x="68275" y="199009"/>
                    <a:pt x="32817" y="187363"/>
                    <a:pt x="32817" y="187363"/>
                  </a:cubicBezTo>
                  <a:cubicBezTo>
                    <a:pt x="32817" y="187363"/>
                    <a:pt x="0" y="173596"/>
                    <a:pt x="1054" y="130200"/>
                  </a:cubicBezTo>
                  <a:cubicBezTo>
                    <a:pt x="2121" y="86804"/>
                    <a:pt x="25400" y="72517"/>
                    <a:pt x="25400" y="72517"/>
                  </a:cubicBezTo>
                  <a:cubicBezTo>
                    <a:pt x="25400" y="72517"/>
                    <a:pt x="110084" y="29121"/>
                    <a:pt x="140246" y="20650"/>
                  </a:cubicBezTo>
                  <a:cubicBezTo>
                    <a:pt x="170421" y="12179"/>
                    <a:pt x="229692" y="0"/>
                    <a:pt x="287375" y="35471"/>
                  </a:cubicBezTo>
                  <a:cubicBezTo>
                    <a:pt x="345072" y="70929"/>
                    <a:pt x="387934" y="108496"/>
                    <a:pt x="387934" y="108496"/>
                  </a:cubicBezTo>
                  <a:lnTo>
                    <a:pt x="725069" y="393243"/>
                  </a:lnTo>
                </a:path>
              </a:pathLst>
            </a:custGeom>
            <a:ln w="304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4" name="Shape 1094"/>
            <p:cNvSpPr/>
            <p:nvPr/>
          </p:nvSpPr>
          <p:spPr>
            <a:xfrm>
              <a:off x="10587" y="243114"/>
              <a:ext cx="26988" cy="121196"/>
            </a:xfrm>
            <a:custGeom>
              <a:avLst/>
              <a:gdLst/>
              <a:ahLst/>
              <a:cxnLst/>
              <a:rect l="0" t="0" r="0" b="0"/>
              <a:pathLst>
                <a:path w="26988" h="121196">
                  <a:moveTo>
                    <a:pt x="22225" y="121196"/>
                  </a:moveTo>
                  <a:cubicBezTo>
                    <a:pt x="22225" y="121196"/>
                    <a:pt x="0" y="98971"/>
                    <a:pt x="0" y="62446"/>
                  </a:cubicBezTo>
                  <a:cubicBezTo>
                    <a:pt x="0" y="25933"/>
                    <a:pt x="26988" y="0"/>
                    <a:pt x="26988" y="0"/>
                  </a:cubicBezTo>
                </a:path>
              </a:pathLst>
            </a:custGeom>
            <a:ln w="228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5" name="Shape 1095"/>
            <p:cNvSpPr/>
            <p:nvPr/>
          </p:nvSpPr>
          <p:spPr>
            <a:xfrm>
              <a:off x="20110" y="222475"/>
              <a:ext cx="559943" cy="374701"/>
            </a:xfrm>
            <a:custGeom>
              <a:avLst/>
              <a:gdLst/>
              <a:ahLst/>
              <a:cxnLst/>
              <a:rect l="0" t="0" r="0" b="0"/>
              <a:pathLst>
                <a:path w="559943" h="374701">
                  <a:moveTo>
                    <a:pt x="0" y="43396"/>
                  </a:moveTo>
                  <a:lnTo>
                    <a:pt x="72504" y="21171"/>
                  </a:lnTo>
                  <a:cubicBezTo>
                    <a:pt x="72504" y="21171"/>
                    <a:pt x="118021" y="0"/>
                    <a:pt x="166179" y="40221"/>
                  </a:cubicBezTo>
                  <a:cubicBezTo>
                    <a:pt x="214350" y="80442"/>
                    <a:pt x="559943" y="374701"/>
                    <a:pt x="559943" y="374701"/>
                  </a:cubicBezTo>
                </a:path>
              </a:pathLst>
            </a:custGeom>
            <a:ln w="304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6" name="Shape 1096"/>
            <p:cNvSpPr/>
            <p:nvPr/>
          </p:nvSpPr>
          <p:spPr>
            <a:xfrm>
              <a:off x="191058" y="188601"/>
              <a:ext cx="476326" cy="332372"/>
            </a:xfrm>
            <a:custGeom>
              <a:avLst/>
              <a:gdLst/>
              <a:ahLst/>
              <a:cxnLst/>
              <a:rect l="0" t="0" r="0" b="0"/>
              <a:pathLst>
                <a:path w="476326" h="332372">
                  <a:moveTo>
                    <a:pt x="0" y="0"/>
                  </a:moveTo>
                  <a:cubicBezTo>
                    <a:pt x="0" y="0"/>
                    <a:pt x="40221" y="1588"/>
                    <a:pt x="83617" y="33338"/>
                  </a:cubicBezTo>
                  <a:cubicBezTo>
                    <a:pt x="127026" y="65100"/>
                    <a:pt x="405930" y="297967"/>
                    <a:pt x="405930" y="297967"/>
                  </a:cubicBezTo>
                  <a:cubicBezTo>
                    <a:pt x="405930" y="297967"/>
                    <a:pt x="422339" y="313842"/>
                    <a:pt x="447218" y="322313"/>
                  </a:cubicBezTo>
                  <a:cubicBezTo>
                    <a:pt x="472084" y="330784"/>
                    <a:pt x="476326" y="332372"/>
                    <a:pt x="476326" y="332372"/>
                  </a:cubicBezTo>
                </a:path>
              </a:pathLst>
            </a:custGeom>
            <a:ln w="304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7" name="Shape 1097"/>
            <p:cNvSpPr/>
            <p:nvPr/>
          </p:nvSpPr>
          <p:spPr>
            <a:xfrm>
              <a:off x="426924" y="657864"/>
              <a:ext cx="40932" cy="38113"/>
            </a:xfrm>
            <a:custGeom>
              <a:avLst/>
              <a:gdLst/>
              <a:ahLst/>
              <a:cxnLst/>
              <a:rect l="0" t="0" r="0" b="0"/>
              <a:pathLst>
                <a:path w="40932" h="38113">
                  <a:moveTo>
                    <a:pt x="14821" y="14821"/>
                  </a:moveTo>
                  <a:cubicBezTo>
                    <a:pt x="14821" y="14821"/>
                    <a:pt x="0" y="0"/>
                    <a:pt x="12002" y="2121"/>
                  </a:cubicBezTo>
                  <a:cubicBezTo>
                    <a:pt x="23990" y="4242"/>
                    <a:pt x="33871" y="20460"/>
                    <a:pt x="37402" y="26822"/>
                  </a:cubicBezTo>
                  <a:cubicBezTo>
                    <a:pt x="40932" y="33172"/>
                    <a:pt x="40932" y="38113"/>
                    <a:pt x="40932" y="38113"/>
                  </a:cubicBezTo>
                </a:path>
              </a:pathLst>
            </a:custGeom>
            <a:ln w="304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8" name="Shape 1098"/>
            <p:cNvSpPr/>
            <p:nvPr/>
          </p:nvSpPr>
          <p:spPr>
            <a:xfrm>
              <a:off x="139721" y="365371"/>
              <a:ext cx="119609" cy="129134"/>
            </a:xfrm>
            <a:custGeom>
              <a:avLst/>
              <a:gdLst/>
              <a:ahLst/>
              <a:cxnLst/>
              <a:rect l="0" t="0" r="0" b="0"/>
              <a:pathLst>
                <a:path w="119609" h="129134">
                  <a:moveTo>
                    <a:pt x="119609" y="129134"/>
                  </a:moveTo>
                  <a:cubicBezTo>
                    <a:pt x="119609" y="129134"/>
                    <a:pt x="108496" y="96850"/>
                    <a:pt x="96850" y="83083"/>
                  </a:cubicBezTo>
                  <a:cubicBezTo>
                    <a:pt x="85204" y="69329"/>
                    <a:pt x="47638" y="35458"/>
                    <a:pt x="47638" y="35458"/>
                  </a:cubicBezTo>
                  <a:cubicBezTo>
                    <a:pt x="47638" y="35458"/>
                    <a:pt x="10058" y="0"/>
                    <a:pt x="0" y="21692"/>
                  </a:cubicBezTo>
                </a:path>
              </a:pathLst>
            </a:custGeom>
            <a:ln w="304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9" name="Shape 1099"/>
            <p:cNvSpPr/>
            <p:nvPr/>
          </p:nvSpPr>
          <p:spPr>
            <a:xfrm>
              <a:off x="561345" y="694350"/>
              <a:ext cx="61493" cy="55689"/>
            </a:xfrm>
            <a:custGeom>
              <a:avLst/>
              <a:gdLst/>
              <a:ahLst/>
              <a:cxnLst/>
              <a:rect l="0" t="0" r="0" b="0"/>
              <a:pathLst>
                <a:path w="61493" h="55689">
                  <a:moveTo>
                    <a:pt x="27737" y="3150"/>
                  </a:moveTo>
                  <a:cubicBezTo>
                    <a:pt x="30061" y="889"/>
                    <a:pt x="33083" y="0"/>
                    <a:pt x="34493" y="1168"/>
                  </a:cubicBezTo>
                  <a:lnTo>
                    <a:pt x="60084" y="22415"/>
                  </a:lnTo>
                  <a:cubicBezTo>
                    <a:pt x="61493" y="23584"/>
                    <a:pt x="60757" y="26378"/>
                    <a:pt x="58432" y="28639"/>
                  </a:cubicBezTo>
                  <a:cubicBezTo>
                    <a:pt x="58432" y="28639"/>
                    <a:pt x="52718" y="34227"/>
                    <a:pt x="50812" y="36081"/>
                  </a:cubicBezTo>
                  <a:cubicBezTo>
                    <a:pt x="48920" y="37935"/>
                    <a:pt x="51346" y="40208"/>
                    <a:pt x="48869" y="42634"/>
                  </a:cubicBezTo>
                  <a:cubicBezTo>
                    <a:pt x="46380" y="45060"/>
                    <a:pt x="38557" y="52527"/>
                    <a:pt x="38557" y="52527"/>
                  </a:cubicBezTo>
                  <a:cubicBezTo>
                    <a:pt x="36233" y="54801"/>
                    <a:pt x="33210" y="55689"/>
                    <a:pt x="31801" y="54508"/>
                  </a:cubicBezTo>
                  <a:lnTo>
                    <a:pt x="1410" y="29274"/>
                  </a:lnTo>
                  <a:cubicBezTo>
                    <a:pt x="0" y="28092"/>
                    <a:pt x="736" y="25311"/>
                    <a:pt x="3061" y="23038"/>
                  </a:cubicBezTo>
                  <a:cubicBezTo>
                    <a:pt x="3061" y="23038"/>
                    <a:pt x="10935" y="15342"/>
                    <a:pt x="13271" y="13068"/>
                  </a:cubicBezTo>
                  <a:cubicBezTo>
                    <a:pt x="15608" y="10795"/>
                    <a:pt x="17932" y="12725"/>
                    <a:pt x="20269" y="10439"/>
                  </a:cubicBezTo>
                  <a:cubicBezTo>
                    <a:pt x="22606" y="8166"/>
                    <a:pt x="27737" y="3150"/>
                    <a:pt x="27737" y="3150"/>
                  </a:cubicBezTo>
                  <a:close/>
                </a:path>
              </a:pathLst>
            </a:custGeom>
            <a:ln w="304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0" name="Shape 1100"/>
            <p:cNvSpPr/>
            <p:nvPr/>
          </p:nvSpPr>
          <p:spPr>
            <a:xfrm>
              <a:off x="566307" y="699086"/>
              <a:ext cx="51435" cy="46406"/>
            </a:xfrm>
            <a:custGeom>
              <a:avLst/>
              <a:gdLst/>
              <a:ahLst/>
              <a:cxnLst/>
              <a:rect l="0" t="0" r="0" b="0"/>
              <a:pathLst>
                <a:path w="51435" h="46406">
                  <a:moveTo>
                    <a:pt x="22187" y="2438"/>
                  </a:moveTo>
                  <a:cubicBezTo>
                    <a:pt x="24028" y="635"/>
                    <a:pt x="26531" y="0"/>
                    <a:pt x="27775" y="1029"/>
                  </a:cubicBezTo>
                  <a:lnTo>
                    <a:pt x="50203" y="19660"/>
                  </a:lnTo>
                  <a:cubicBezTo>
                    <a:pt x="51435" y="20688"/>
                    <a:pt x="50940" y="22987"/>
                    <a:pt x="49098" y="24790"/>
                  </a:cubicBezTo>
                  <a:cubicBezTo>
                    <a:pt x="49098" y="24790"/>
                    <a:pt x="43955" y="29807"/>
                    <a:pt x="42444" y="31280"/>
                  </a:cubicBezTo>
                  <a:cubicBezTo>
                    <a:pt x="40932" y="32753"/>
                    <a:pt x="41910" y="35877"/>
                    <a:pt x="39942" y="37808"/>
                  </a:cubicBezTo>
                  <a:cubicBezTo>
                    <a:pt x="37960" y="39738"/>
                    <a:pt x="33477" y="43967"/>
                    <a:pt x="33477" y="43967"/>
                  </a:cubicBezTo>
                  <a:cubicBezTo>
                    <a:pt x="31623" y="45771"/>
                    <a:pt x="29121" y="46406"/>
                    <a:pt x="27889" y="45377"/>
                  </a:cubicBezTo>
                  <a:lnTo>
                    <a:pt x="1245" y="23241"/>
                  </a:lnTo>
                  <a:cubicBezTo>
                    <a:pt x="0" y="22212"/>
                    <a:pt x="508" y="19926"/>
                    <a:pt x="2349" y="18123"/>
                  </a:cubicBezTo>
                  <a:cubicBezTo>
                    <a:pt x="2349" y="18123"/>
                    <a:pt x="6871" y="13703"/>
                    <a:pt x="8725" y="11887"/>
                  </a:cubicBezTo>
                  <a:cubicBezTo>
                    <a:pt x="10592" y="10071"/>
                    <a:pt x="13792" y="10630"/>
                    <a:pt x="15646" y="8814"/>
                  </a:cubicBezTo>
                  <a:cubicBezTo>
                    <a:pt x="17513" y="6998"/>
                    <a:pt x="22187" y="2438"/>
                    <a:pt x="22187" y="2438"/>
                  </a:cubicBezTo>
                  <a:close/>
                </a:path>
              </a:pathLst>
            </a:custGeom>
            <a:ln w="304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1" name="Shape 1101"/>
            <p:cNvSpPr/>
            <p:nvPr/>
          </p:nvSpPr>
          <p:spPr>
            <a:xfrm>
              <a:off x="575466" y="712324"/>
              <a:ext cx="28549" cy="24816"/>
            </a:xfrm>
            <a:custGeom>
              <a:avLst/>
              <a:gdLst/>
              <a:ahLst/>
              <a:cxnLst/>
              <a:rect l="0" t="0" r="0" b="0"/>
              <a:pathLst>
                <a:path w="28549" h="24816">
                  <a:moveTo>
                    <a:pt x="4915" y="1575"/>
                  </a:moveTo>
                  <a:cubicBezTo>
                    <a:pt x="6083" y="445"/>
                    <a:pt x="7594" y="0"/>
                    <a:pt x="8293" y="584"/>
                  </a:cubicBezTo>
                  <a:lnTo>
                    <a:pt x="27838" y="16815"/>
                  </a:lnTo>
                  <a:cubicBezTo>
                    <a:pt x="28549" y="17399"/>
                    <a:pt x="28181" y="18796"/>
                    <a:pt x="27025" y="19926"/>
                  </a:cubicBezTo>
                  <a:lnTo>
                    <a:pt x="23635" y="23241"/>
                  </a:lnTo>
                  <a:cubicBezTo>
                    <a:pt x="22479" y="24371"/>
                    <a:pt x="20955" y="24816"/>
                    <a:pt x="20257" y="24232"/>
                  </a:cubicBezTo>
                  <a:lnTo>
                    <a:pt x="711" y="7988"/>
                  </a:lnTo>
                  <a:cubicBezTo>
                    <a:pt x="0" y="7404"/>
                    <a:pt x="368" y="6007"/>
                    <a:pt x="1537" y="4877"/>
                  </a:cubicBezTo>
                  <a:lnTo>
                    <a:pt x="4915" y="1575"/>
                  </a:lnTo>
                  <a:close/>
                </a:path>
              </a:pathLst>
            </a:custGeom>
            <a:ln w="304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2" name="Shape 1102"/>
            <p:cNvSpPr/>
            <p:nvPr/>
          </p:nvSpPr>
          <p:spPr>
            <a:xfrm>
              <a:off x="1127053" y="619542"/>
              <a:ext cx="21298" cy="23279"/>
            </a:xfrm>
            <a:custGeom>
              <a:avLst/>
              <a:gdLst/>
              <a:ahLst/>
              <a:cxnLst/>
              <a:rect l="0" t="0" r="0" b="0"/>
              <a:pathLst>
                <a:path w="21298" h="23279">
                  <a:moveTo>
                    <a:pt x="21298" y="0"/>
                  </a:moveTo>
                  <a:cubicBezTo>
                    <a:pt x="21298" y="0"/>
                    <a:pt x="17221" y="8928"/>
                    <a:pt x="11468" y="14097"/>
                  </a:cubicBezTo>
                  <a:cubicBezTo>
                    <a:pt x="8191" y="17056"/>
                    <a:pt x="0" y="23279"/>
                    <a:pt x="0" y="23279"/>
                  </a:cubicBezTo>
                  <a:lnTo>
                    <a:pt x="21298" y="0"/>
                  </a:lnTo>
                  <a:close/>
                </a:path>
              </a:pathLst>
            </a:custGeom>
            <a:ln w="2438" cap="rnd">
              <a:round/>
            </a:ln>
          </p:spPr>
          <p:style>
            <a:lnRef idx="1">
              <a:srgbClr val="979797"/>
            </a:lnRef>
            <a:fillRef idx="0">
              <a:srgbClr val="FFFEFD"/>
            </a:fillRef>
            <a:effectRef idx="0">
              <a:scrgbClr r="0" g="0" b="0"/>
            </a:effectRef>
            <a:fontRef idx="none"/>
          </p:style>
          <p:txBody>
            <a:bodyPr/>
            <a:lstStyle/>
            <a:p>
              <a:endParaRPr lang="ru-RU"/>
            </a:p>
          </p:txBody>
        </p:sp>
        <p:sp>
          <p:nvSpPr>
            <p:cNvPr id="73" name="Shape 1104"/>
            <p:cNvSpPr/>
            <p:nvPr/>
          </p:nvSpPr>
          <p:spPr>
            <a:xfrm>
              <a:off x="1141745" y="408781"/>
              <a:ext cx="110427" cy="202768"/>
            </a:xfrm>
            <a:custGeom>
              <a:avLst/>
              <a:gdLst/>
              <a:ahLst/>
              <a:cxnLst/>
              <a:rect l="0" t="0" r="0" b="0"/>
              <a:pathLst>
                <a:path w="110427" h="202768">
                  <a:moveTo>
                    <a:pt x="81839" y="144742"/>
                  </a:moveTo>
                  <a:cubicBezTo>
                    <a:pt x="72822" y="160782"/>
                    <a:pt x="65189" y="167577"/>
                    <a:pt x="46075" y="178460"/>
                  </a:cubicBezTo>
                  <a:cubicBezTo>
                    <a:pt x="26950" y="189344"/>
                    <a:pt x="30137" y="186588"/>
                    <a:pt x="30137" y="186588"/>
                  </a:cubicBezTo>
                  <a:lnTo>
                    <a:pt x="0" y="196558"/>
                  </a:lnTo>
                  <a:cubicBezTo>
                    <a:pt x="0" y="196558"/>
                    <a:pt x="25679" y="202768"/>
                    <a:pt x="45898" y="195593"/>
                  </a:cubicBezTo>
                  <a:cubicBezTo>
                    <a:pt x="66116" y="188405"/>
                    <a:pt x="85357" y="176441"/>
                    <a:pt x="97892" y="151829"/>
                  </a:cubicBezTo>
                  <a:cubicBezTo>
                    <a:pt x="110427" y="127203"/>
                    <a:pt x="108636" y="0"/>
                    <a:pt x="108636" y="0"/>
                  </a:cubicBezTo>
                  <a:lnTo>
                    <a:pt x="88938" y="0"/>
                  </a:lnTo>
                  <a:cubicBezTo>
                    <a:pt x="88938" y="0"/>
                    <a:pt x="90856" y="128702"/>
                    <a:pt x="81839" y="144742"/>
                  </a:cubicBezTo>
                  <a:close/>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4" name="Shape 1105"/>
            <p:cNvSpPr/>
            <p:nvPr/>
          </p:nvSpPr>
          <p:spPr>
            <a:xfrm>
              <a:off x="904836" y="639871"/>
              <a:ext cx="227787" cy="89700"/>
            </a:xfrm>
            <a:custGeom>
              <a:avLst/>
              <a:gdLst/>
              <a:ahLst/>
              <a:cxnLst/>
              <a:rect l="0" t="0" r="0" b="0"/>
              <a:pathLst>
                <a:path w="227787" h="89700">
                  <a:moveTo>
                    <a:pt x="227787" y="0"/>
                  </a:moveTo>
                  <a:cubicBezTo>
                    <a:pt x="183363" y="17831"/>
                    <a:pt x="13627" y="86843"/>
                    <a:pt x="13627" y="86843"/>
                  </a:cubicBezTo>
                  <a:cubicBezTo>
                    <a:pt x="6502" y="89700"/>
                    <a:pt x="0" y="72123"/>
                    <a:pt x="6642" y="69456"/>
                  </a:cubicBezTo>
                  <a:cubicBezTo>
                    <a:pt x="6642" y="69456"/>
                    <a:pt x="111595" y="26607"/>
                    <a:pt x="165036" y="5156"/>
                  </a:cubicBezTo>
                  <a:lnTo>
                    <a:pt x="227787" y="0"/>
                  </a:lnTo>
                  <a:close/>
                </a:path>
              </a:pathLst>
            </a:custGeom>
            <a:ln w="2438" cap="rnd">
              <a:round/>
            </a:ln>
          </p:spPr>
          <p:style>
            <a:lnRef idx="1">
              <a:srgbClr val="979797"/>
            </a:lnRef>
            <a:fillRef idx="1">
              <a:srgbClr val="FFFEFD"/>
            </a:fillRef>
            <a:effectRef idx="0">
              <a:scrgbClr r="0" g="0" b="0"/>
            </a:effectRef>
            <a:fontRef idx="none"/>
          </p:style>
          <p:txBody>
            <a:bodyPr/>
            <a:lstStyle/>
            <a:p>
              <a:endParaRPr lang="ru-RU"/>
            </a:p>
          </p:txBody>
        </p:sp>
        <p:sp>
          <p:nvSpPr>
            <p:cNvPr id="75" name="Shape 1106"/>
            <p:cNvSpPr/>
            <p:nvPr/>
          </p:nvSpPr>
          <p:spPr>
            <a:xfrm>
              <a:off x="882889" y="521851"/>
              <a:ext cx="146088" cy="154064"/>
            </a:xfrm>
            <a:custGeom>
              <a:avLst/>
              <a:gdLst/>
              <a:ahLst/>
              <a:cxnLst/>
              <a:rect l="0" t="0" r="0" b="0"/>
              <a:pathLst>
                <a:path w="146088" h="154064">
                  <a:moveTo>
                    <a:pt x="145936" y="0"/>
                  </a:moveTo>
                  <a:lnTo>
                    <a:pt x="146088" y="16"/>
                  </a:lnTo>
                  <a:lnTo>
                    <a:pt x="146088" y="14733"/>
                  </a:lnTo>
                  <a:lnTo>
                    <a:pt x="92066" y="19614"/>
                  </a:lnTo>
                  <a:cubicBezTo>
                    <a:pt x="42244" y="29043"/>
                    <a:pt x="7290" y="51118"/>
                    <a:pt x="7290" y="76835"/>
                  </a:cubicBezTo>
                  <a:cubicBezTo>
                    <a:pt x="7290" y="102562"/>
                    <a:pt x="42244" y="124631"/>
                    <a:pt x="92066" y="134058"/>
                  </a:cubicBezTo>
                  <a:lnTo>
                    <a:pt x="146088" y="138937"/>
                  </a:lnTo>
                  <a:lnTo>
                    <a:pt x="146088" y="154047"/>
                  </a:lnTo>
                  <a:lnTo>
                    <a:pt x="145936" y="154064"/>
                  </a:lnTo>
                  <a:cubicBezTo>
                    <a:pt x="65341" y="154064"/>
                    <a:pt x="0" y="119583"/>
                    <a:pt x="0" y="77026"/>
                  </a:cubicBezTo>
                  <a:cubicBezTo>
                    <a:pt x="0" y="34481"/>
                    <a:pt x="65341" y="0"/>
                    <a:pt x="145936" y="0"/>
                  </a:cubicBezTo>
                  <a:close/>
                </a:path>
              </a:pathLst>
            </a:custGeom>
            <a:ln w="0" cap="rnd">
              <a:round/>
            </a:ln>
          </p:spPr>
          <p:style>
            <a:lnRef idx="0">
              <a:srgbClr val="000000">
                <a:alpha val="0"/>
              </a:srgbClr>
            </a:lnRef>
            <a:fillRef idx="1">
              <a:srgbClr val="FFFEFD"/>
            </a:fillRef>
            <a:effectRef idx="0">
              <a:scrgbClr r="0" g="0" b="0"/>
            </a:effectRef>
            <a:fontRef idx="none"/>
          </p:style>
          <p:txBody>
            <a:bodyPr/>
            <a:lstStyle/>
            <a:p>
              <a:endParaRPr lang="ru-RU"/>
            </a:p>
          </p:txBody>
        </p:sp>
        <p:sp>
          <p:nvSpPr>
            <p:cNvPr id="76" name="Shape 1107"/>
            <p:cNvSpPr/>
            <p:nvPr/>
          </p:nvSpPr>
          <p:spPr>
            <a:xfrm>
              <a:off x="1028977" y="521867"/>
              <a:ext cx="145783" cy="154031"/>
            </a:xfrm>
            <a:custGeom>
              <a:avLst/>
              <a:gdLst/>
              <a:ahLst/>
              <a:cxnLst/>
              <a:rect l="0" t="0" r="0" b="0"/>
              <a:pathLst>
                <a:path w="145783" h="154031">
                  <a:moveTo>
                    <a:pt x="0" y="0"/>
                  </a:moveTo>
                  <a:lnTo>
                    <a:pt x="56650" y="6036"/>
                  </a:lnTo>
                  <a:cubicBezTo>
                    <a:pt x="109029" y="17728"/>
                    <a:pt x="145783" y="45101"/>
                    <a:pt x="145783" y="77009"/>
                  </a:cubicBezTo>
                  <a:cubicBezTo>
                    <a:pt x="145783" y="108927"/>
                    <a:pt x="109029" y="136302"/>
                    <a:pt x="56650" y="147995"/>
                  </a:cubicBezTo>
                  <a:lnTo>
                    <a:pt x="0" y="154031"/>
                  </a:lnTo>
                  <a:lnTo>
                    <a:pt x="0" y="138921"/>
                  </a:lnTo>
                  <a:lnTo>
                    <a:pt x="12" y="138922"/>
                  </a:lnTo>
                  <a:cubicBezTo>
                    <a:pt x="76657" y="138922"/>
                    <a:pt x="138798" y="111121"/>
                    <a:pt x="138798" y="76819"/>
                  </a:cubicBezTo>
                  <a:cubicBezTo>
                    <a:pt x="138798" y="42529"/>
                    <a:pt x="76657" y="14716"/>
                    <a:pt x="12" y="14716"/>
                  </a:cubicBezTo>
                  <a:lnTo>
                    <a:pt x="0" y="14717"/>
                  </a:lnTo>
                  <a:lnTo>
                    <a:pt x="0" y="0"/>
                  </a:lnTo>
                  <a:close/>
                </a:path>
              </a:pathLst>
            </a:custGeom>
            <a:ln w="0" cap="rnd">
              <a:round/>
            </a:ln>
          </p:spPr>
          <p:style>
            <a:lnRef idx="0">
              <a:srgbClr val="000000">
                <a:alpha val="0"/>
              </a:srgbClr>
            </a:lnRef>
            <a:fillRef idx="1">
              <a:srgbClr val="FFFEFD"/>
            </a:fillRef>
            <a:effectRef idx="0">
              <a:scrgbClr r="0" g="0" b="0"/>
            </a:effectRef>
            <a:fontRef idx="none"/>
          </p:style>
          <p:txBody>
            <a:bodyPr/>
            <a:lstStyle/>
            <a:p>
              <a:endParaRPr lang="ru-RU"/>
            </a:p>
          </p:txBody>
        </p:sp>
        <p:sp>
          <p:nvSpPr>
            <p:cNvPr id="77" name="Shape 1108"/>
            <p:cNvSpPr/>
            <p:nvPr/>
          </p:nvSpPr>
          <p:spPr>
            <a:xfrm>
              <a:off x="890179" y="536583"/>
              <a:ext cx="277597" cy="124206"/>
            </a:xfrm>
            <a:custGeom>
              <a:avLst/>
              <a:gdLst/>
              <a:ahLst/>
              <a:cxnLst/>
              <a:rect l="0" t="0" r="0" b="0"/>
              <a:pathLst>
                <a:path w="277597" h="124206">
                  <a:moveTo>
                    <a:pt x="138811" y="124206"/>
                  </a:moveTo>
                  <a:cubicBezTo>
                    <a:pt x="62141" y="124206"/>
                    <a:pt x="0" y="96406"/>
                    <a:pt x="0" y="62103"/>
                  </a:cubicBezTo>
                  <a:cubicBezTo>
                    <a:pt x="0" y="27813"/>
                    <a:pt x="62141" y="0"/>
                    <a:pt x="138811" y="0"/>
                  </a:cubicBezTo>
                  <a:cubicBezTo>
                    <a:pt x="215455" y="0"/>
                    <a:pt x="277597" y="27813"/>
                    <a:pt x="277597" y="62103"/>
                  </a:cubicBezTo>
                  <a:cubicBezTo>
                    <a:pt x="277597" y="96406"/>
                    <a:pt x="215455" y="124206"/>
                    <a:pt x="138811" y="124206"/>
                  </a:cubicBezTo>
                  <a:close/>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8" name="Shape 1109"/>
            <p:cNvSpPr/>
            <p:nvPr/>
          </p:nvSpPr>
          <p:spPr>
            <a:xfrm>
              <a:off x="882889" y="521851"/>
              <a:ext cx="291871" cy="154064"/>
            </a:xfrm>
            <a:custGeom>
              <a:avLst/>
              <a:gdLst/>
              <a:ahLst/>
              <a:cxnLst/>
              <a:rect l="0" t="0" r="0" b="0"/>
              <a:pathLst>
                <a:path w="291871" h="154064">
                  <a:moveTo>
                    <a:pt x="145936" y="0"/>
                  </a:moveTo>
                  <a:cubicBezTo>
                    <a:pt x="65341" y="0"/>
                    <a:pt x="0" y="34481"/>
                    <a:pt x="0" y="77026"/>
                  </a:cubicBezTo>
                  <a:cubicBezTo>
                    <a:pt x="0" y="119583"/>
                    <a:pt x="65341" y="154064"/>
                    <a:pt x="145936" y="154064"/>
                  </a:cubicBezTo>
                  <a:cubicBezTo>
                    <a:pt x="226530" y="154064"/>
                    <a:pt x="291871" y="119583"/>
                    <a:pt x="291871" y="77026"/>
                  </a:cubicBezTo>
                  <a:cubicBezTo>
                    <a:pt x="291871" y="34481"/>
                    <a:pt x="226530" y="0"/>
                    <a:pt x="145936" y="0"/>
                  </a:cubicBezTo>
                  <a:close/>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9" name="Shape 1110"/>
            <p:cNvSpPr/>
            <p:nvPr/>
          </p:nvSpPr>
          <p:spPr>
            <a:xfrm>
              <a:off x="879153" y="493381"/>
              <a:ext cx="149803" cy="153292"/>
            </a:xfrm>
            <a:custGeom>
              <a:avLst/>
              <a:gdLst/>
              <a:ahLst/>
              <a:cxnLst/>
              <a:rect l="0" t="0" r="0" b="0"/>
              <a:pathLst>
                <a:path w="149803" h="153292">
                  <a:moveTo>
                    <a:pt x="149803" y="0"/>
                  </a:moveTo>
                  <a:lnTo>
                    <a:pt x="149803" y="14527"/>
                  </a:lnTo>
                  <a:lnTo>
                    <a:pt x="143129" y="14646"/>
                  </a:lnTo>
                  <a:cubicBezTo>
                    <a:pt x="66904" y="22913"/>
                    <a:pt x="8115" y="57254"/>
                    <a:pt x="11811" y="91354"/>
                  </a:cubicBezTo>
                  <a:cubicBezTo>
                    <a:pt x="14583" y="116919"/>
                    <a:pt x="51716" y="135097"/>
                    <a:pt x="102262" y="139101"/>
                  </a:cubicBezTo>
                  <a:lnTo>
                    <a:pt x="149803" y="138248"/>
                  </a:lnTo>
                  <a:lnTo>
                    <a:pt x="149803" y="153205"/>
                  </a:lnTo>
                  <a:lnTo>
                    <a:pt x="100845" y="153292"/>
                  </a:lnTo>
                  <a:cubicBezTo>
                    <a:pt x="47509" y="147309"/>
                    <a:pt x="8023" y="124047"/>
                    <a:pt x="4585" y="92319"/>
                  </a:cubicBezTo>
                  <a:cubicBezTo>
                    <a:pt x="0" y="50028"/>
                    <a:pt x="61252" y="8689"/>
                    <a:pt x="141376" y="15"/>
                  </a:cubicBezTo>
                  <a:lnTo>
                    <a:pt x="149803" y="0"/>
                  </a:lnTo>
                  <a:close/>
                </a:path>
              </a:pathLst>
            </a:custGeom>
            <a:ln w="0" cap="rnd">
              <a:round/>
            </a:ln>
          </p:spPr>
          <p:style>
            <a:lnRef idx="0">
              <a:srgbClr val="000000">
                <a:alpha val="0"/>
              </a:srgbClr>
            </a:lnRef>
            <a:fillRef idx="1">
              <a:srgbClr val="FFFEFD"/>
            </a:fillRef>
            <a:effectRef idx="0">
              <a:scrgbClr r="0" g="0" b="0"/>
            </a:effectRef>
            <a:fontRef idx="none"/>
          </p:style>
          <p:txBody>
            <a:bodyPr/>
            <a:lstStyle/>
            <a:p>
              <a:endParaRPr lang="ru-RU"/>
            </a:p>
          </p:txBody>
        </p:sp>
        <p:sp>
          <p:nvSpPr>
            <p:cNvPr id="80" name="Shape 1111"/>
            <p:cNvSpPr/>
            <p:nvPr/>
          </p:nvSpPr>
          <p:spPr>
            <a:xfrm>
              <a:off x="1028955" y="493294"/>
              <a:ext cx="149536" cy="153292"/>
            </a:xfrm>
            <a:custGeom>
              <a:avLst/>
              <a:gdLst/>
              <a:ahLst/>
              <a:cxnLst/>
              <a:rect l="0" t="0" r="0" b="0"/>
              <a:pathLst>
                <a:path w="149536" h="153292">
                  <a:moveTo>
                    <a:pt x="48697" y="0"/>
                  </a:moveTo>
                  <a:cubicBezTo>
                    <a:pt x="102027" y="5983"/>
                    <a:pt x="141513" y="29243"/>
                    <a:pt x="144951" y="60961"/>
                  </a:cubicBezTo>
                  <a:cubicBezTo>
                    <a:pt x="149536" y="103265"/>
                    <a:pt x="88297" y="144591"/>
                    <a:pt x="8172" y="153277"/>
                  </a:cubicBezTo>
                  <a:lnTo>
                    <a:pt x="0" y="153292"/>
                  </a:lnTo>
                  <a:lnTo>
                    <a:pt x="0" y="138335"/>
                  </a:lnTo>
                  <a:lnTo>
                    <a:pt x="6699" y="138215"/>
                  </a:lnTo>
                  <a:cubicBezTo>
                    <a:pt x="82899" y="129960"/>
                    <a:pt x="141687" y="95632"/>
                    <a:pt x="137992" y="61533"/>
                  </a:cubicBezTo>
                  <a:cubicBezTo>
                    <a:pt x="135230" y="35958"/>
                    <a:pt x="98099" y="17777"/>
                    <a:pt x="47559" y="13768"/>
                  </a:cubicBezTo>
                  <a:lnTo>
                    <a:pt x="0" y="14614"/>
                  </a:lnTo>
                  <a:lnTo>
                    <a:pt x="0" y="88"/>
                  </a:lnTo>
                  <a:lnTo>
                    <a:pt x="48697" y="0"/>
                  </a:lnTo>
                  <a:close/>
                </a:path>
              </a:pathLst>
            </a:custGeom>
            <a:ln w="0" cap="rnd">
              <a:round/>
            </a:ln>
          </p:spPr>
          <p:style>
            <a:lnRef idx="0">
              <a:srgbClr val="000000">
                <a:alpha val="0"/>
              </a:srgbClr>
            </a:lnRef>
            <a:fillRef idx="1">
              <a:srgbClr val="FFFEFD"/>
            </a:fillRef>
            <a:effectRef idx="0">
              <a:scrgbClr r="0" g="0" b="0"/>
            </a:effectRef>
            <a:fontRef idx="none"/>
          </p:style>
          <p:txBody>
            <a:bodyPr/>
            <a:lstStyle/>
            <a:p>
              <a:endParaRPr lang="ru-RU"/>
            </a:p>
          </p:txBody>
        </p:sp>
        <p:sp>
          <p:nvSpPr>
            <p:cNvPr id="81" name="Shape 1112"/>
            <p:cNvSpPr/>
            <p:nvPr/>
          </p:nvSpPr>
          <p:spPr>
            <a:xfrm>
              <a:off x="887268" y="499772"/>
              <a:ext cx="283375" cy="140005"/>
            </a:xfrm>
            <a:custGeom>
              <a:avLst/>
              <a:gdLst/>
              <a:ahLst/>
              <a:cxnLst/>
              <a:rect l="0" t="0" r="0" b="0"/>
              <a:pathLst>
                <a:path w="283375" h="140005">
                  <a:moveTo>
                    <a:pt x="148387" y="131737"/>
                  </a:moveTo>
                  <a:cubicBezTo>
                    <a:pt x="72174" y="140005"/>
                    <a:pt x="7391" y="119050"/>
                    <a:pt x="3696" y="84963"/>
                  </a:cubicBezTo>
                  <a:cubicBezTo>
                    <a:pt x="0" y="50864"/>
                    <a:pt x="58788" y="16523"/>
                    <a:pt x="135013" y="8255"/>
                  </a:cubicBezTo>
                  <a:cubicBezTo>
                    <a:pt x="211213" y="0"/>
                    <a:pt x="275996" y="20955"/>
                    <a:pt x="279679" y="55054"/>
                  </a:cubicBezTo>
                  <a:cubicBezTo>
                    <a:pt x="283375" y="89154"/>
                    <a:pt x="224587" y="123482"/>
                    <a:pt x="148387" y="131737"/>
                  </a:cubicBezTo>
                  <a:close/>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2" name="Shape 1113"/>
            <p:cNvSpPr/>
            <p:nvPr/>
          </p:nvSpPr>
          <p:spPr>
            <a:xfrm>
              <a:off x="879153" y="484710"/>
              <a:ext cx="299339" cy="170548"/>
            </a:xfrm>
            <a:custGeom>
              <a:avLst/>
              <a:gdLst/>
              <a:ahLst/>
              <a:cxnLst/>
              <a:rect l="0" t="0" r="0" b="0"/>
              <a:pathLst>
                <a:path w="299339" h="170548">
                  <a:moveTo>
                    <a:pt x="141376" y="8687"/>
                  </a:moveTo>
                  <a:cubicBezTo>
                    <a:pt x="61252" y="17361"/>
                    <a:pt x="0" y="58699"/>
                    <a:pt x="4585" y="100990"/>
                  </a:cubicBezTo>
                  <a:cubicBezTo>
                    <a:pt x="9169" y="143294"/>
                    <a:pt x="77838" y="170548"/>
                    <a:pt x="157975" y="161861"/>
                  </a:cubicBezTo>
                  <a:cubicBezTo>
                    <a:pt x="238099" y="153175"/>
                    <a:pt x="299339" y="111849"/>
                    <a:pt x="294754" y="69545"/>
                  </a:cubicBezTo>
                  <a:cubicBezTo>
                    <a:pt x="290170" y="27254"/>
                    <a:pt x="221501" y="0"/>
                    <a:pt x="141376" y="8687"/>
                  </a:cubicBezTo>
                  <a:close/>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3" name="Shape 1114"/>
            <p:cNvSpPr/>
            <p:nvPr/>
          </p:nvSpPr>
          <p:spPr>
            <a:xfrm>
              <a:off x="872708" y="502296"/>
              <a:ext cx="147695" cy="153756"/>
            </a:xfrm>
            <a:custGeom>
              <a:avLst/>
              <a:gdLst/>
              <a:ahLst/>
              <a:cxnLst/>
              <a:rect l="0" t="0" r="0" b="0"/>
              <a:pathLst>
                <a:path w="147695" h="153756">
                  <a:moveTo>
                    <a:pt x="147695" y="0"/>
                  </a:moveTo>
                  <a:lnTo>
                    <a:pt x="147695" y="14663"/>
                  </a:lnTo>
                  <a:lnTo>
                    <a:pt x="96017" y="17240"/>
                  </a:lnTo>
                  <a:cubicBezTo>
                    <a:pt x="45864" y="24656"/>
                    <a:pt x="10043" y="45304"/>
                    <a:pt x="9004" y="71002"/>
                  </a:cubicBezTo>
                  <a:cubicBezTo>
                    <a:pt x="7620" y="105280"/>
                    <a:pt x="68606" y="135556"/>
                    <a:pt x="145199" y="138643"/>
                  </a:cubicBezTo>
                  <a:lnTo>
                    <a:pt x="147695" y="138518"/>
                  </a:lnTo>
                  <a:lnTo>
                    <a:pt x="147695" y="153541"/>
                  </a:lnTo>
                  <a:lnTo>
                    <a:pt x="144437" y="153756"/>
                  </a:lnTo>
                  <a:cubicBezTo>
                    <a:pt x="63894" y="150504"/>
                    <a:pt x="0" y="113420"/>
                    <a:pt x="1715" y="70901"/>
                  </a:cubicBezTo>
                  <a:cubicBezTo>
                    <a:pt x="3001" y="39020"/>
                    <a:pt x="40827" y="13141"/>
                    <a:pt x="93633" y="3565"/>
                  </a:cubicBezTo>
                  <a:lnTo>
                    <a:pt x="147695" y="0"/>
                  </a:lnTo>
                  <a:close/>
                </a:path>
              </a:pathLst>
            </a:custGeom>
            <a:ln w="0" cap="rnd">
              <a:round/>
            </a:ln>
          </p:spPr>
          <p:style>
            <a:lnRef idx="0">
              <a:srgbClr val="000000">
                <a:alpha val="0"/>
              </a:srgbClr>
            </a:lnRef>
            <a:fillRef idx="1">
              <a:srgbClr val="FFFEFD"/>
            </a:fillRef>
            <a:effectRef idx="0">
              <a:scrgbClr r="0" g="0" b="0"/>
            </a:effectRef>
            <a:fontRef idx="none"/>
          </p:style>
          <p:txBody>
            <a:bodyPr/>
            <a:lstStyle/>
            <a:p>
              <a:endParaRPr lang="ru-RU"/>
            </a:p>
          </p:txBody>
        </p:sp>
        <p:sp>
          <p:nvSpPr>
            <p:cNvPr id="84" name="Shape 1115"/>
            <p:cNvSpPr/>
            <p:nvPr/>
          </p:nvSpPr>
          <p:spPr>
            <a:xfrm>
              <a:off x="1020404" y="502102"/>
              <a:ext cx="147364" cy="153735"/>
            </a:xfrm>
            <a:custGeom>
              <a:avLst/>
              <a:gdLst/>
              <a:ahLst/>
              <a:cxnLst/>
              <a:rect l="0" t="0" r="0" b="0"/>
              <a:pathLst>
                <a:path w="147364" h="153735">
                  <a:moveTo>
                    <a:pt x="2940" y="0"/>
                  </a:moveTo>
                  <a:cubicBezTo>
                    <a:pt x="83470" y="3251"/>
                    <a:pt x="147364" y="40335"/>
                    <a:pt x="145650" y="82855"/>
                  </a:cubicBezTo>
                  <a:cubicBezTo>
                    <a:pt x="144364" y="114735"/>
                    <a:pt x="106537" y="140614"/>
                    <a:pt x="53736" y="150190"/>
                  </a:cubicBezTo>
                  <a:lnTo>
                    <a:pt x="0" y="153735"/>
                  </a:lnTo>
                  <a:lnTo>
                    <a:pt x="0" y="138712"/>
                  </a:lnTo>
                  <a:lnTo>
                    <a:pt x="51677" y="136136"/>
                  </a:lnTo>
                  <a:cubicBezTo>
                    <a:pt x="101831" y="128723"/>
                    <a:pt x="137652" y="108080"/>
                    <a:pt x="138690" y="82372"/>
                  </a:cubicBezTo>
                  <a:cubicBezTo>
                    <a:pt x="140062" y="48108"/>
                    <a:pt x="79101" y="17818"/>
                    <a:pt x="2495" y="14732"/>
                  </a:cubicBezTo>
                  <a:lnTo>
                    <a:pt x="0" y="14856"/>
                  </a:lnTo>
                  <a:lnTo>
                    <a:pt x="0" y="194"/>
                  </a:lnTo>
                  <a:lnTo>
                    <a:pt x="2940" y="0"/>
                  </a:lnTo>
                  <a:close/>
                </a:path>
              </a:pathLst>
            </a:custGeom>
            <a:ln w="0" cap="rnd">
              <a:round/>
            </a:ln>
          </p:spPr>
          <p:style>
            <a:lnRef idx="0">
              <a:srgbClr val="000000">
                <a:alpha val="0"/>
              </a:srgbClr>
            </a:lnRef>
            <a:fillRef idx="1">
              <a:srgbClr val="FFFEFD"/>
            </a:fillRef>
            <a:effectRef idx="0">
              <a:scrgbClr r="0" g="0" b="0"/>
            </a:effectRef>
            <a:fontRef idx="none"/>
          </p:style>
          <p:txBody>
            <a:bodyPr/>
            <a:lstStyle/>
            <a:p>
              <a:endParaRPr lang="ru-RU"/>
            </a:p>
          </p:txBody>
        </p:sp>
        <p:sp>
          <p:nvSpPr>
            <p:cNvPr id="85" name="Shape 1116"/>
            <p:cNvSpPr/>
            <p:nvPr/>
          </p:nvSpPr>
          <p:spPr>
            <a:xfrm>
              <a:off x="880328" y="513748"/>
              <a:ext cx="280137" cy="130277"/>
            </a:xfrm>
            <a:custGeom>
              <a:avLst/>
              <a:gdLst/>
              <a:ahLst/>
              <a:cxnLst/>
              <a:rect l="0" t="0" r="0" b="0"/>
              <a:pathLst>
                <a:path w="280137" h="130277">
                  <a:moveTo>
                    <a:pt x="137579" y="127190"/>
                  </a:moveTo>
                  <a:cubicBezTo>
                    <a:pt x="60985" y="124104"/>
                    <a:pt x="0" y="93828"/>
                    <a:pt x="1384" y="59550"/>
                  </a:cubicBezTo>
                  <a:cubicBezTo>
                    <a:pt x="2769" y="25286"/>
                    <a:pt x="65989" y="0"/>
                    <a:pt x="142570" y="3086"/>
                  </a:cubicBezTo>
                  <a:cubicBezTo>
                    <a:pt x="219177" y="6172"/>
                    <a:pt x="280137" y="36462"/>
                    <a:pt x="278765" y="70726"/>
                  </a:cubicBezTo>
                  <a:cubicBezTo>
                    <a:pt x="277381" y="105004"/>
                    <a:pt x="214160" y="130277"/>
                    <a:pt x="137579" y="127190"/>
                  </a:cubicBezTo>
                  <a:close/>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6" name="Shape 1117"/>
            <p:cNvSpPr/>
            <p:nvPr/>
          </p:nvSpPr>
          <p:spPr>
            <a:xfrm>
              <a:off x="872708" y="498851"/>
              <a:ext cx="295059" cy="160452"/>
            </a:xfrm>
            <a:custGeom>
              <a:avLst/>
              <a:gdLst/>
              <a:ahLst/>
              <a:cxnLst/>
              <a:rect l="0" t="0" r="0" b="0"/>
              <a:pathLst>
                <a:path w="295059" h="160452">
                  <a:moveTo>
                    <a:pt x="150635" y="3251"/>
                  </a:moveTo>
                  <a:cubicBezTo>
                    <a:pt x="70104" y="0"/>
                    <a:pt x="3429" y="31839"/>
                    <a:pt x="1715" y="74346"/>
                  </a:cubicBezTo>
                  <a:cubicBezTo>
                    <a:pt x="0" y="116865"/>
                    <a:pt x="63894" y="153949"/>
                    <a:pt x="144437" y="157201"/>
                  </a:cubicBezTo>
                  <a:cubicBezTo>
                    <a:pt x="224955" y="160452"/>
                    <a:pt x="291630" y="128613"/>
                    <a:pt x="293345" y="86106"/>
                  </a:cubicBezTo>
                  <a:cubicBezTo>
                    <a:pt x="295059" y="43586"/>
                    <a:pt x="231166" y="6502"/>
                    <a:pt x="150635" y="3251"/>
                  </a:cubicBezTo>
                  <a:close/>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7" name="Shape 1119"/>
            <p:cNvSpPr/>
            <p:nvPr/>
          </p:nvSpPr>
          <p:spPr>
            <a:xfrm>
              <a:off x="1226213" y="398863"/>
              <a:ext cx="29540" cy="9843"/>
            </a:xfrm>
            <a:custGeom>
              <a:avLst/>
              <a:gdLst/>
              <a:ahLst/>
              <a:cxnLst/>
              <a:rect l="0" t="0" r="0" b="0"/>
              <a:pathLst>
                <a:path w="29540" h="9843">
                  <a:moveTo>
                    <a:pt x="29540" y="4915"/>
                  </a:moveTo>
                  <a:cubicBezTo>
                    <a:pt x="29540" y="7633"/>
                    <a:pt x="27800" y="9843"/>
                    <a:pt x="25667" y="9843"/>
                  </a:cubicBezTo>
                  <a:lnTo>
                    <a:pt x="3861" y="9843"/>
                  </a:lnTo>
                  <a:cubicBezTo>
                    <a:pt x="1727" y="9843"/>
                    <a:pt x="0" y="7633"/>
                    <a:pt x="0" y="4915"/>
                  </a:cubicBezTo>
                  <a:cubicBezTo>
                    <a:pt x="0" y="2197"/>
                    <a:pt x="1727" y="0"/>
                    <a:pt x="3861" y="0"/>
                  </a:cubicBezTo>
                  <a:lnTo>
                    <a:pt x="25667" y="0"/>
                  </a:lnTo>
                  <a:cubicBezTo>
                    <a:pt x="27800" y="0"/>
                    <a:pt x="29540" y="2197"/>
                    <a:pt x="29540" y="4915"/>
                  </a:cubicBezTo>
                  <a:close/>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8" name="Shape 1121"/>
            <p:cNvSpPr/>
            <p:nvPr/>
          </p:nvSpPr>
          <p:spPr>
            <a:xfrm>
              <a:off x="1226213" y="389016"/>
              <a:ext cx="29540" cy="9843"/>
            </a:xfrm>
            <a:custGeom>
              <a:avLst/>
              <a:gdLst/>
              <a:ahLst/>
              <a:cxnLst/>
              <a:rect l="0" t="0" r="0" b="0"/>
              <a:pathLst>
                <a:path w="29540" h="9843">
                  <a:moveTo>
                    <a:pt x="29540" y="4928"/>
                  </a:moveTo>
                  <a:cubicBezTo>
                    <a:pt x="29540" y="7645"/>
                    <a:pt x="27800" y="9843"/>
                    <a:pt x="25667" y="9843"/>
                  </a:cubicBezTo>
                  <a:lnTo>
                    <a:pt x="3861" y="9843"/>
                  </a:lnTo>
                  <a:cubicBezTo>
                    <a:pt x="1727" y="9843"/>
                    <a:pt x="0" y="7645"/>
                    <a:pt x="0" y="4928"/>
                  </a:cubicBezTo>
                  <a:cubicBezTo>
                    <a:pt x="0" y="2210"/>
                    <a:pt x="1727" y="0"/>
                    <a:pt x="3861" y="0"/>
                  </a:cubicBezTo>
                  <a:lnTo>
                    <a:pt x="25667" y="0"/>
                  </a:lnTo>
                  <a:cubicBezTo>
                    <a:pt x="27800" y="0"/>
                    <a:pt x="29540" y="2210"/>
                    <a:pt x="29540" y="4928"/>
                  </a:cubicBezTo>
                  <a:close/>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9" name="Shape 1122"/>
            <p:cNvSpPr/>
            <p:nvPr/>
          </p:nvSpPr>
          <p:spPr>
            <a:xfrm>
              <a:off x="1203975" y="379020"/>
              <a:ext cx="73711" cy="9855"/>
            </a:xfrm>
            <a:custGeom>
              <a:avLst/>
              <a:gdLst/>
              <a:ahLst/>
              <a:cxnLst/>
              <a:rect l="0" t="0" r="0" b="0"/>
              <a:pathLst>
                <a:path w="73711" h="9855">
                  <a:moveTo>
                    <a:pt x="0" y="0"/>
                  </a:moveTo>
                  <a:lnTo>
                    <a:pt x="73711" y="0"/>
                  </a:lnTo>
                  <a:cubicBezTo>
                    <a:pt x="73711" y="0"/>
                    <a:pt x="70726" y="9855"/>
                    <a:pt x="55181" y="9855"/>
                  </a:cubicBezTo>
                  <a:lnTo>
                    <a:pt x="18834" y="9855"/>
                  </a:lnTo>
                  <a:cubicBezTo>
                    <a:pt x="2692" y="9855"/>
                    <a:pt x="0" y="0"/>
                    <a:pt x="0" y="0"/>
                  </a:cubicBezTo>
                  <a:close/>
                </a:path>
              </a:pathLst>
            </a:custGeom>
            <a:ln w="2438" cap="rnd">
              <a:round/>
            </a:ln>
          </p:spPr>
          <p:style>
            <a:lnRef idx="1">
              <a:srgbClr val="979797"/>
            </a:lnRef>
            <a:fillRef idx="0">
              <a:srgbClr val="FFFEFD"/>
            </a:fillRef>
            <a:effectRef idx="0">
              <a:scrgbClr r="0" g="0" b="0"/>
            </a:effectRef>
            <a:fontRef idx="none"/>
          </p:style>
          <p:txBody>
            <a:bodyPr/>
            <a:lstStyle/>
            <a:p>
              <a:endParaRPr lang="ru-RU"/>
            </a:p>
          </p:txBody>
        </p:sp>
        <p:sp>
          <p:nvSpPr>
            <p:cNvPr id="90" name="Shape 1124"/>
            <p:cNvSpPr/>
            <p:nvPr/>
          </p:nvSpPr>
          <p:spPr>
            <a:xfrm>
              <a:off x="1145458" y="0"/>
              <a:ext cx="180035" cy="378435"/>
            </a:xfrm>
            <a:custGeom>
              <a:avLst/>
              <a:gdLst/>
              <a:ahLst/>
              <a:cxnLst/>
              <a:rect l="0" t="0" r="0" b="0"/>
              <a:pathLst>
                <a:path w="180035" h="378435">
                  <a:moveTo>
                    <a:pt x="180035" y="363830"/>
                  </a:moveTo>
                  <a:cubicBezTo>
                    <a:pt x="180035" y="371894"/>
                    <a:pt x="173494" y="378435"/>
                    <a:pt x="165430" y="378435"/>
                  </a:cubicBezTo>
                  <a:lnTo>
                    <a:pt x="23254" y="378435"/>
                  </a:lnTo>
                  <a:cubicBezTo>
                    <a:pt x="15189" y="378435"/>
                    <a:pt x="8661" y="371894"/>
                    <a:pt x="8661" y="363830"/>
                  </a:cubicBezTo>
                  <a:cubicBezTo>
                    <a:pt x="8661" y="363830"/>
                    <a:pt x="0" y="278981"/>
                    <a:pt x="0" y="180492"/>
                  </a:cubicBezTo>
                  <a:cubicBezTo>
                    <a:pt x="0" y="81991"/>
                    <a:pt x="8661" y="14605"/>
                    <a:pt x="8661" y="14605"/>
                  </a:cubicBezTo>
                  <a:cubicBezTo>
                    <a:pt x="8661" y="6541"/>
                    <a:pt x="15189" y="0"/>
                    <a:pt x="23254" y="0"/>
                  </a:cubicBezTo>
                  <a:lnTo>
                    <a:pt x="165430" y="0"/>
                  </a:lnTo>
                  <a:cubicBezTo>
                    <a:pt x="173494" y="0"/>
                    <a:pt x="180035" y="6541"/>
                    <a:pt x="180035" y="14605"/>
                  </a:cubicBezTo>
                  <a:lnTo>
                    <a:pt x="180035" y="363830"/>
                  </a:lnTo>
                  <a:close/>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1" name="Shape 1125"/>
            <p:cNvSpPr/>
            <p:nvPr/>
          </p:nvSpPr>
          <p:spPr>
            <a:xfrm>
              <a:off x="1328137" y="20304"/>
              <a:ext cx="17348" cy="131674"/>
            </a:xfrm>
            <a:custGeom>
              <a:avLst/>
              <a:gdLst/>
              <a:ahLst/>
              <a:cxnLst/>
              <a:rect l="0" t="0" r="0" b="0"/>
              <a:pathLst>
                <a:path w="17348" h="131674">
                  <a:moveTo>
                    <a:pt x="0" y="0"/>
                  </a:moveTo>
                  <a:lnTo>
                    <a:pt x="9881" y="0"/>
                  </a:lnTo>
                  <a:cubicBezTo>
                    <a:pt x="14008" y="0"/>
                    <a:pt x="17348" y="3340"/>
                    <a:pt x="17348" y="7468"/>
                  </a:cubicBezTo>
                  <a:lnTo>
                    <a:pt x="17348" y="124206"/>
                  </a:lnTo>
                  <a:cubicBezTo>
                    <a:pt x="17348" y="128333"/>
                    <a:pt x="14008" y="131674"/>
                    <a:pt x="9881" y="131674"/>
                  </a:cubicBezTo>
                  <a:lnTo>
                    <a:pt x="0" y="131674"/>
                  </a:lnTo>
                  <a:lnTo>
                    <a:pt x="0" y="0"/>
                  </a:lnTo>
                  <a:close/>
                </a:path>
              </a:pathLst>
            </a:custGeom>
            <a:ln w="2438" cap="rnd">
              <a:round/>
            </a:ln>
          </p:spPr>
          <p:style>
            <a:lnRef idx="1">
              <a:srgbClr val="979797"/>
            </a:lnRef>
            <a:fillRef idx="0">
              <a:srgbClr val="FFFEFD"/>
            </a:fillRef>
            <a:effectRef idx="0">
              <a:scrgbClr r="0" g="0" b="0"/>
            </a:effectRef>
            <a:fontRef idx="none"/>
          </p:style>
          <p:txBody>
            <a:bodyPr/>
            <a:lstStyle/>
            <a:p>
              <a:endParaRPr lang="ru-RU"/>
            </a:p>
          </p:txBody>
        </p:sp>
        <p:sp>
          <p:nvSpPr>
            <p:cNvPr id="92" name="Shape 1126"/>
            <p:cNvSpPr/>
            <p:nvPr/>
          </p:nvSpPr>
          <p:spPr>
            <a:xfrm>
              <a:off x="907019" y="702610"/>
              <a:ext cx="15532" cy="29985"/>
            </a:xfrm>
            <a:custGeom>
              <a:avLst/>
              <a:gdLst/>
              <a:ahLst/>
              <a:cxnLst/>
              <a:rect l="0" t="0" r="0" b="0"/>
              <a:pathLst>
                <a:path w="15532" h="29985">
                  <a:moveTo>
                    <a:pt x="4382" y="622"/>
                  </a:moveTo>
                  <a:cubicBezTo>
                    <a:pt x="7036" y="0"/>
                    <a:pt x="9576" y="1194"/>
                    <a:pt x="10058" y="3264"/>
                  </a:cubicBezTo>
                  <a:lnTo>
                    <a:pt x="15037" y="24473"/>
                  </a:lnTo>
                  <a:cubicBezTo>
                    <a:pt x="15532" y="26556"/>
                    <a:pt x="13767" y="28753"/>
                    <a:pt x="11125" y="29362"/>
                  </a:cubicBezTo>
                  <a:cubicBezTo>
                    <a:pt x="8484" y="29985"/>
                    <a:pt x="5943" y="28804"/>
                    <a:pt x="5449" y="26721"/>
                  </a:cubicBezTo>
                  <a:lnTo>
                    <a:pt x="483" y="5512"/>
                  </a:lnTo>
                  <a:cubicBezTo>
                    <a:pt x="0" y="3442"/>
                    <a:pt x="1740" y="1232"/>
                    <a:pt x="4382" y="622"/>
                  </a:cubicBezTo>
                  <a:close/>
                </a:path>
              </a:pathLst>
            </a:custGeom>
            <a:ln w="0" cap="rnd">
              <a:round/>
            </a:ln>
          </p:spPr>
          <p:style>
            <a:lnRef idx="0">
              <a:srgbClr val="000000">
                <a:alpha val="0"/>
              </a:srgbClr>
            </a:lnRef>
            <a:fillRef idx="1">
              <a:srgbClr val="FFFEFD"/>
            </a:fillRef>
            <a:effectRef idx="0">
              <a:scrgbClr r="0" g="0" b="0"/>
            </a:effectRef>
            <a:fontRef idx="none"/>
          </p:style>
          <p:txBody>
            <a:bodyPr/>
            <a:lstStyle/>
            <a:p>
              <a:endParaRPr lang="ru-RU"/>
            </a:p>
          </p:txBody>
        </p:sp>
        <p:sp>
          <p:nvSpPr>
            <p:cNvPr id="93" name="Shape 1127"/>
            <p:cNvSpPr/>
            <p:nvPr/>
          </p:nvSpPr>
          <p:spPr>
            <a:xfrm>
              <a:off x="907019" y="702610"/>
              <a:ext cx="15532" cy="29985"/>
            </a:xfrm>
            <a:custGeom>
              <a:avLst/>
              <a:gdLst/>
              <a:ahLst/>
              <a:cxnLst/>
              <a:rect l="0" t="0" r="0" b="0"/>
              <a:pathLst>
                <a:path w="15532" h="29985">
                  <a:moveTo>
                    <a:pt x="4382" y="622"/>
                  </a:moveTo>
                  <a:cubicBezTo>
                    <a:pt x="7036" y="0"/>
                    <a:pt x="9576" y="1194"/>
                    <a:pt x="10058" y="3264"/>
                  </a:cubicBezTo>
                  <a:lnTo>
                    <a:pt x="15037" y="24473"/>
                  </a:lnTo>
                  <a:cubicBezTo>
                    <a:pt x="15532" y="26556"/>
                    <a:pt x="13767" y="28753"/>
                    <a:pt x="11125" y="29362"/>
                  </a:cubicBezTo>
                  <a:cubicBezTo>
                    <a:pt x="8484" y="29985"/>
                    <a:pt x="5943" y="28804"/>
                    <a:pt x="5449" y="26721"/>
                  </a:cubicBezTo>
                  <a:lnTo>
                    <a:pt x="483" y="5512"/>
                  </a:lnTo>
                  <a:cubicBezTo>
                    <a:pt x="0" y="3442"/>
                    <a:pt x="1740" y="1232"/>
                    <a:pt x="4382" y="622"/>
                  </a:cubicBezTo>
                  <a:close/>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4" name="Shape 1128"/>
            <p:cNvSpPr/>
            <p:nvPr/>
          </p:nvSpPr>
          <p:spPr>
            <a:xfrm>
              <a:off x="897443" y="704853"/>
              <a:ext cx="15532" cy="29985"/>
            </a:xfrm>
            <a:custGeom>
              <a:avLst/>
              <a:gdLst/>
              <a:ahLst/>
              <a:cxnLst/>
              <a:rect l="0" t="0" r="0" b="0"/>
              <a:pathLst>
                <a:path w="15532" h="29985">
                  <a:moveTo>
                    <a:pt x="4394" y="622"/>
                  </a:moveTo>
                  <a:cubicBezTo>
                    <a:pt x="7036" y="0"/>
                    <a:pt x="9576" y="1194"/>
                    <a:pt x="10071" y="3264"/>
                  </a:cubicBezTo>
                  <a:lnTo>
                    <a:pt x="15037" y="24473"/>
                  </a:lnTo>
                  <a:cubicBezTo>
                    <a:pt x="15532" y="26556"/>
                    <a:pt x="13780" y="28740"/>
                    <a:pt x="11138" y="29362"/>
                  </a:cubicBezTo>
                  <a:cubicBezTo>
                    <a:pt x="8496" y="29985"/>
                    <a:pt x="5956" y="28804"/>
                    <a:pt x="5461" y="26721"/>
                  </a:cubicBezTo>
                  <a:lnTo>
                    <a:pt x="495" y="5512"/>
                  </a:lnTo>
                  <a:cubicBezTo>
                    <a:pt x="0" y="3442"/>
                    <a:pt x="1753" y="1245"/>
                    <a:pt x="4394" y="622"/>
                  </a:cubicBezTo>
                  <a:close/>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5" name="Shape 1129"/>
            <p:cNvSpPr/>
            <p:nvPr/>
          </p:nvSpPr>
          <p:spPr>
            <a:xfrm>
              <a:off x="887872" y="707097"/>
              <a:ext cx="15520" cy="29985"/>
            </a:xfrm>
            <a:custGeom>
              <a:avLst/>
              <a:gdLst/>
              <a:ahLst/>
              <a:cxnLst/>
              <a:rect l="0" t="0" r="0" b="0"/>
              <a:pathLst>
                <a:path w="15520" h="29985">
                  <a:moveTo>
                    <a:pt x="4394" y="622"/>
                  </a:moveTo>
                  <a:cubicBezTo>
                    <a:pt x="7036" y="0"/>
                    <a:pt x="9576" y="1194"/>
                    <a:pt x="10059" y="3264"/>
                  </a:cubicBezTo>
                  <a:lnTo>
                    <a:pt x="15037" y="24473"/>
                  </a:lnTo>
                  <a:cubicBezTo>
                    <a:pt x="15520" y="26556"/>
                    <a:pt x="13780" y="28753"/>
                    <a:pt x="11138" y="29362"/>
                  </a:cubicBezTo>
                  <a:cubicBezTo>
                    <a:pt x="8484" y="29985"/>
                    <a:pt x="5944" y="28804"/>
                    <a:pt x="5461" y="26721"/>
                  </a:cubicBezTo>
                  <a:lnTo>
                    <a:pt x="483" y="5512"/>
                  </a:lnTo>
                  <a:cubicBezTo>
                    <a:pt x="0" y="3442"/>
                    <a:pt x="1740" y="1245"/>
                    <a:pt x="4394" y="622"/>
                  </a:cubicBezTo>
                  <a:close/>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6" name="Shape 1130"/>
            <p:cNvSpPr/>
            <p:nvPr/>
          </p:nvSpPr>
          <p:spPr>
            <a:xfrm>
              <a:off x="807743" y="704562"/>
              <a:ext cx="87236" cy="55829"/>
            </a:xfrm>
            <a:custGeom>
              <a:avLst/>
              <a:gdLst/>
              <a:ahLst/>
              <a:cxnLst/>
              <a:rect l="0" t="0" r="0" b="0"/>
              <a:pathLst>
                <a:path w="87236" h="55829">
                  <a:moveTo>
                    <a:pt x="86855" y="34658"/>
                  </a:moveTo>
                  <a:cubicBezTo>
                    <a:pt x="87236" y="36297"/>
                    <a:pt x="86220" y="37922"/>
                    <a:pt x="84594" y="38316"/>
                  </a:cubicBezTo>
                  <a:lnTo>
                    <a:pt x="11544" y="55436"/>
                  </a:lnTo>
                  <a:cubicBezTo>
                    <a:pt x="9906" y="55829"/>
                    <a:pt x="8268" y="54813"/>
                    <a:pt x="7887" y="53175"/>
                  </a:cubicBezTo>
                  <a:lnTo>
                    <a:pt x="381" y="21171"/>
                  </a:lnTo>
                  <a:cubicBezTo>
                    <a:pt x="0" y="19533"/>
                    <a:pt x="1003" y="17894"/>
                    <a:pt x="2654" y="17513"/>
                  </a:cubicBezTo>
                  <a:lnTo>
                    <a:pt x="75692" y="381"/>
                  </a:lnTo>
                  <a:cubicBezTo>
                    <a:pt x="77330" y="0"/>
                    <a:pt x="78968" y="1016"/>
                    <a:pt x="79349" y="2654"/>
                  </a:cubicBezTo>
                  <a:lnTo>
                    <a:pt x="86855" y="34658"/>
                  </a:lnTo>
                  <a:close/>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7" name="Shape 1131"/>
            <p:cNvSpPr/>
            <p:nvPr/>
          </p:nvSpPr>
          <p:spPr>
            <a:xfrm>
              <a:off x="775433" y="733911"/>
              <a:ext cx="37059" cy="18542"/>
            </a:xfrm>
            <a:custGeom>
              <a:avLst/>
              <a:gdLst/>
              <a:ahLst/>
              <a:cxnLst/>
              <a:rect l="0" t="0" r="0" b="0"/>
              <a:pathLst>
                <a:path w="37059" h="18542">
                  <a:moveTo>
                    <a:pt x="0" y="8115"/>
                  </a:moveTo>
                  <a:lnTo>
                    <a:pt x="2451" y="18542"/>
                  </a:lnTo>
                  <a:lnTo>
                    <a:pt x="37059" y="10439"/>
                  </a:lnTo>
                  <a:lnTo>
                    <a:pt x="34608" y="0"/>
                  </a:lnTo>
                  <a:lnTo>
                    <a:pt x="0" y="8115"/>
                  </a:lnTo>
                  <a:close/>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8" name="Shape 1132"/>
            <p:cNvSpPr/>
            <p:nvPr/>
          </p:nvSpPr>
          <p:spPr>
            <a:xfrm>
              <a:off x="777883" y="744351"/>
              <a:ext cx="35827" cy="13335"/>
            </a:xfrm>
            <a:custGeom>
              <a:avLst/>
              <a:gdLst/>
              <a:ahLst/>
              <a:cxnLst/>
              <a:rect l="0" t="0" r="0" b="0"/>
              <a:pathLst>
                <a:path w="35827" h="13335">
                  <a:moveTo>
                    <a:pt x="0" y="8115"/>
                  </a:moveTo>
                  <a:lnTo>
                    <a:pt x="1219" y="13335"/>
                  </a:lnTo>
                  <a:lnTo>
                    <a:pt x="35827" y="5220"/>
                  </a:lnTo>
                  <a:lnTo>
                    <a:pt x="34608" y="0"/>
                  </a:lnTo>
                  <a:lnTo>
                    <a:pt x="0" y="8115"/>
                  </a:lnTo>
                  <a:close/>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9" name="Shape 1133"/>
            <p:cNvSpPr/>
            <p:nvPr/>
          </p:nvSpPr>
          <p:spPr>
            <a:xfrm>
              <a:off x="1345480" y="60330"/>
              <a:ext cx="81229" cy="46965"/>
            </a:xfrm>
            <a:custGeom>
              <a:avLst/>
              <a:gdLst/>
              <a:ahLst/>
              <a:cxnLst/>
              <a:rect l="0" t="0" r="0" b="0"/>
              <a:pathLst>
                <a:path w="81229" h="46965">
                  <a:moveTo>
                    <a:pt x="0" y="46965"/>
                  </a:moveTo>
                  <a:lnTo>
                    <a:pt x="67844" y="46965"/>
                  </a:lnTo>
                  <a:cubicBezTo>
                    <a:pt x="67844" y="46965"/>
                    <a:pt x="81229" y="26264"/>
                    <a:pt x="79007" y="20257"/>
                  </a:cubicBezTo>
                  <a:cubicBezTo>
                    <a:pt x="77648" y="16561"/>
                    <a:pt x="75654" y="13221"/>
                    <a:pt x="75654" y="13221"/>
                  </a:cubicBezTo>
                  <a:lnTo>
                    <a:pt x="68364" y="0"/>
                  </a:lnTo>
                  <a:lnTo>
                    <a:pt x="0" y="0"/>
                  </a:lnTo>
                  <a:lnTo>
                    <a:pt x="0" y="46965"/>
                  </a:lnTo>
                  <a:close/>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0" name="Shape 1134"/>
            <p:cNvSpPr/>
            <p:nvPr/>
          </p:nvSpPr>
          <p:spPr>
            <a:xfrm>
              <a:off x="1345480" y="81716"/>
              <a:ext cx="79235" cy="0"/>
            </a:xfrm>
            <a:custGeom>
              <a:avLst/>
              <a:gdLst/>
              <a:ahLst/>
              <a:cxnLst/>
              <a:rect l="0" t="0" r="0" b="0"/>
              <a:pathLst>
                <a:path w="79235">
                  <a:moveTo>
                    <a:pt x="0" y="0"/>
                  </a:moveTo>
                  <a:lnTo>
                    <a:pt x="79235" y="0"/>
                  </a:lnTo>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1" name="Shape 1135"/>
            <p:cNvSpPr/>
            <p:nvPr/>
          </p:nvSpPr>
          <p:spPr>
            <a:xfrm>
              <a:off x="1421135" y="73551"/>
              <a:ext cx="84468" cy="19964"/>
            </a:xfrm>
            <a:custGeom>
              <a:avLst/>
              <a:gdLst/>
              <a:ahLst/>
              <a:cxnLst/>
              <a:rect l="0" t="0" r="0" b="0"/>
              <a:pathLst>
                <a:path w="84468" h="19964">
                  <a:moveTo>
                    <a:pt x="0" y="0"/>
                  </a:moveTo>
                  <a:lnTo>
                    <a:pt x="71349" y="0"/>
                  </a:lnTo>
                  <a:cubicBezTo>
                    <a:pt x="71349" y="0"/>
                    <a:pt x="84468" y="9474"/>
                    <a:pt x="71349" y="19964"/>
                  </a:cubicBezTo>
                  <a:lnTo>
                    <a:pt x="0" y="19964"/>
                  </a:lnTo>
                </a:path>
              </a:pathLst>
            </a:custGeom>
            <a:ln w="2438" cap="rnd">
              <a:round/>
            </a:ln>
          </p:spPr>
          <p:style>
            <a:lnRef idx="1">
              <a:srgbClr val="979797"/>
            </a:lnRef>
            <a:fillRef idx="0">
              <a:srgbClr val="000000">
                <a:alpha val="0"/>
              </a:srgbClr>
            </a:fillRef>
            <a:effectRef idx="0">
              <a:scrgbClr r="0" g="0" b="0"/>
            </a:effectRef>
            <a:fontRef idx="none"/>
          </p:style>
          <p:txBody>
            <a:bodyPr/>
            <a:lstStyle/>
            <a:p>
              <a:endParaRPr lang="ru-RU"/>
            </a:p>
          </p:txBody>
        </p:sp>
      </p:grpSp>
    </p:spTree>
    <p:extLst>
      <p:ext uri="{BB962C8B-B14F-4D97-AF65-F5344CB8AC3E}">
        <p14:creationId xmlns:p14="http://schemas.microsoft.com/office/powerpoint/2010/main" val="35753835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6829" y="63103"/>
            <a:ext cx="2428875" cy="3416320"/>
          </a:xfrm>
          <a:prstGeom prst="rect">
            <a:avLst/>
          </a:prstGeom>
        </p:spPr>
        <p:txBody>
          <a:bodyPr>
            <a:spAutoFit/>
          </a:bodyPr>
          <a:lstStyle/>
          <a:p>
            <a:pPr lvl="0" algn="just"/>
            <a:r>
              <a:rPr lang="ru-RU" sz="800" dirty="0">
                <a:solidFill>
                  <a:srgbClr val="6B9E7E"/>
                </a:solidFill>
                <a:uFill>
                  <a:solidFill>
                    <a:srgbClr val="000000"/>
                  </a:solidFill>
                </a:uFill>
                <a:latin typeface="Calibri" panose="020F0502020204030204" pitchFamily="34" charset="0"/>
              </a:rPr>
              <a:t>ТЕСТИРОВАНИЕ ЛАЗЕРА НА КОЖЕ</a:t>
            </a:r>
          </a:p>
          <a:p>
            <a:pPr lvl="0" algn="just"/>
            <a:endParaRPr lang="ru-RU" sz="800" dirty="0">
              <a:solidFill>
                <a:srgbClr val="6B9E7E"/>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До вашего первого применения лазерного устройства на новой области вашего тела, мы рекомендуем вам попробовать различные энергетические уровни на участке кожи там, где не заметно.</a:t>
            </a:r>
          </a:p>
          <a:p>
            <a:pPr lvl="0" algn="just"/>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1. Подготовьте кожу и разблокируйте </a:t>
            </a:r>
            <a:r>
              <a:rPr lang="en-US" sz="800" dirty="0">
                <a:solidFill>
                  <a:srgbClr val="979797"/>
                </a:solidFill>
                <a:uFill>
                  <a:solidFill>
                    <a:srgbClr val="000000"/>
                  </a:solidFill>
                </a:uFill>
                <a:latin typeface="Calibri" panose="020F0502020204030204" pitchFamily="34" charset="0"/>
              </a:rPr>
              <a:t>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a:t>
            </a:r>
            <a:r>
              <a:rPr lang="en-US"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Устройство будет установлено на 1-м уровне (низкий).</a:t>
            </a:r>
          </a:p>
          <a:p>
            <a:pPr lvl="0" algn="just"/>
            <a:r>
              <a:rPr lang="ru-RU" sz="800" dirty="0">
                <a:solidFill>
                  <a:srgbClr val="979797"/>
                </a:solidFill>
                <a:uFill>
                  <a:solidFill>
                    <a:srgbClr val="000000"/>
                  </a:solidFill>
                </a:uFill>
                <a:latin typeface="Calibri" panose="020F0502020204030204" pitchFamily="34" charset="0"/>
              </a:rPr>
              <a:t>2. Поместите аппликатор горизонтально вашей коже, и сделайте один тестовый лазерный импульс.</a:t>
            </a:r>
          </a:p>
          <a:p>
            <a:pPr lvl="0" algn="just"/>
            <a:r>
              <a:rPr lang="ru-RU" sz="800" dirty="0">
                <a:solidFill>
                  <a:srgbClr val="979797"/>
                </a:solidFill>
                <a:uFill>
                  <a:solidFill>
                    <a:srgbClr val="000000"/>
                  </a:solidFill>
                </a:uFill>
                <a:latin typeface="Calibri" panose="020F0502020204030204" pitchFamily="34" charset="0"/>
              </a:rPr>
              <a:t>3. Если уровень 1 был приемлемым для вас, перейдите к до 2-го уровня, вновь сделайте тестирование на этом </a:t>
            </a:r>
            <a:r>
              <a:rPr lang="ru-RU" sz="800" dirty="0">
                <a:solidFill>
                  <a:srgbClr val="ABABAB"/>
                </a:solidFill>
                <a:uFill>
                  <a:solidFill>
                    <a:srgbClr val="000000"/>
                  </a:solidFill>
                </a:uFill>
                <a:latin typeface="Calibri" panose="020F0502020204030204" pitchFamily="34" charset="0"/>
              </a:rPr>
              <a:t>уровне</a:t>
            </a:r>
            <a:r>
              <a:rPr lang="ru-RU" sz="800" dirty="0">
                <a:solidFill>
                  <a:srgbClr val="979797"/>
                </a:solidFill>
                <a:uFill>
                  <a:solidFill>
                    <a:srgbClr val="000000"/>
                  </a:solidFill>
                </a:uFill>
                <a:latin typeface="Calibri" panose="020F0502020204030204" pitchFamily="34" charset="0"/>
              </a:rPr>
              <a:t> с одним лазерным импульсом. Для регулировки уровней вверх или вниз, нажмите Кнопку питания .</a:t>
            </a:r>
          </a:p>
          <a:p>
            <a:pPr lvl="0" algn="just"/>
            <a:r>
              <a:rPr lang="ru-RU" sz="800" dirty="0">
                <a:solidFill>
                  <a:srgbClr val="979797"/>
                </a:solidFill>
                <a:uFill>
                  <a:solidFill>
                    <a:srgbClr val="000000"/>
                  </a:solidFill>
                </a:uFill>
                <a:latin typeface="Calibri" panose="020F0502020204030204" pitchFamily="34" charset="0"/>
              </a:rPr>
              <a:t>4. Если уровень 2 был приемлемым для вас, поменяйте место и вновь увеличьте энергию на один уровень, пока вы не найдете самую высокую настройку, которая по-прежнему терпима для вас. Применение лазера на самом высоком уровне поможет достичь максимальных результатов быстро и эффективно.</a:t>
            </a:r>
          </a:p>
        </p:txBody>
      </p:sp>
      <p:sp>
        <p:nvSpPr>
          <p:cNvPr id="3" name="Прямоугольник 2"/>
          <p:cNvSpPr/>
          <p:nvPr/>
        </p:nvSpPr>
        <p:spPr>
          <a:xfrm>
            <a:off x="2430463" y="0"/>
            <a:ext cx="2428875" cy="2923877"/>
          </a:xfrm>
          <a:prstGeom prst="rect">
            <a:avLst/>
          </a:prstGeom>
        </p:spPr>
        <p:txBody>
          <a:bodyPr>
            <a:spAutoFit/>
          </a:bodyPr>
          <a:lstStyle/>
          <a:p>
            <a:pPr lvl="0" algn="just"/>
            <a:r>
              <a:rPr lang="ru-RU" sz="800" dirty="0">
                <a:solidFill>
                  <a:srgbClr val="979797"/>
                </a:solidFill>
                <a:uFill>
                  <a:solidFill>
                    <a:srgbClr val="000000"/>
                  </a:solidFill>
                </a:uFill>
                <a:latin typeface="Calibri" panose="020F0502020204030204" pitchFamily="34" charset="0"/>
              </a:rPr>
              <a:t>5. Подождите 24 часа, а затем изучить тестовые зоны. Если кожа кажется нормальной, начните первую обработку, используя самый высокий уровень, который вы нашли комфортным для себя.</a:t>
            </a:r>
          </a:p>
          <a:p>
            <a:pPr lvl="0" algn="just"/>
            <a:r>
              <a:rPr lang="ru-RU" sz="800" dirty="0">
                <a:solidFill>
                  <a:srgbClr val="979797"/>
                </a:solidFill>
                <a:uFill>
                  <a:solidFill>
                    <a:srgbClr val="000000"/>
                  </a:solidFill>
                </a:uFill>
                <a:latin typeface="Calibri" panose="020F0502020204030204" pitchFamily="34" charset="0"/>
              </a:rPr>
              <a:t>Протестируйте вашу кожу, если изменяется тон вашей кожи резко (из-за дубления) или если вы заметили, вздутия, ожоги, другие изменения или любые другие побочные эффекты, или если вы не уверены в результатах теста, не используйте свой </a:t>
            </a:r>
            <a:r>
              <a:rPr lang="en-US" sz="800" dirty="0">
                <a:solidFill>
                  <a:srgbClr val="979797"/>
                </a:solidFill>
                <a:uFill>
                  <a:solidFill>
                    <a:srgbClr val="000000"/>
                  </a:solidFill>
                </a:uFill>
                <a:latin typeface="Calibri" panose="020F0502020204030204" pitchFamily="34" charset="0"/>
              </a:rPr>
              <a:t>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Связаться со службой поддержки клиентов.</a:t>
            </a:r>
          </a:p>
          <a:p>
            <a:pPr lvl="0" algn="just"/>
            <a:endParaRPr lang="ru-RU" sz="800" dirty="0">
              <a:solidFill>
                <a:srgbClr val="6B9E7E"/>
              </a:solidFill>
              <a:uFill>
                <a:solidFill>
                  <a:srgbClr val="000000"/>
                </a:solidFill>
              </a:uFill>
              <a:latin typeface="Calibri" panose="020F0502020204030204" pitchFamily="34" charset="0"/>
            </a:endParaRPr>
          </a:p>
          <a:p>
            <a:pPr lvl="0" algn="just"/>
            <a:r>
              <a:rPr lang="ru-RU" sz="800" dirty="0">
                <a:solidFill>
                  <a:srgbClr val="6B9E7E"/>
                </a:solidFill>
                <a:uFill>
                  <a:solidFill>
                    <a:srgbClr val="000000"/>
                  </a:solidFill>
                </a:uFill>
                <a:latin typeface="Calibri" panose="020F0502020204030204" pitchFamily="34" charset="0"/>
              </a:rPr>
              <a:t>ПЕРЕД КАЖДЫМ </a:t>
            </a:r>
            <a:r>
              <a:rPr lang="ru-RU" sz="800" dirty="0" smtClean="0">
                <a:solidFill>
                  <a:srgbClr val="6B9E7E"/>
                </a:solidFill>
                <a:uFill>
                  <a:solidFill>
                    <a:srgbClr val="000000"/>
                  </a:solidFill>
                </a:uFill>
                <a:latin typeface="Calibri" panose="020F0502020204030204" pitchFamily="34" charset="0"/>
              </a:rPr>
              <a:t>ПРИМЕНЕНИЕМ</a:t>
            </a:r>
          </a:p>
          <a:p>
            <a:pPr lvl="0" algn="just"/>
            <a:endParaRPr lang="ru-RU" sz="800" dirty="0">
              <a:solidFill>
                <a:srgbClr val="6B9E7E"/>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Подготовьте кожу</a:t>
            </a:r>
          </a:p>
          <a:p>
            <a:pPr lvl="0" algn="just"/>
            <a:r>
              <a:rPr lang="ru-RU" sz="800" dirty="0">
                <a:solidFill>
                  <a:srgbClr val="979797"/>
                </a:solidFill>
                <a:uFill>
                  <a:solidFill>
                    <a:srgbClr val="000000"/>
                  </a:solidFill>
                </a:uFill>
                <a:latin typeface="Calibri" panose="020F0502020204030204" pitchFamily="34" charset="0"/>
              </a:rPr>
              <a:t>1. Очистите область обработки, удалите все косметические средства, лосьоны и кремы, которые могут блокировать</a:t>
            </a:r>
          </a:p>
          <a:p>
            <a:pPr lvl="0" algn="just"/>
            <a:r>
              <a:rPr lang="ru-RU" sz="800" dirty="0">
                <a:solidFill>
                  <a:srgbClr val="979797"/>
                </a:solidFill>
                <a:uFill>
                  <a:solidFill>
                    <a:srgbClr val="000000"/>
                  </a:solidFill>
                </a:uFill>
                <a:latin typeface="Calibri" panose="020F0502020204030204" pitchFamily="34" charset="0"/>
              </a:rPr>
              <a:t>лазерный луч.</a:t>
            </a:r>
          </a:p>
          <a:p>
            <a:pPr lvl="0" algn="just"/>
            <a:r>
              <a:rPr lang="ru-RU" sz="800" dirty="0">
                <a:solidFill>
                  <a:srgbClr val="979797"/>
                </a:solidFill>
                <a:uFill>
                  <a:solidFill>
                    <a:srgbClr val="000000"/>
                  </a:solidFill>
                </a:uFill>
                <a:latin typeface="Calibri" panose="020F0502020204030204" pitchFamily="34" charset="0"/>
              </a:rPr>
              <a:t>2. Побрейте область обработки. Удаление с поверхности волос улучшает комфорт и позволяет</a:t>
            </a:r>
          </a:p>
          <a:p>
            <a:pPr lvl="0" algn="just"/>
            <a:r>
              <a:rPr lang="ru-RU" sz="800" dirty="0">
                <a:solidFill>
                  <a:srgbClr val="979797"/>
                </a:solidFill>
                <a:uFill>
                  <a:solidFill>
                    <a:srgbClr val="000000"/>
                  </a:solidFill>
                </a:uFill>
                <a:latin typeface="Calibri" panose="020F0502020204030204" pitchFamily="34" charset="0"/>
              </a:rPr>
              <a:t>свету лучше достичь волосы в луковице.</a:t>
            </a:r>
          </a:p>
          <a:p>
            <a:pPr lvl="0" algn="just"/>
            <a:r>
              <a:rPr lang="ru-RU" sz="800" dirty="0">
                <a:solidFill>
                  <a:srgbClr val="979797"/>
                </a:solidFill>
                <a:uFill>
                  <a:solidFill>
                    <a:srgbClr val="000000"/>
                  </a:solidFill>
                </a:uFill>
                <a:latin typeface="Calibri" panose="020F0502020204030204" pitchFamily="34" charset="0"/>
              </a:rPr>
              <a:t>3. Высушите зону обработки.</a:t>
            </a:r>
            <a:endParaRPr lang="ru-RU" dirty="0">
              <a:solidFill>
                <a:prstClr val="black"/>
              </a:solidFill>
            </a:endParaRPr>
          </a:p>
        </p:txBody>
      </p:sp>
    </p:spTree>
    <p:extLst>
      <p:ext uri="{BB962C8B-B14F-4D97-AF65-F5344CB8AC3E}">
        <p14:creationId xmlns:p14="http://schemas.microsoft.com/office/powerpoint/2010/main" val="3331748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9910" y="-11240"/>
            <a:ext cx="2428875" cy="1379865"/>
          </a:xfrm>
          <a:prstGeom prst="rect">
            <a:avLst/>
          </a:prstGeom>
        </p:spPr>
        <p:txBody>
          <a:bodyPr>
            <a:spAutoFit/>
          </a:bodyPr>
          <a:lstStyle/>
          <a:p>
            <a:pPr marL="60960" lvl="0" indent="-6350" algn="just">
              <a:lnSpc>
                <a:spcPct val="110000"/>
              </a:lnSpc>
              <a:spcAft>
                <a:spcPts val="180"/>
              </a:spcAft>
            </a:pPr>
            <a:r>
              <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rPr>
              <a:t>РАЗБЛОКИРУЙТЕ </a:t>
            </a: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ЛАЗЕРНОЕ УСТРОЙСТВО</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60960" lvl="0" indent="-6350" algn="just">
              <a:lnSpc>
                <a:spcPct val="110000"/>
              </a:lnSpc>
              <a:spcAft>
                <a:spcPts val="180"/>
              </a:spcAft>
            </a:pPr>
            <a:r>
              <a:rPr lang="ru-RU" sz="700" dirty="0" err="1">
                <a:solidFill>
                  <a:srgbClr val="979797"/>
                </a:solidFill>
                <a:latin typeface="Calibri" panose="020F0502020204030204" pitchFamily="34" charset="0"/>
                <a:ea typeface="Calibri" panose="020F0502020204030204" pitchFamily="34" charset="0"/>
                <a:cs typeface="Calibri" panose="020F0502020204030204" pitchFamily="34" charset="0"/>
              </a:rPr>
              <a:t>Tria</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 </a:t>
            </a:r>
            <a:r>
              <a:rPr lang="ru-RU" sz="700" dirty="0" err="1">
                <a:solidFill>
                  <a:srgbClr val="979797"/>
                </a:solidFill>
                <a:latin typeface="Calibri" panose="020F0502020204030204" pitchFamily="34" charset="0"/>
                <a:ea typeface="Calibri" panose="020F0502020204030204" pitchFamily="34" charset="0"/>
                <a:cs typeface="Calibri" panose="020F0502020204030204" pitchFamily="34" charset="0"/>
              </a:rPr>
              <a:t>Laser</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 </a:t>
            </a:r>
            <a:r>
              <a:rPr lang="ru-RU" sz="700" dirty="0" err="1">
                <a:solidFill>
                  <a:srgbClr val="979797"/>
                </a:solidFill>
                <a:latin typeface="Calibri" panose="020F0502020204030204" pitchFamily="34" charset="0"/>
                <a:ea typeface="Calibri" panose="020F0502020204030204" pitchFamily="34" charset="0"/>
                <a:cs typeface="Calibri" panose="020F0502020204030204" pitchFamily="34" charset="0"/>
              </a:rPr>
              <a:t>Precision</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заблокируется, если оно не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используется.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Блокирование обозначается на индикаторе: горит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верхний и нижний индикатор. </a:t>
            </a:r>
          </a:p>
          <a:p>
            <a:pPr marL="60960" lvl="0" indent="-6350" algn="just">
              <a:lnSpc>
                <a:spcPct val="110000"/>
              </a:lnSpc>
              <a:spcAft>
                <a:spcPts val="180"/>
              </a:spcAft>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КАК РАЗБЛОКИРОВАТЬ</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60960" lvl="0" indent="-6350" algn="just">
              <a:lnSpc>
                <a:spcPct val="110000"/>
              </a:lnSpc>
              <a:spcAft>
                <a:spcPts val="180"/>
              </a:spcAft>
            </a:pP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Используйте датчик кожи, который поможет подтвердить</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 что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устройство безопасно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для вашего тона кожи.</a:t>
            </a:r>
          </a:p>
          <a:p>
            <a:pPr marL="60960" lvl="0" indent="-6350" algn="just">
              <a:lnSpc>
                <a:spcPct val="110000"/>
              </a:lnSpc>
              <a:spcAft>
                <a:spcPts val="180"/>
              </a:spcAft>
            </a:pP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1. Отключите прибор от зарядного устройства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и нажмите кнопку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питания, чтобы включить.</a:t>
            </a:r>
          </a:p>
        </p:txBody>
      </p:sp>
      <p:grpSp>
        <p:nvGrpSpPr>
          <p:cNvPr id="26" name="Group 94072"/>
          <p:cNvGrpSpPr/>
          <p:nvPr/>
        </p:nvGrpSpPr>
        <p:grpSpPr>
          <a:xfrm>
            <a:off x="974063" y="1357734"/>
            <a:ext cx="473076" cy="727711"/>
            <a:chOff x="107359" y="32551"/>
            <a:chExt cx="473288" cy="728089"/>
          </a:xfrm>
        </p:grpSpPr>
        <p:sp>
          <p:nvSpPr>
            <p:cNvPr id="27" name="Shape 1272"/>
            <p:cNvSpPr/>
            <p:nvPr/>
          </p:nvSpPr>
          <p:spPr>
            <a:xfrm>
              <a:off x="283823" y="433582"/>
              <a:ext cx="124841" cy="124841"/>
            </a:xfrm>
            <a:custGeom>
              <a:avLst/>
              <a:gdLst/>
              <a:ahLst/>
              <a:cxnLst/>
              <a:rect l="0" t="0" r="0" b="0"/>
              <a:pathLst>
                <a:path w="124841" h="124841">
                  <a:moveTo>
                    <a:pt x="124841" y="62421"/>
                  </a:moveTo>
                  <a:cubicBezTo>
                    <a:pt x="124841" y="96876"/>
                    <a:pt x="96901" y="124841"/>
                    <a:pt x="62421" y="124841"/>
                  </a:cubicBezTo>
                  <a:cubicBezTo>
                    <a:pt x="27953" y="124841"/>
                    <a:pt x="0" y="96876"/>
                    <a:pt x="0" y="62421"/>
                  </a:cubicBezTo>
                  <a:cubicBezTo>
                    <a:pt x="0" y="27953"/>
                    <a:pt x="27953" y="0"/>
                    <a:pt x="62421" y="0"/>
                  </a:cubicBezTo>
                  <a:cubicBezTo>
                    <a:pt x="96901" y="0"/>
                    <a:pt x="124841" y="27953"/>
                    <a:pt x="124841" y="62421"/>
                  </a:cubicBezTo>
                  <a:close/>
                </a:path>
              </a:pathLst>
            </a:custGeom>
            <a:ln w="447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28" name="Shape 1273"/>
            <p:cNvSpPr/>
            <p:nvPr/>
          </p:nvSpPr>
          <p:spPr>
            <a:xfrm>
              <a:off x="315159" y="475783"/>
              <a:ext cx="62166" cy="55969"/>
            </a:xfrm>
            <a:custGeom>
              <a:avLst/>
              <a:gdLst/>
              <a:ahLst/>
              <a:cxnLst/>
              <a:rect l="0" t="0" r="0" b="0"/>
              <a:pathLst>
                <a:path w="62166" h="55969">
                  <a:moveTo>
                    <a:pt x="49720" y="0"/>
                  </a:moveTo>
                  <a:cubicBezTo>
                    <a:pt x="57290" y="5664"/>
                    <a:pt x="62166" y="14719"/>
                    <a:pt x="62166" y="24892"/>
                  </a:cubicBezTo>
                  <a:cubicBezTo>
                    <a:pt x="62166" y="42050"/>
                    <a:pt x="48260" y="55969"/>
                    <a:pt x="31102" y="55969"/>
                  </a:cubicBezTo>
                  <a:cubicBezTo>
                    <a:pt x="13932" y="55969"/>
                    <a:pt x="0" y="42050"/>
                    <a:pt x="0" y="24892"/>
                  </a:cubicBezTo>
                  <a:cubicBezTo>
                    <a:pt x="0" y="14732"/>
                    <a:pt x="4889" y="5728"/>
                    <a:pt x="12408" y="51"/>
                  </a:cubicBezTo>
                </a:path>
              </a:pathLst>
            </a:custGeom>
            <a:ln w="447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29" name="Shape 1274"/>
            <p:cNvSpPr/>
            <p:nvPr/>
          </p:nvSpPr>
          <p:spPr>
            <a:xfrm>
              <a:off x="346263" y="449213"/>
              <a:ext cx="0" cy="48412"/>
            </a:xfrm>
            <a:custGeom>
              <a:avLst/>
              <a:gdLst/>
              <a:ahLst/>
              <a:cxnLst/>
              <a:rect l="0" t="0" r="0" b="0"/>
              <a:pathLst>
                <a:path h="48412">
                  <a:moveTo>
                    <a:pt x="0" y="0"/>
                  </a:moveTo>
                  <a:lnTo>
                    <a:pt x="0" y="48412"/>
                  </a:lnTo>
                </a:path>
              </a:pathLst>
            </a:custGeom>
            <a:ln w="447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30" name="Shape 1275"/>
            <p:cNvSpPr/>
            <p:nvPr/>
          </p:nvSpPr>
          <p:spPr>
            <a:xfrm>
              <a:off x="317151" y="475641"/>
              <a:ext cx="252755" cy="284999"/>
            </a:xfrm>
            <a:custGeom>
              <a:avLst/>
              <a:gdLst/>
              <a:ahLst/>
              <a:cxnLst/>
              <a:rect l="0" t="0" r="0" b="0"/>
              <a:pathLst>
                <a:path w="252755" h="284999">
                  <a:moveTo>
                    <a:pt x="53581" y="149"/>
                  </a:moveTo>
                  <a:cubicBezTo>
                    <a:pt x="95998" y="1191"/>
                    <a:pt x="129597" y="85057"/>
                    <a:pt x="132664" y="90435"/>
                  </a:cubicBezTo>
                  <a:cubicBezTo>
                    <a:pt x="146202" y="114133"/>
                    <a:pt x="172110" y="153326"/>
                    <a:pt x="197447" y="191083"/>
                  </a:cubicBezTo>
                  <a:cubicBezTo>
                    <a:pt x="218961" y="223150"/>
                    <a:pt x="240043" y="254189"/>
                    <a:pt x="252755" y="273785"/>
                  </a:cubicBezTo>
                  <a:lnTo>
                    <a:pt x="102146" y="284999"/>
                  </a:lnTo>
                  <a:cubicBezTo>
                    <a:pt x="96101" y="270864"/>
                    <a:pt x="89408" y="255472"/>
                    <a:pt x="82220" y="239914"/>
                  </a:cubicBezTo>
                  <a:cubicBezTo>
                    <a:pt x="72898" y="219772"/>
                    <a:pt x="62712" y="199388"/>
                    <a:pt x="51981" y="181189"/>
                  </a:cubicBezTo>
                  <a:cubicBezTo>
                    <a:pt x="32957" y="148944"/>
                    <a:pt x="30251" y="140067"/>
                    <a:pt x="15189" y="101637"/>
                  </a:cubicBezTo>
                  <a:cubicBezTo>
                    <a:pt x="127" y="63219"/>
                    <a:pt x="0" y="25589"/>
                    <a:pt x="34925" y="5243"/>
                  </a:cubicBezTo>
                  <a:cubicBezTo>
                    <a:pt x="41281" y="1541"/>
                    <a:pt x="47521" y="0"/>
                    <a:pt x="53581" y="149"/>
                  </a:cubicBezTo>
                  <a:close/>
                </a:path>
              </a:pathLst>
            </a:custGeom>
            <a:ln w="4470" cap="rnd">
              <a:round/>
            </a:ln>
          </p:spPr>
          <p:style>
            <a:lnRef idx="1">
              <a:srgbClr val="979797"/>
            </a:lnRef>
            <a:fillRef idx="1">
              <a:srgbClr val="FFFEFD"/>
            </a:fillRef>
            <a:effectRef idx="0">
              <a:scrgbClr r="0" g="0" b="0"/>
            </a:effectRef>
            <a:fontRef idx="none"/>
          </p:style>
          <p:txBody>
            <a:bodyPr/>
            <a:lstStyle/>
            <a:p>
              <a:endParaRPr lang="ru-RU"/>
            </a:p>
          </p:txBody>
        </p:sp>
        <p:sp>
          <p:nvSpPr>
            <p:cNvPr id="31" name="Shape 1276"/>
            <p:cNvSpPr/>
            <p:nvPr/>
          </p:nvSpPr>
          <p:spPr>
            <a:xfrm>
              <a:off x="334193" y="491028"/>
              <a:ext cx="116370" cy="101257"/>
            </a:xfrm>
            <a:custGeom>
              <a:avLst/>
              <a:gdLst/>
              <a:ahLst/>
              <a:cxnLst/>
              <a:rect l="0" t="0" r="0" b="0"/>
              <a:pathLst>
                <a:path w="116370" h="101257">
                  <a:moveTo>
                    <a:pt x="65875" y="0"/>
                  </a:moveTo>
                  <a:cubicBezTo>
                    <a:pt x="65875" y="0"/>
                    <a:pt x="91478" y="29108"/>
                    <a:pt x="99162" y="42037"/>
                  </a:cubicBezTo>
                  <a:cubicBezTo>
                    <a:pt x="106324" y="54077"/>
                    <a:pt x="116370" y="78702"/>
                    <a:pt x="99441" y="89205"/>
                  </a:cubicBezTo>
                  <a:cubicBezTo>
                    <a:pt x="82499" y="99708"/>
                    <a:pt x="49886" y="101257"/>
                    <a:pt x="31623" y="73508"/>
                  </a:cubicBezTo>
                  <a:cubicBezTo>
                    <a:pt x="24168" y="62179"/>
                    <a:pt x="0" y="5563"/>
                    <a:pt x="0" y="5563"/>
                  </a:cubicBezTo>
                  <a:lnTo>
                    <a:pt x="65875" y="0"/>
                  </a:lnTo>
                  <a:close/>
                </a:path>
              </a:pathLst>
            </a:custGeom>
            <a:ln w="4470" cap="rnd">
              <a:round/>
            </a:ln>
          </p:spPr>
          <p:style>
            <a:lnRef idx="1">
              <a:srgbClr val="979797"/>
            </a:lnRef>
            <a:fillRef idx="1">
              <a:srgbClr val="FFFEFD"/>
            </a:fillRef>
            <a:effectRef idx="0">
              <a:scrgbClr r="0" g="0" b="0"/>
            </a:effectRef>
            <a:fontRef idx="none"/>
          </p:style>
          <p:txBody>
            <a:bodyPr/>
            <a:lstStyle/>
            <a:p>
              <a:endParaRPr lang="ru-RU"/>
            </a:p>
          </p:txBody>
        </p:sp>
        <p:sp>
          <p:nvSpPr>
            <p:cNvPr id="32" name="Shape 1278"/>
            <p:cNvSpPr/>
            <p:nvPr/>
          </p:nvSpPr>
          <p:spPr>
            <a:xfrm>
              <a:off x="568468" y="32558"/>
              <a:ext cx="12179" cy="642836"/>
            </a:xfrm>
            <a:custGeom>
              <a:avLst/>
              <a:gdLst/>
              <a:ahLst/>
              <a:cxnLst/>
              <a:rect l="0" t="0" r="0" b="0"/>
              <a:pathLst>
                <a:path w="12179" h="642836">
                  <a:moveTo>
                    <a:pt x="12179" y="0"/>
                  </a:moveTo>
                  <a:cubicBezTo>
                    <a:pt x="7417" y="215951"/>
                    <a:pt x="2604" y="527990"/>
                    <a:pt x="0" y="642836"/>
                  </a:cubicBezTo>
                </a:path>
              </a:pathLst>
            </a:custGeom>
            <a:ln w="447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3" name="Shape 1279"/>
            <p:cNvSpPr/>
            <p:nvPr/>
          </p:nvSpPr>
          <p:spPr>
            <a:xfrm>
              <a:off x="107359" y="32551"/>
              <a:ext cx="12179" cy="642849"/>
            </a:xfrm>
            <a:custGeom>
              <a:avLst/>
              <a:gdLst/>
              <a:ahLst/>
              <a:cxnLst/>
              <a:rect l="0" t="0" r="0" b="0"/>
              <a:pathLst>
                <a:path w="12179" h="642849">
                  <a:moveTo>
                    <a:pt x="12179" y="642849"/>
                  </a:moveTo>
                  <a:cubicBezTo>
                    <a:pt x="9576" y="528002"/>
                    <a:pt x="4763" y="215963"/>
                    <a:pt x="0" y="0"/>
                  </a:cubicBezTo>
                </a:path>
              </a:pathLst>
            </a:custGeom>
            <a:ln w="447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4" name="Shape 1280"/>
            <p:cNvSpPr/>
            <p:nvPr/>
          </p:nvSpPr>
          <p:spPr>
            <a:xfrm>
              <a:off x="331395" y="340087"/>
              <a:ext cx="32741" cy="32741"/>
            </a:xfrm>
            <a:custGeom>
              <a:avLst/>
              <a:gdLst/>
              <a:ahLst/>
              <a:cxnLst/>
              <a:rect l="0" t="0" r="0" b="0"/>
              <a:pathLst>
                <a:path w="32741" h="32741">
                  <a:moveTo>
                    <a:pt x="32741" y="16370"/>
                  </a:moveTo>
                  <a:cubicBezTo>
                    <a:pt x="32741" y="25400"/>
                    <a:pt x="25413" y="32741"/>
                    <a:pt x="16370" y="32741"/>
                  </a:cubicBezTo>
                  <a:cubicBezTo>
                    <a:pt x="7341" y="32741"/>
                    <a:pt x="0" y="25400"/>
                    <a:pt x="0" y="16370"/>
                  </a:cubicBezTo>
                  <a:cubicBezTo>
                    <a:pt x="0" y="7341"/>
                    <a:pt x="7341" y="0"/>
                    <a:pt x="16370" y="0"/>
                  </a:cubicBezTo>
                  <a:cubicBezTo>
                    <a:pt x="25413" y="0"/>
                    <a:pt x="32741" y="7341"/>
                    <a:pt x="32741" y="16370"/>
                  </a:cubicBezTo>
                  <a:close/>
                </a:path>
              </a:pathLst>
            </a:custGeom>
            <a:ln w="447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5" name="Shape 1281"/>
            <p:cNvSpPr/>
            <p:nvPr/>
          </p:nvSpPr>
          <p:spPr>
            <a:xfrm>
              <a:off x="331395" y="267397"/>
              <a:ext cx="32741" cy="32741"/>
            </a:xfrm>
            <a:custGeom>
              <a:avLst/>
              <a:gdLst/>
              <a:ahLst/>
              <a:cxnLst/>
              <a:rect l="0" t="0" r="0" b="0"/>
              <a:pathLst>
                <a:path w="32741" h="32741">
                  <a:moveTo>
                    <a:pt x="32741" y="16370"/>
                  </a:moveTo>
                  <a:cubicBezTo>
                    <a:pt x="32741" y="25400"/>
                    <a:pt x="25413" y="32741"/>
                    <a:pt x="16370" y="32741"/>
                  </a:cubicBezTo>
                  <a:cubicBezTo>
                    <a:pt x="7341" y="32741"/>
                    <a:pt x="0" y="25400"/>
                    <a:pt x="0" y="16370"/>
                  </a:cubicBezTo>
                  <a:cubicBezTo>
                    <a:pt x="0" y="7328"/>
                    <a:pt x="7341" y="0"/>
                    <a:pt x="16370" y="0"/>
                  </a:cubicBezTo>
                  <a:cubicBezTo>
                    <a:pt x="25413" y="0"/>
                    <a:pt x="32741" y="7328"/>
                    <a:pt x="32741" y="16370"/>
                  </a:cubicBezTo>
                  <a:close/>
                </a:path>
              </a:pathLst>
            </a:custGeom>
            <a:ln w="447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6" name="Shape 1282"/>
            <p:cNvSpPr/>
            <p:nvPr/>
          </p:nvSpPr>
          <p:spPr>
            <a:xfrm>
              <a:off x="331395" y="194700"/>
              <a:ext cx="32741" cy="32741"/>
            </a:xfrm>
            <a:custGeom>
              <a:avLst/>
              <a:gdLst/>
              <a:ahLst/>
              <a:cxnLst/>
              <a:rect l="0" t="0" r="0" b="0"/>
              <a:pathLst>
                <a:path w="32741" h="32741">
                  <a:moveTo>
                    <a:pt x="32741" y="16370"/>
                  </a:moveTo>
                  <a:cubicBezTo>
                    <a:pt x="32741" y="25413"/>
                    <a:pt x="25413" y="32741"/>
                    <a:pt x="16370" y="32741"/>
                  </a:cubicBezTo>
                  <a:cubicBezTo>
                    <a:pt x="7341" y="32741"/>
                    <a:pt x="0" y="25413"/>
                    <a:pt x="0" y="16370"/>
                  </a:cubicBezTo>
                  <a:cubicBezTo>
                    <a:pt x="0" y="7341"/>
                    <a:pt x="7341" y="0"/>
                    <a:pt x="16370" y="0"/>
                  </a:cubicBezTo>
                  <a:cubicBezTo>
                    <a:pt x="25413" y="0"/>
                    <a:pt x="32741" y="7341"/>
                    <a:pt x="32741" y="16370"/>
                  </a:cubicBezTo>
                  <a:close/>
                </a:path>
              </a:pathLst>
            </a:custGeom>
            <a:ln w="447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7" name="Shape 1283"/>
            <p:cNvSpPr/>
            <p:nvPr/>
          </p:nvSpPr>
          <p:spPr>
            <a:xfrm>
              <a:off x="446441" y="112422"/>
              <a:ext cx="3880" cy="7874"/>
            </a:xfrm>
            <a:custGeom>
              <a:avLst/>
              <a:gdLst/>
              <a:ahLst/>
              <a:cxnLst/>
              <a:rect l="0" t="0" r="0" b="0"/>
              <a:pathLst>
                <a:path w="3880" h="7874">
                  <a:moveTo>
                    <a:pt x="3880" y="0"/>
                  </a:moveTo>
                  <a:lnTo>
                    <a:pt x="3880" y="686"/>
                  </a:lnTo>
                  <a:lnTo>
                    <a:pt x="851" y="3943"/>
                  </a:lnTo>
                  <a:lnTo>
                    <a:pt x="3880" y="7201"/>
                  </a:lnTo>
                  <a:lnTo>
                    <a:pt x="3880" y="7874"/>
                  </a:lnTo>
                  <a:lnTo>
                    <a:pt x="0" y="3943"/>
                  </a:lnTo>
                  <a:lnTo>
                    <a:pt x="3880"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38" name="Shape 1284"/>
            <p:cNvSpPr/>
            <p:nvPr/>
          </p:nvSpPr>
          <p:spPr>
            <a:xfrm>
              <a:off x="450321" y="112415"/>
              <a:ext cx="3867" cy="7887"/>
            </a:xfrm>
            <a:custGeom>
              <a:avLst/>
              <a:gdLst/>
              <a:ahLst/>
              <a:cxnLst/>
              <a:rect l="0" t="0" r="0" b="0"/>
              <a:pathLst>
                <a:path w="3867" h="7887">
                  <a:moveTo>
                    <a:pt x="6" y="0"/>
                  </a:moveTo>
                  <a:cubicBezTo>
                    <a:pt x="2064" y="0"/>
                    <a:pt x="3867" y="1575"/>
                    <a:pt x="3867" y="3950"/>
                  </a:cubicBezTo>
                  <a:cubicBezTo>
                    <a:pt x="3867" y="6325"/>
                    <a:pt x="2064" y="7887"/>
                    <a:pt x="6" y="7887"/>
                  </a:cubicBezTo>
                  <a:lnTo>
                    <a:pt x="0" y="7880"/>
                  </a:lnTo>
                  <a:lnTo>
                    <a:pt x="0" y="7207"/>
                  </a:lnTo>
                  <a:lnTo>
                    <a:pt x="6" y="7214"/>
                  </a:lnTo>
                  <a:cubicBezTo>
                    <a:pt x="1695" y="7214"/>
                    <a:pt x="3029" y="5880"/>
                    <a:pt x="3029" y="3950"/>
                  </a:cubicBezTo>
                  <a:cubicBezTo>
                    <a:pt x="3029" y="2032"/>
                    <a:pt x="1695" y="686"/>
                    <a:pt x="6" y="686"/>
                  </a:cubicBezTo>
                  <a:lnTo>
                    <a:pt x="0" y="692"/>
                  </a:lnTo>
                  <a:lnTo>
                    <a:pt x="0" y="6"/>
                  </a:lnTo>
                  <a:lnTo>
                    <a:pt x="6"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39" name="Shape 1285"/>
            <p:cNvSpPr/>
            <p:nvPr/>
          </p:nvSpPr>
          <p:spPr>
            <a:xfrm>
              <a:off x="448831" y="114250"/>
              <a:ext cx="1619" cy="4369"/>
            </a:xfrm>
            <a:custGeom>
              <a:avLst/>
              <a:gdLst/>
              <a:ahLst/>
              <a:cxnLst/>
              <a:rect l="0" t="0" r="0" b="0"/>
              <a:pathLst>
                <a:path w="1619" h="4369">
                  <a:moveTo>
                    <a:pt x="0" y="0"/>
                  </a:moveTo>
                  <a:lnTo>
                    <a:pt x="1619" y="0"/>
                  </a:lnTo>
                  <a:lnTo>
                    <a:pt x="1619" y="637"/>
                  </a:lnTo>
                  <a:lnTo>
                    <a:pt x="1575" y="610"/>
                  </a:lnTo>
                  <a:lnTo>
                    <a:pt x="711" y="610"/>
                  </a:lnTo>
                  <a:lnTo>
                    <a:pt x="711" y="1892"/>
                  </a:lnTo>
                  <a:lnTo>
                    <a:pt x="1511" y="1892"/>
                  </a:lnTo>
                  <a:lnTo>
                    <a:pt x="1619" y="1819"/>
                  </a:lnTo>
                  <a:lnTo>
                    <a:pt x="1619" y="2873"/>
                  </a:lnTo>
                  <a:lnTo>
                    <a:pt x="1397" y="2502"/>
                  </a:lnTo>
                  <a:lnTo>
                    <a:pt x="711" y="2502"/>
                  </a:lnTo>
                  <a:lnTo>
                    <a:pt x="711" y="4369"/>
                  </a:lnTo>
                  <a:lnTo>
                    <a:pt x="0" y="4369"/>
                  </a:lnTo>
                  <a:lnTo>
                    <a:pt x="0"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40" name="Shape 1286"/>
            <p:cNvSpPr/>
            <p:nvPr/>
          </p:nvSpPr>
          <p:spPr>
            <a:xfrm>
              <a:off x="450450" y="114250"/>
              <a:ext cx="1708" cy="4369"/>
            </a:xfrm>
            <a:custGeom>
              <a:avLst/>
              <a:gdLst/>
              <a:ahLst/>
              <a:cxnLst/>
              <a:rect l="0" t="0" r="0" b="0"/>
              <a:pathLst>
                <a:path w="1708" h="4369">
                  <a:moveTo>
                    <a:pt x="0" y="0"/>
                  </a:moveTo>
                  <a:lnTo>
                    <a:pt x="32" y="0"/>
                  </a:lnTo>
                  <a:cubicBezTo>
                    <a:pt x="1086" y="0"/>
                    <a:pt x="1632" y="368"/>
                    <a:pt x="1632" y="1257"/>
                  </a:cubicBezTo>
                  <a:cubicBezTo>
                    <a:pt x="1632" y="2057"/>
                    <a:pt x="1149" y="2375"/>
                    <a:pt x="489" y="2451"/>
                  </a:cubicBezTo>
                  <a:lnTo>
                    <a:pt x="1708" y="4369"/>
                  </a:lnTo>
                  <a:lnTo>
                    <a:pt x="895" y="4369"/>
                  </a:lnTo>
                  <a:lnTo>
                    <a:pt x="0" y="2873"/>
                  </a:lnTo>
                  <a:lnTo>
                    <a:pt x="0" y="1819"/>
                  </a:lnTo>
                  <a:lnTo>
                    <a:pt x="908" y="1207"/>
                  </a:lnTo>
                  <a:lnTo>
                    <a:pt x="0" y="637"/>
                  </a:lnTo>
                  <a:lnTo>
                    <a:pt x="0"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41" name="Shape 1287"/>
            <p:cNvSpPr/>
            <p:nvPr/>
          </p:nvSpPr>
          <p:spPr>
            <a:xfrm>
              <a:off x="366208" y="55759"/>
              <a:ext cx="7328" cy="7328"/>
            </a:xfrm>
            <a:custGeom>
              <a:avLst/>
              <a:gdLst/>
              <a:ahLst/>
              <a:cxnLst/>
              <a:rect l="0" t="0" r="0" b="0"/>
              <a:pathLst>
                <a:path w="7328" h="7328">
                  <a:moveTo>
                    <a:pt x="3670" y="0"/>
                  </a:moveTo>
                  <a:cubicBezTo>
                    <a:pt x="5715" y="0"/>
                    <a:pt x="7328" y="1676"/>
                    <a:pt x="7328" y="3734"/>
                  </a:cubicBezTo>
                  <a:cubicBezTo>
                    <a:pt x="7328" y="5779"/>
                    <a:pt x="5715" y="7328"/>
                    <a:pt x="3670" y="7315"/>
                  </a:cubicBezTo>
                  <a:cubicBezTo>
                    <a:pt x="1613" y="7315"/>
                    <a:pt x="0" y="5779"/>
                    <a:pt x="13" y="3734"/>
                  </a:cubicBezTo>
                  <a:cubicBezTo>
                    <a:pt x="13" y="1676"/>
                    <a:pt x="1626" y="0"/>
                    <a:pt x="3670" y="0"/>
                  </a:cubicBez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42" name="Shape 1288"/>
            <p:cNvSpPr/>
            <p:nvPr/>
          </p:nvSpPr>
          <p:spPr>
            <a:xfrm>
              <a:off x="264264" y="54924"/>
              <a:ext cx="33998" cy="69977"/>
            </a:xfrm>
            <a:custGeom>
              <a:avLst/>
              <a:gdLst/>
              <a:ahLst/>
              <a:cxnLst/>
              <a:rect l="0" t="0" r="0" b="0"/>
              <a:pathLst>
                <a:path w="33998" h="69977">
                  <a:moveTo>
                    <a:pt x="13703" y="0"/>
                  </a:moveTo>
                  <a:lnTo>
                    <a:pt x="13691" y="14668"/>
                  </a:lnTo>
                  <a:lnTo>
                    <a:pt x="33998" y="14668"/>
                  </a:lnTo>
                  <a:lnTo>
                    <a:pt x="33998" y="16472"/>
                  </a:lnTo>
                  <a:lnTo>
                    <a:pt x="13691" y="16472"/>
                  </a:lnTo>
                  <a:cubicBezTo>
                    <a:pt x="13691" y="16472"/>
                    <a:pt x="13665" y="48590"/>
                    <a:pt x="13665" y="48743"/>
                  </a:cubicBezTo>
                  <a:cubicBezTo>
                    <a:pt x="13665" y="69977"/>
                    <a:pt x="27457" y="66789"/>
                    <a:pt x="31483" y="61785"/>
                  </a:cubicBezTo>
                  <a:lnTo>
                    <a:pt x="32753" y="62967"/>
                  </a:lnTo>
                  <a:cubicBezTo>
                    <a:pt x="28943" y="67005"/>
                    <a:pt x="25019" y="67729"/>
                    <a:pt x="20002" y="66967"/>
                  </a:cubicBezTo>
                  <a:cubicBezTo>
                    <a:pt x="14821" y="66180"/>
                    <a:pt x="7709" y="61722"/>
                    <a:pt x="7709" y="48400"/>
                  </a:cubicBezTo>
                  <a:lnTo>
                    <a:pt x="7747" y="16472"/>
                  </a:lnTo>
                  <a:lnTo>
                    <a:pt x="0" y="16472"/>
                  </a:lnTo>
                  <a:lnTo>
                    <a:pt x="0" y="14668"/>
                  </a:lnTo>
                  <a:lnTo>
                    <a:pt x="7747" y="14668"/>
                  </a:lnTo>
                  <a:lnTo>
                    <a:pt x="7747" y="7734"/>
                  </a:lnTo>
                  <a:lnTo>
                    <a:pt x="13703"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43" name="Shape 1289"/>
            <p:cNvSpPr/>
            <p:nvPr/>
          </p:nvSpPr>
          <p:spPr>
            <a:xfrm>
              <a:off x="311870" y="69599"/>
              <a:ext cx="35090" cy="51460"/>
            </a:xfrm>
            <a:custGeom>
              <a:avLst/>
              <a:gdLst/>
              <a:ahLst/>
              <a:cxnLst/>
              <a:rect l="0" t="0" r="0" b="0"/>
              <a:pathLst>
                <a:path w="35090" h="51460">
                  <a:moveTo>
                    <a:pt x="38" y="0"/>
                  </a:moveTo>
                  <a:lnTo>
                    <a:pt x="8547" y="0"/>
                  </a:lnTo>
                  <a:cubicBezTo>
                    <a:pt x="10998" y="0"/>
                    <a:pt x="12598" y="1956"/>
                    <a:pt x="12598" y="5080"/>
                  </a:cubicBezTo>
                  <a:lnTo>
                    <a:pt x="12598" y="13449"/>
                  </a:lnTo>
                  <a:cubicBezTo>
                    <a:pt x="15431" y="4445"/>
                    <a:pt x="21247" y="0"/>
                    <a:pt x="30010" y="0"/>
                  </a:cubicBezTo>
                  <a:lnTo>
                    <a:pt x="35090" y="0"/>
                  </a:lnTo>
                  <a:lnTo>
                    <a:pt x="35090" y="1803"/>
                  </a:lnTo>
                  <a:lnTo>
                    <a:pt x="30010" y="1803"/>
                  </a:lnTo>
                  <a:cubicBezTo>
                    <a:pt x="18288" y="1803"/>
                    <a:pt x="12586" y="10795"/>
                    <a:pt x="12586" y="29083"/>
                  </a:cubicBezTo>
                  <a:lnTo>
                    <a:pt x="12560" y="49848"/>
                  </a:lnTo>
                  <a:lnTo>
                    <a:pt x="19177" y="49848"/>
                  </a:lnTo>
                  <a:lnTo>
                    <a:pt x="19177" y="51460"/>
                  </a:lnTo>
                  <a:lnTo>
                    <a:pt x="0" y="51460"/>
                  </a:lnTo>
                  <a:lnTo>
                    <a:pt x="0" y="49848"/>
                  </a:lnTo>
                  <a:lnTo>
                    <a:pt x="6617" y="49848"/>
                  </a:lnTo>
                  <a:lnTo>
                    <a:pt x="6655" y="1803"/>
                  </a:lnTo>
                  <a:lnTo>
                    <a:pt x="38" y="1803"/>
                  </a:lnTo>
                  <a:lnTo>
                    <a:pt x="38"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44" name="Shape 1290"/>
            <p:cNvSpPr/>
            <p:nvPr/>
          </p:nvSpPr>
          <p:spPr>
            <a:xfrm>
              <a:off x="360600" y="69596"/>
              <a:ext cx="19177" cy="51473"/>
            </a:xfrm>
            <a:custGeom>
              <a:avLst/>
              <a:gdLst/>
              <a:ahLst/>
              <a:cxnLst/>
              <a:rect l="0" t="0" r="0" b="0"/>
              <a:pathLst>
                <a:path w="19177" h="51473">
                  <a:moveTo>
                    <a:pt x="51" y="0"/>
                  </a:moveTo>
                  <a:lnTo>
                    <a:pt x="8547" y="0"/>
                  </a:lnTo>
                  <a:cubicBezTo>
                    <a:pt x="10998" y="0"/>
                    <a:pt x="12611" y="2007"/>
                    <a:pt x="12611" y="5131"/>
                  </a:cubicBezTo>
                  <a:lnTo>
                    <a:pt x="12560" y="49848"/>
                  </a:lnTo>
                  <a:lnTo>
                    <a:pt x="19177" y="49848"/>
                  </a:lnTo>
                  <a:lnTo>
                    <a:pt x="19177" y="51473"/>
                  </a:lnTo>
                  <a:lnTo>
                    <a:pt x="0" y="51473"/>
                  </a:lnTo>
                  <a:lnTo>
                    <a:pt x="0" y="49848"/>
                  </a:lnTo>
                  <a:lnTo>
                    <a:pt x="6617" y="49848"/>
                  </a:lnTo>
                  <a:lnTo>
                    <a:pt x="6655" y="1803"/>
                  </a:lnTo>
                  <a:lnTo>
                    <a:pt x="51" y="1803"/>
                  </a:lnTo>
                  <a:lnTo>
                    <a:pt x="51"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45" name="Shape 1291"/>
            <p:cNvSpPr/>
            <p:nvPr/>
          </p:nvSpPr>
          <p:spPr>
            <a:xfrm>
              <a:off x="392963" y="69602"/>
              <a:ext cx="50508" cy="52768"/>
            </a:xfrm>
            <a:custGeom>
              <a:avLst/>
              <a:gdLst/>
              <a:ahLst/>
              <a:cxnLst/>
              <a:rect l="0" t="0" r="0" b="0"/>
              <a:pathLst>
                <a:path w="50508" h="52768">
                  <a:moveTo>
                    <a:pt x="20815" y="0"/>
                  </a:moveTo>
                  <a:cubicBezTo>
                    <a:pt x="31458" y="0"/>
                    <a:pt x="40462" y="4039"/>
                    <a:pt x="40449" y="14249"/>
                  </a:cubicBezTo>
                  <a:lnTo>
                    <a:pt x="40437" y="40500"/>
                  </a:lnTo>
                  <a:cubicBezTo>
                    <a:pt x="40437" y="49352"/>
                    <a:pt x="44005" y="52134"/>
                    <a:pt x="49644" y="48463"/>
                  </a:cubicBezTo>
                  <a:lnTo>
                    <a:pt x="50508" y="49746"/>
                  </a:lnTo>
                  <a:cubicBezTo>
                    <a:pt x="48222" y="51371"/>
                    <a:pt x="46025" y="52184"/>
                    <a:pt x="42354" y="51537"/>
                  </a:cubicBezTo>
                  <a:cubicBezTo>
                    <a:pt x="37960" y="50775"/>
                    <a:pt x="34468" y="46939"/>
                    <a:pt x="34468" y="39929"/>
                  </a:cubicBezTo>
                  <a:lnTo>
                    <a:pt x="34493" y="24829"/>
                  </a:lnTo>
                  <a:lnTo>
                    <a:pt x="26746" y="24816"/>
                  </a:lnTo>
                  <a:cubicBezTo>
                    <a:pt x="15494" y="24803"/>
                    <a:pt x="5944" y="29705"/>
                    <a:pt x="5944" y="38684"/>
                  </a:cubicBezTo>
                  <a:cubicBezTo>
                    <a:pt x="5944" y="45961"/>
                    <a:pt x="11773" y="50317"/>
                    <a:pt x="17513" y="50876"/>
                  </a:cubicBezTo>
                  <a:cubicBezTo>
                    <a:pt x="20714" y="51194"/>
                    <a:pt x="27330" y="50546"/>
                    <a:pt x="31674" y="45047"/>
                  </a:cubicBezTo>
                  <a:lnTo>
                    <a:pt x="33249" y="46292"/>
                  </a:lnTo>
                  <a:cubicBezTo>
                    <a:pt x="28943" y="51753"/>
                    <a:pt x="23101" y="52768"/>
                    <a:pt x="17755" y="52718"/>
                  </a:cubicBezTo>
                  <a:cubicBezTo>
                    <a:pt x="7264" y="52616"/>
                    <a:pt x="0" y="45796"/>
                    <a:pt x="0" y="38583"/>
                  </a:cubicBezTo>
                  <a:cubicBezTo>
                    <a:pt x="0" y="26581"/>
                    <a:pt x="11824" y="22809"/>
                    <a:pt x="26746" y="22835"/>
                  </a:cubicBezTo>
                  <a:lnTo>
                    <a:pt x="34493" y="22835"/>
                  </a:lnTo>
                  <a:lnTo>
                    <a:pt x="34493" y="14338"/>
                  </a:lnTo>
                  <a:cubicBezTo>
                    <a:pt x="34493" y="12979"/>
                    <a:pt x="34328" y="11735"/>
                    <a:pt x="34061" y="10579"/>
                  </a:cubicBezTo>
                  <a:cubicBezTo>
                    <a:pt x="31572" y="2908"/>
                    <a:pt x="26086" y="1473"/>
                    <a:pt x="16040" y="2019"/>
                  </a:cubicBezTo>
                  <a:cubicBezTo>
                    <a:pt x="10973" y="2299"/>
                    <a:pt x="5309" y="5017"/>
                    <a:pt x="5258" y="5042"/>
                  </a:cubicBezTo>
                  <a:lnTo>
                    <a:pt x="4280" y="3289"/>
                  </a:lnTo>
                  <a:cubicBezTo>
                    <a:pt x="4508" y="3162"/>
                    <a:pt x="10160" y="0"/>
                    <a:pt x="20815" y="0"/>
                  </a:cubicBez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grpSp>
      <p:sp>
        <p:nvSpPr>
          <p:cNvPr id="46" name="Прямоугольник 45"/>
          <p:cNvSpPr/>
          <p:nvPr/>
        </p:nvSpPr>
        <p:spPr>
          <a:xfrm>
            <a:off x="2373464" y="26637"/>
            <a:ext cx="2428875" cy="2693045"/>
          </a:xfrm>
          <a:prstGeom prst="rect">
            <a:avLst/>
          </a:prstGeom>
        </p:spPr>
        <p:txBody>
          <a:bodyPr>
            <a:spAutoFit/>
          </a:bodyPr>
          <a:lstStyle/>
          <a:p>
            <a:pPr marL="60960" lvl="0" indent="-6350" algn="just">
              <a:lnSpc>
                <a:spcPct val="110000"/>
              </a:lnSpc>
              <a:spcAft>
                <a:spcPts val="180"/>
              </a:spcAft>
            </a:pP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Чтобы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попробовать еще раз, поднимите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аппликатор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устройства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и проделайте шаги по инструкции заново.</a:t>
            </a:r>
            <a:endPar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endParaRPr>
          </a:p>
          <a:p>
            <a:pPr marL="60960" lvl="0" indent="-6350" algn="just">
              <a:lnSpc>
                <a:spcPct val="110000"/>
              </a:lnSpc>
              <a:spcAft>
                <a:spcPts val="180"/>
              </a:spcAft>
            </a:pP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Если вы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все еще не можете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разблокировать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устройство,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пожалуйста, обратитесь в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службу для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оказания помощи. </a:t>
            </a:r>
            <a:endPar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endParaRPr>
          </a:p>
          <a:p>
            <a:pPr marL="60960" lvl="0" indent="-6350" algn="just">
              <a:lnSpc>
                <a:spcPct val="110000"/>
              </a:lnSpc>
              <a:spcAft>
                <a:spcPts val="180"/>
              </a:spcAft>
            </a:pPr>
            <a:endParaRPr lang="ru-RU" sz="700" dirty="0">
              <a:solidFill>
                <a:srgbClr val="ABABAB"/>
              </a:solidFill>
              <a:latin typeface="Calibri" panose="020F0502020204030204" pitchFamily="34" charset="0"/>
              <a:ea typeface="Calibri" panose="020F0502020204030204" pitchFamily="34" charset="0"/>
              <a:cs typeface="Calibri" panose="020F0502020204030204" pitchFamily="34" charset="0"/>
            </a:endParaRPr>
          </a:p>
          <a:p>
            <a:pPr marL="60960" lvl="0" indent="-6350" algn="just">
              <a:lnSpc>
                <a:spcPct val="110000"/>
              </a:lnSpc>
              <a:spcAft>
                <a:spcPts val="180"/>
              </a:spcAft>
            </a:pP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УСТАНОВКА Уровня энергии</a:t>
            </a:r>
          </a:p>
          <a:p>
            <a:pPr marL="60960" lvl="0" indent="-6350" algn="just">
              <a:lnSpc>
                <a:spcPct val="110000"/>
              </a:lnSpc>
              <a:spcAft>
                <a:spcPts val="180"/>
              </a:spcAft>
            </a:pP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Устройство предлагает использование три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различных</a:t>
            </a:r>
          </a:p>
          <a:p>
            <a:pPr marL="60960" lvl="0" indent="-6350" algn="just">
              <a:lnSpc>
                <a:spcPct val="110000"/>
              </a:lnSpc>
              <a:spcAft>
                <a:spcPts val="180"/>
              </a:spcAft>
            </a:pP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уровня энергии: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низкий, средний и высокий. В</a:t>
            </a:r>
          </a:p>
          <a:p>
            <a:pPr marL="60960" lvl="0" indent="-6350" algn="just">
              <a:lnSpc>
                <a:spcPct val="110000"/>
              </a:lnSpc>
              <a:spcAft>
                <a:spcPts val="180"/>
              </a:spcAft>
            </a:pP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клиническом исследовании,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были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использованы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более высокие уровни, чтобы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быть в 2-3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раза эффективнее. Таким образом, для достижения наилучших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результатов, мы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рекомендуем использовать самый высокий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уровень, который было бы </a:t>
            </a:r>
            <a:r>
              <a:rPr lang="ru-RU" sz="700" dirty="0" err="1" smtClean="0">
                <a:solidFill>
                  <a:srgbClr val="979797"/>
                </a:solidFill>
                <a:latin typeface="Calibri" panose="020F0502020204030204" pitchFamily="34" charset="0"/>
                <a:ea typeface="Calibri" panose="020F0502020204030204" pitchFamily="34" charset="0"/>
                <a:cs typeface="Calibri" panose="020F0502020204030204" pitchFamily="34" charset="0"/>
              </a:rPr>
              <a:t>комфорно</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терпеть.</a:t>
            </a:r>
          </a:p>
          <a:p>
            <a:pPr marL="60960" lvl="0" indent="-6350" algn="just">
              <a:lnSpc>
                <a:spcPct val="110000"/>
              </a:lnSpc>
              <a:spcAft>
                <a:spcPts val="180"/>
              </a:spcAft>
            </a:pP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Когда </a:t>
            </a:r>
            <a:r>
              <a:rPr lang="ru-RU" sz="700" dirty="0" err="1">
                <a:solidFill>
                  <a:srgbClr val="979797"/>
                </a:solidFill>
                <a:latin typeface="Calibri" panose="020F0502020204030204" pitchFamily="34" charset="0"/>
                <a:ea typeface="Calibri" panose="020F0502020204030204" pitchFamily="34" charset="0"/>
                <a:cs typeface="Calibri" panose="020F0502020204030204" pitchFamily="34" charset="0"/>
              </a:rPr>
              <a:t>Tria</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 </a:t>
            </a:r>
            <a:r>
              <a:rPr lang="ru-RU" sz="700" dirty="0" err="1">
                <a:solidFill>
                  <a:srgbClr val="979797"/>
                </a:solidFill>
                <a:latin typeface="Calibri" panose="020F0502020204030204" pitchFamily="34" charset="0"/>
                <a:ea typeface="Calibri" panose="020F0502020204030204" pitchFamily="34" charset="0"/>
                <a:cs typeface="Calibri" panose="020F0502020204030204" pitchFamily="34" charset="0"/>
              </a:rPr>
              <a:t>Laser</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 </a:t>
            </a:r>
            <a:r>
              <a:rPr lang="ru-RU" sz="700" dirty="0" err="1">
                <a:solidFill>
                  <a:srgbClr val="979797"/>
                </a:solidFill>
                <a:latin typeface="Calibri" panose="020F0502020204030204" pitchFamily="34" charset="0"/>
                <a:ea typeface="Calibri" panose="020F0502020204030204" pitchFamily="34" charset="0"/>
                <a:cs typeface="Calibri" panose="020F0502020204030204" pitchFamily="34" charset="0"/>
              </a:rPr>
              <a:t>Precision</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 включен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и разблокирован</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 нажмите кнопку питания, чтобы выбрать</a:t>
            </a:r>
          </a:p>
          <a:p>
            <a:pPr marL="60960" lvl="0" indent="-6350" algn="just">
              <a:lnSpc>
                <a:spcPct val="110000"/>
              </a:lnSpc>
              <a:spcAft>
                <a:spcPts val="180"/>
              </a:spcAft>
            </a:pP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ваш желаемый уровень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энергии.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Каждый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раз, нажимая</a:t>
            </a:r>
            <a:endPar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endParaRPr>
          </a:p>
          <a:p>
            <a:pPr marL="60960" lvl="0" indent="-6350" algn="just">
              <a:lnSpc>
                <a:spcPct val="110000"/>
              </a:lnSpc>
              <a:spcAft>
                <a:spcPts val="180"/>
              </a:spcAft>
            </a:pP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кнопку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питания, уровень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будет повышаться.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После того, как </a:t>
            </a:r>
            <a:r>
              <a:rPr lang="ru-RU" sz="700" dirty="0" err="1">
                <a:solidFill>
                  <a:srgbClr val="979797"/>
                </a:solidFill>
                <a:latin typeface="Calibri" panose="020F0502020204030204" pitchFamily="34" charset="0"/>
                <a:ea typeface="Calibri" panose="020F0502020204030204" pitchFamily="34" charset="0"/>
                <a:cs typeface="Calibri" panose="020F0502020204030204" pitchFamily="34" charset="0"/>
              </a:rPr>
              <a:t>Tria</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 </a:t>
            </a:r>
            <a:r>
              <a:rPr lang="ru-RU" sz="700" dirty="0" err="1">
                <a:solidFill>
                  <a:srgbClr val="979797"/>
                </a:solidFill>
                <a:latin typeface="Calibri" panose="020F0502020204030204" pitchFamily="34" charset="0"/>
                <a:ea typeface="Calibri" panose="020F0502020204030204" pitchFamily="34" charset="0"/>
                <a:cs typeface="Calibri" panose="020F0502020204030204" pitchFamily="34" charset="0"/>
              </a:rPr>
              <a:t>Laser</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 </a:t>
            </a:r>
            <a:r>
              <a:rPr lang="ru-RU" sz="700" dirty="0" err="1">
                <a:solidFill>
                  <a:srgbClr val="979797"/>
                </a:solidFill>
                <a:latin typeface="Calibri" panose="020F0502020204030204" pitchFamily="34" charset="0"/>
                <a:ea typeface="Calibri" panose="020F0502020204030204" pitchFamily="34" charset="0"/>
                <a:cs typeface="Calibri" panose="020F0502020204030204" pitchFamily="34" charset="0"/>
              </a:rPr>
              <a:t>Precision</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установился на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максимальном уровне, нажав </a:t>
            </a:r>
            <a:r>
              <a:rPr lang="ru-RU" sz="7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на кнопку питания, вы снова вернетесь </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к самому низкому уровню.</a:t>
            </a:r>
            <a:endParaRPr lang="ru-RU" dirty="0">
              <a:solidFill>
                <a:srgbClr val="979797"/>
              </a:solidFill>
            </a:endParaRPr>
          </a:p>
        </p:txBody>
      </p:sp>
      <p:grpSp>
        <p:nvGrpSpPr>
          <p:cNvPr id="47" name="Group 94074"/>
          <p:cNvGrpSpPr/>
          <p:nvPr/>
        </p:nvGrpSpPr>
        <p:grpSpPr>
          <a:xfrm>
            <a:off x="329924" y="3130940"/>
            <a:ext cx="1786868" cy="1005840"/>
            <a:chOff x="-2679" y="-1142"/>
            <a:chExt cx="1787143" cy="1005840"/>
          </a:xfrm>
        </p:grpSpPr>
        <p:sp>
          <p:nvSpPr>
            <p:cNvPr id="48" name="Shape 1297"/>
            <p:cNvSpPr/>
            <p:nvPr/>
          </p:nvSpPr>
          <p:spPr>
            <a:xfrm>
              <a:off x="698418" y="213017"/>
              <a:ext cx="6465" cy="342919"/>
            </a:xfrm>
            <a:custGeom>
              <a:avLst/>
              <a:gdLst/>
              <a:ahLst/>
              <a:cxnLst/>
              <a:rect l="0" t="0" r="0" b="0"/>
              <a:pathLst>
                <a:path w="6465" h="342919">
                  <a:moveTo>
                    <a:pt x="0" y="342919"/>
                  </a:moveTo>
                  <a:cubicBezTo>
                    <a:pt x="1278" y="286379"/>
                    <a:pt x="3548" y="144807"/>
                    <a:pt x="5865" y="28901"/>
                  </a:cubicBezTo>
                  <a:lnTo>
                    <a:pt x="6465" y="0"/>
                  </a:lnTo>
                </a:path>
              </a:pathLst>
            </a:custGeom>
            <a:ln w="315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9" name="Shape 1298"/>
            <p:cNvSpPr/>
            <p:nvPr/>
          </p:nvSpPr>
          <p:spPr>
            <a:xfrm>
              <a:off x="439283" y="213017"/>
              <a:ext cx="6413" cy="342924"/>
            </a:xfrm>
            <a:custGeom>
              <a:avLst/>
              <a:gdLst/>
              <a:ahLst/>
              <a:cxnLst/>
              <a:rect l="0" t="0" r="0" b="0"/>
              <a:pathLst>
                <a:path w="6413" h="342924">
                  <a:moveTo>
                    <a:pt x="6413" y="342924"/>
                  </a:moveTo>
                  <a:cubicBezTo>
                    <a:pt x="5135" y="286384"/>
                    <a:pt x="2923" y="144802"/>
                    <a:pt x="604" y="28903"/>
                  </a:cubicBezTo>
                  <a:lnTo>
                    <a:pt x="0" y="0"/>
                  </a:lnTo>
                </a:path>
              </a:pathLst>
            </a:custGeom>
            <a:ln w="315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50" name="Shape 1299"/>
            <p:cNvSpPr/>
            <p:nvPr/>
          </p:nvSpPr>
          <p:spPr>
            <a:xfrm>
              <a:off x="538711" y="419980"/>
              <a:ext cx="70955" cy="70942"/>
            </a:xfrm>
            <a:custGeom>
              <a:avLst/>
              <a:gdLst/>
              <a:ahLst/>
              <a:cxnLst/>
              <a:rect l="0" t="0" r="0" b="0"/>
              <a:pathLst>
                <a:path w="70955" h="70942">
                  <a:moveTo>
                    <a:pt x="70955" y="35471"/>
                  </a:moveTo>
                  <a:cubicBezTo>
                    <a:pt x="70955" y="55029"/>
                    <a:pt x="55105" y="70942"/>
                    <a:pt x="35484" y="70942"/>
                  </a:cubicBezTo>
                  <a:cubicBezTo>
                    <a:pt x="15926" y="70942"/>
                    <a:pt x="0" y="55029"/>
                    <a:pt x="0" y="35471"/>
                  </a:cubicBezTo>
                  <a:cubicBezTo>
                    <a:pt x="0" y="15913"/>
                    <a:pt x="15926" y="0"/>
                    <a:pt x="35484" y="0"/>
                  </a:cubicBezTo>
                  <a:cubicBezTo>
                    <a:pt x="55105" y="0"/>
                    <a:pt x="70955" y="15913"/>
                    <a:pt x="70955" y="35471"/>
                  </a:cubicBezTo>
                  <a:close/>
                </a:path>
              </a:pathLst>
            </a:custGeom>
            <a:ln w="315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51" name="Shape 1300"/>
            <p:cNvSpPr/>
            <p:nvPr/>
          </p:nvSpPr>
          <p:spPr>
            <a:xfrm>
              <a:off x="563570" y="360841"/>
              <a:ext cx="21234" cy="21234"/>
            </a:xfrm>
            <a:custGeom>
              <a:avLst/>
              <a:gdLst/>
              <a:ahLst/>
              <a:cxnLst/>
              <a:rect l="0" t="0" r="0" b="0"/>
              <a:pathLst>
                <a:path w="21234" h="21234">
                  <a:moveTo>
                    <a:pt x="10617" y="0"/>
                  </a:moveTo>
                  <a:cubicBezTo>
                    <a:pt x="16497" y="0"/>
                    <a:pt x="21234" y="4750"/>
                    <a:pt x="21234" y="10617"/>
                  </a:cubicBezTo>
                  <a:cubicBezTo>
                    <a:pt x="21234" y="16485"/>
                    <a:pt x="16497" y="21234"/>
                    <a:pt x="10617" y="21234"/>
                  </a:cubicBezTo>
                  <a:cubicBezTo>
                    <a:pt x="4750" y="21234"/>
                    <a:pt x="0" y="16485"/>
                    <a:pt x="0" y="10617"/>
                  </a:cubicBezTo>
                  <a:cubicBezTo>
                    <a:pt x="0" y="4750"/>
                    <a:pt x="4750" y="0"/>
                    <a:pt x="10617" y="0"/>
                  </a:cubicBezTo>
                  <a:close/>
                </a:path>
              </a:pathLst>
            </a:custGeom>
            <a:ln w="0" cap="rnd">
              <a:round/>
            </a:ln>
          </p:spPr>
          <p:style>
            <a:lnRef idx="0">
              <a:srgbClr val="000000">
                <a:alpha val="0"/>
              </a:srgbClr>
            </a:lnRef>
            <a:fillRef idx="1">
              <a:srgbClr val="5F9A77"/>
            </a:fillRef>
            <a:effectRef idx="0">
              <a:scrgbClr r="0" g="0" b="0"/>
            </a:effectRef>
            <a:fontRef idx="none"/>
          </p:style>
          <p:txBody>
            <a:bodyPr/>
            <a:lstStyle/>
            <a:p>
              <a:endParaRPr lang="ru-RU"/>
            </a:p>
          </p:txBody>
        </p:sp>
        <p:sp>
          <p:nvSpPr>
            <p:cNvPr id="52" name="Shape 1301"/>
            <p:cNvSpPr/>
            <p:nvPr/>
          </p:nvSpPr>
          <p:spPr>
            <a:xfrm>
              <a:off x="563570" y="360841"/>
              <a:ext cx="21234" cy="21234"/>
            </a:xfrm>
            <a:custGeom>
              <a:avLst/>
              <a:gdLst/>
              <a:ahLst/>
              <a:cxnLst/>
              <a:rect l="0" t="0" r="0" b="0"/>
              <a:pathLst>
                <a:path w="21234" h="21234">
                  <a:moveTo>
                    <a:pt x="21234" y="10617"/>
                  </a:moveTo>
                  <a:cubicBezTo>
                    <a:pt x="21234" y="16485"/>
                    <a:pt x="16497" y="21234"/>
                    <a:pt x="10617" y="21234"/>
                  </a:cubicBezTo>
                  <a:cubicBezTo>
                    <a:pt x="4750" y="21234"/>
                    <a:pt x="0" y="16485"/>
                    <a:pt x="0" y="10617"/>
                  </a:cubicBezTo>
                  <a:cubicBezTo>
                    <a:pt x="0" y="4750"/>
                    <a:pt x="4750" y="0"/>
                    <a:pt x="10617" y="0"/>
                  </a:cubicBezTo>
                  <a:cubicBezTo>
                    <a:pt x="16497" y="0"/>
                    <a:pt x="21234" y="4750"/>
                    <a:pt x="21234" y="10617"/>
                  </a:cubicBezTo>
                  <a:close/>
                </a:path>
              </a:pathLst>
            </a:custGeom>
            <a:ln w="3150"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53" name="Shape 1302"/>
            <p:cNvSpPr/>
            <p:nvPr/>
          </p:nvSpPr>
          <p:spPr>
            <a:xfrm>
              <a:off x="563570" y="315575"/>
              <a:ext cx="21234" cy="21234"/>
            </a:xfrm>
            <a:custGeom>
              <a:avLst/>
              <a:gdLst/>
              <a:ahLst/>
              <a:cxnLst/>
              <a:rect l="0" t="0" r="0" b="0"/>
              <a:pathLst>
                <a:path w="21234" h="21234">
                  <a:moveTo>
                    <a:pt x="21234" y="10617"/>
                  </a:moveTo>
                  <a:cubicBezTo>
                    <a:pt x="21234" y="16472"/>
                    <a:pt x="16497" y="21234"/>
                    <a:pt x="10617" y="21234"/>
                  </a:cubicBezTo>
                  <a:cubicBezTo>
                    <a:pt x="4750" y="21234"/>
                    <a:pt x="0" y="16472"/>
                    <a:pt x="0" y="10617"/>
                  </a:cubicBezTo>
                  <a:cubicBezTo>
                    <a:pt x="0" y="4737"/>
                    <a:pt x="4750" y="0"/>
                    <a:pt x="10617" y="0"/>
                  </a:cubicBezTo>
                  <a:cubicBezTo>
                    <a:pt x="16497" y="0"/>
                    <a:pt x="21234" y="4737"/>
                    <a:pt x="21234" y="10617"/>
                  </a:cubicBezTo>
                  <a:close/>
                </a:path>
              </a:pathLst>
            </a:custGeom>
            <a:ln w="176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54" name="Shape 1303"/>
            <p:cNvSpPr/>
            <p:nvPr/>
          </p:nvSpPr>
          <p:spPr>
            <a:xfrm>
              <a:off x="563570" y="266652"/>
              <a:ext cx="21234" cy="21349"/>
            </a:xfrm>
            <a:custGeom>
              <a:avLst/>
              <a:gdLst/>
              <a:ahLst/>
              <a:cxnLst/>
              <a:rect l="0" t="0" r="0" b="0"/>
              <a:pathLst>
                <a:path w="21234" h="21349">
                  <a:moveTo>
                    <a:pt x="21234" y="10617"/>
                  </a:moveTo>
                  <a:cubicBezTo>
                    <a:pt x="21234" y="16485"/>
                    <a:pt x="16497" y="21349"/>
                    <a:pt x="10617" y="21349"/>
                  </a:cubicBezTo>
                  <a:cubicBezTo>
                    <a:pt x="4750" y="21349"/>
                    <a:pt x="0" y="16485"/>
                    <a:pt x="0" y="10617"/>
                  </a:cubicBezTo>
                  <a:cubicBezTo>
                    <a:pt x="0" y="4750"/>
                    <a:pt x="4750" y="0"/>
                    <a:pt x="10617" y="0"/>
                  </a:cubicBezTo>
                  <a:cubicBezTo>
                    <a:pt x="16497" y="0"/>
                    <a:pt x="21234" y="4750"/>
                    <a:pt x="21234" y="10617"/>
                  </a:cubicBezTo>
                  <a:close/>
                </a:path>
              </a:pathLst>
            </a:custGeom>
            <a:ln w="176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55" name="Shape 1304"/>
            <p:cNvSpPr/>
            <p:nvPr/>
          </p:nvSpPr>
          <p:spPr>
            <a:xfrm>
              <a:off x="629769" y="239084"/>
              <a:ext cx="2140" cy="4342"/>
            </a:xfrm>
            <a:custGeom>
              <a:avLst/>
              <a:gdLst/>
              <a:ahLst/>
              <a:cxnLst/>
              <a:rect l="0" t="0" r="0" b="0"/>
              <a:pathLst>
                <a:path w="2140" h="4342">
                  <a:moveTo>
                    <a:pt x="2140" y="0"/>
                  </a:moveTo>
                  <a:lnTo>
                    <a:pt x="2140" y="383"/>
                  </a:lnTo>
                  <a:lnTo>
                    <a:pt x="445" y="2177"/>
                  </a:lnTo>
                  <a:lnTo>
                    <a:pt x="2140" y="3959"/>
                  </a:lnTo>
                  <a:lnTo>
                    <a:pt x="2140" y="4342"/>
                  </a:lnTo>
                  <a:lnTo>
                    <a:pt x="0" y="2177"/>
                  </a:lnTo>
                  <a:lnTo>
                    <a:pt x="2140"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56" name="Shape 1305"/>
            <p:cNvSpPr/>
            <p:nvPr/>
          </p:nvSpPr>
          <p:spPr>
            <a:xfrm>
              <a:off x="631909" y="239039"/>
              <a:ext cx="2216" cy="4432"/>
            </a:xfrm>
            <a:custGeom>
              <a:avLst/>
              <a:gdLst/>
              <a:ahLst/>
              <a:cxnLst/>
              <a:rect l="0" t="0" r="0" b="0"/>
              <a:pathLst>
                <a:path w="2216" h="4432">
                  <a:moveTo>
                    <a:pt x="44" y="0"/>
                  </a:moveTo>
                  <a:cubicBezTo>
                    <a:pt x="1187" y="0"/>
                    <a:pt x="2216" y="927"/>
                    <a:pt x="2216" y="2223"/>
                  </a:cubicBezTo>
                  <a:cubicBezTo>
                    <a:pt x="2216" y="3581"/>
                    <a:pt x="1187" y="4432"/>
                    <a:pt x="44" y="4432"/>
                  </a:cubicBezTo>
                  <a:lnTo>
                    <a:pt x="0" y="4387"/>
                  </a:lnTo>
                  <a:lnTo>
                    <a:pt x="0" y="4005"/>
                  </a:lnTo>
                  <a:lnTo>
                    <a:pt x="44" y="4051"/>
                  </a:lnTo>
                  <a:cubicBezTo>
                    <a:pt x="946" y="4051"/>
                    <a:pt x="1695" y="3315"/>
                    <a:pt x="1695" y="2223"/>
                  </a:cubicBezTo>
                  <a:cubicBezTo>
                    <a:pt x="1695" y="1130"/>
                    <a:pt x="946" y="381"/>
                    <a:pt x="44" y="381"/>
                  </a:cubicBezTo>
                  <a:lnTo>
                    <a:pt x="0" y="428"/>
                  </a:lnTo>
                  <a:lnTo>
                    <a:pt x="0" y="45"/>
                  </a:lnTo>
                  <a:lnTo>
                    <a:pt x="44"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57" name="Shape 1306"/>
            <p:cNvSpPr/>
            <p:nvPr/>
          </p:nvSpPr>
          <p:spPr>
            <a:xfrm>
              <a:off x="631059" y="240088"/>
              <a:ext cx="927" cy="2477"/>
            </a:xfrm>
            <a:custGeom>
              <a:avLst/>
              <a:gdLst/>
              <a:ahLst/>
              <a:cxnLst/>
              <a:rect l="0" t="0" r="0" b="0"/>
              <a:pathLst>
                <a:path w="927" h="2477">
                  <a:moveTo>
                    <a:pt x="0" y="0"/>
                  </a:moveTo>
                  <a:lnTo>
                    <a:pt x="927" y="0"/>
                  </a:lnTo>
                  <a:lnTo>
                    <a:pt x="927" y="343"/>
                  </a:lnTo>
                  <a:lnTo>
                    <a:pt x="419" y="343"/>
                  </a:lnTo>
                  <a:lnTo>
                    <a:pt x="419" y="1067"/>
                  </a:lnTo>
                  <a:lnTo>
                    <a:pt x="902" y="1067"/>
                  </a:lnTo>
                  <a:lnTo>
                    <a:pt x="927" y="1049"/>
                  </a:lnTo>
                  <a:lnTo>
                    <a:pt x="927" y="1670"/>
                  </a:lnTo>
                  <a:lnTo>
                    <a:pt x="775" y="1422"/>
                  </a:lnTo>
                  <a:lnTo>
                    <a:pt x="419" y="1422"/>
                  </a:lnTo>
                  <a:lnTo>
                    <a:pt x="419" y="2477"/>
                  </a:lnTo>
                  <a:lnTo>
                    <a:pt x="0" y="2477"/>
                  </a:lnTo>
                  <a:lnTo>
                    <a:pt x="0"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58" name="Shape 1307"/>
            <p:cNvSpPr/>
            <p:nvPr/>
          </p:nvSpPr>
          <p:spPr>
            <a:xfrm>
              <a:off x="631986" y="240088"/>
              <a:ext cx="1016" cy="2477"/>
            </a:xfrm>
            <a:custGeom>
              <a:avLst/>
              <a:gdLst/>
              <a:ahLst/>
              <a:cxnLst/>
              <a:rect l="0" t="0" r="0" b="0"/>
              <a:pathLst>
                <a:path w="1016" h="2477">
                  <a:moveTo>
                    <a:pt x="0" y="0"/>
                  </a:moveTo>
                  <a:lnTo>
                    <a:pt x="38" y="0"/>
                  </a:lnTo>
                  <a:cubicBezTo>
                    <a:pt x="660" y="0"/>
                    <a:pt x="902" y="241"/>
                    <a:pt x="902" y="711"/>
                  </a:cubicBezTo>
                  <a:cubicBezTo>
                    <a:pt x="902" y="1143"/>
                    <a:pt x="673" y="1359"/>
                    <a:pt x="317" y="1397"/>
                  </a:cubicBezTo>
                  <a:lnTo>
                    <a:pt x="1016" y="2477"/>
                  </a:lnTo>
                  <a:lnTo>
                    <a:pt x="495" y="2477"/>
                  </a:lnTo>
                  <a:lnTo>
                    <a:pt x="0" y="1670"/>
                  </a:lnTo>
                  <a:lnTo>
                    <a:pt x="0" y="1049"/>
                  </a:lnTo>
                  <a:lnTo>
                    <a:pt x="508" y="686"/>
                  </a:lnTo>
                  <a:cubicBezTo>
                    <a:pt x="508" y="381"/>
                    <a:pt x="229" y="343"/>
                    <a:pt x="0" y="343"/>
                  </a:cubicBezTo>
                  <a:lnTo>
                    <a:pt x="0"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59" name="Shape 1308"/>
            <p:cNvSpPr/>
            <p:nvPr/>
          </p:nvSpPr>
          <p:spPr>
            <a:xfrm>
              <a:off x="527203" y="213017"/>
              <a:ext cx="19126" cy="33037"/>
            </a:xfrm>
            <a:custGeom>
              <a:avLst/>
              <a:gdLst/>
              <a:ahLst/>
              <a:cxnLst/>
              <a:rect l="0" t="0" r="0" b="0"/>
              <a:pathLst>
                <a:path w="19126" h="33037">
                  <a:moveTo>
                    <a:pt x="4382" y="0"/>
                  </a:moveTo>
                  <a:lnTo>
                    <a:pt x="7712" y="0"/>
                  </a:lnTo>
                  <a:lnTo>
                    <a:pt x="7709" y="1909"/>
                  </a:lnTo>
                  <a:lnTo>
                    <a:pt x="19126" y="1909"/>
                  </a:lnTo>
                  <a:lnTo>
                    <a:pt x="19126" y="2938"/>
                  </a:lnTo>
                  <a:lnTo>
                    <a:pt x="7709" y="2938"/>
                  </a:lnTo>
                  <a:cubicBezTo>
                    <a:pt x="7709" y="2938"/>
                    <a:pt x="7696" y="21061"/>
                    <a:pt x="7696" y="21137"/>
                  </a:cubicBezTo>
                  <a:cubicBezTo>
                    <a:pt x="7696" y="33037"/>
                    <a:pt x="15443" y="31309"/>
                    <a:pt x="17704" y="28465"/>
                  </a:cubicBezTo>
                  <a:lnTo>
                    <a:pt x="18415" y="29150"/>
                  </a:lnTo>
                  <a:cubicBezTo>
                    <a:pt x="16269" y="31411"/>
                    <a:pt x="14059" y="31805"/>
                    <a:pt x="11290" y="31398"/>
                  </a:cubicBezTo>
                  <a:cubicBezTo>
                    <a:pt x="8369" y="30967"/>
                    <a:pt x="4356" y="28439"/>
                    <a:pt x="4356" y="20895"/>
                  </a:cubicBezTo>
                  <a:lnTo>
                    <a:pt x="4382" y="2938"/>
                  </a:lnTo>
                  <a:lnTo>
                    <a:pt x="0" y="2938"/>
                  </a:lnTo>
                  <a:lnTo>
                    <a:pt x="0" y="1909"/>
                  </a:lnTo>
                  <a:lnTo>
                    <a:pt x="4382" y="1909"/>
                  </a:lnTo>
                  <a:lnTo>
                    <a:pt x="4382"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60" name="Shape 1309"/>
            <p:cNvSpPr/>
            <p:nvPr/>
          </p:nvSpPr>
          <p:spPr>
            <a:xfrm>
              <a:off x="563273" y="218033"/>
              <a:ext cx="3592" cy="2779"/>
            </a:xfrm>
            <a:custGeom>
              <a:avLst/>
              <a:gdLst/>
              <a:ahLst/>
              <a:cxnLst/>
              <a:rect l="0" t="0" r="0" b="0"/>
              <a:pathLst>
                <a:path w="3592" h="2779">
                  <a:moveTo>
                    <a:pt x="3592" y="0"/>
                  </a:moveTo>
                  <a:lnTo>
                    <a:pt x="0" y="2779"/>
                  </a:lnTo>
                  <a:lnTo>
                    <a:pt x="218" y="1746"/>
                  </a:lnTo>
                  <a:lnTo>
                    <a:pt x="3592"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61" name="Shape 1310"/>
            <p:cNvSpPr/>
            <p:nvPr/>
          </p:nvSpPr>
          <p:spPr>
            <a:xfrm>
              <a:off x="566864" y="214924"/>
              <a:ext cx="6888" cy="3108"/>
            </a:xfrm>
            <a:custGeom>
              <a:avLst/>
              <a:gdLst/>
              <a:ahLst/>
              <a:cxnLst/>
              <a:rect l="0" t="0" r="0" b="0"/>
              <a:pathLst>
                <a:path w="6888" h="3108">
                  <a:moveTo>
                    <a:pt x="4018" y="0"/>
                  </a:moveTo>
                  <a:lnTo>
                    <a:pt x="6888" y="0"/>
                  </a:lnTo>
                  <a:lnTo>
                    <a:pt x="6888" y="1029"/>
                  </a:lnTo>
                  <a:lnTo>
                    <a:pt x="4018" y="1029"/>
                  </a:lnTo>
                  <a:lnTo>
                    <a:pt x="0" y="3108"/>
                  </a:lnTo>
                  <a:lnTo>
                    <a:pt x="4018"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62" name="Shape 1311"/>
            <p:cNvSpPr/>
            <p:nvPr/>
          </p:nvSpPr>
          <p:spPr>
            <a:xfrm>
              <a:off x="553991" y="214924"/>
              <a:ext cx="10770" cy="29032"/>
            </a:xfrm>
            <a:custGeom>
              <a:avLst/>
              <a:gdLst/>
              <a:ahLst/>
              <a:cxnLst/>
              <a:rect l="0" t="0" r="0" b="0"/>
              <a:pathLst>
                <a:path w="10770" h="29032">
                  <a:moveTo>
                    <a:pt x="25" y="0"/>
                  </a:moveTo>
                  <a:lnTo>
                    <a:pt x="4801" y="0"/>
                  </a:lnTo>
                  <a:cubicBezTo>
                    <a:pt x="6198" y="0"/>
                    <a:pt x="7074" y="1168"/>
                    <a:pt x="7074" y="2883"/>
                  </a:cubicBezTo>
                  <a:lnTo>
                    <a:pt x="7074" y="7595"/>
                  </a:lnTo>
                  <a:lnTo>
                    <a:pt x="9281" y="5887"/>
                  </a:lnTo>
                  <a:lnTo>
                    <a:pt x="7061" y="16396"/>
                  </a:lnTo>
                  <a:lnTo>
                    <a:pt x="7049" y="28092"/>
                  </a:lnTo>
                  <a:lnTo>
                    <a:pt x="10770" y="28092"/>
                  </a:lnTo>
                  <a:lnTo>
                    <a:pt x="10770" y="29032"/>
                  </a:lnTo>
                  <a:lnTo>
                    <a:pt x="0" y="29032"/>
                  </a:lnTo>
                  <a:lnTo>
                    <a:pt x="0" y="28092"/>
                  </a:lnTo>
                  <a:lnTo>
                    <a:pt x="3708" y="28092"/>
                  </a:lnTo>
                  <a:lnTo>
                    <a:pt x="3734" y="1029"/>
                  </a:lnTo>
                  <a:lnTo>
                    <a:pt x="25" y="1029"/>
                  </a:lnTo>
                  <a:lnTo>
                    <a:pt x="25"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63" name="Shape 1312"/>
            <p:cNvSpPr/>
            <p:nvPr/>
          </p:nvSpPr>
          <p:spPr>
            <a:xfrm>
              <a:off x="581439" y="214919"/>
              <a:ext cx="10757" cy="29045"/>
            </a:xfrm>
            <a:custGeom>
              <a:avLst/>
              <a:gdLst/>
              <a:ahLst/>
              <a:cxnLst/>
              <a:rect l="0" t="0" r="0" b="0"/>
              <a:pathLst>
                <a:path w="10757" h="29045">
                  <a:moveTo>
                    <a:pt x="13" y="0"/>
                  </a:moveTo>
                  <a:lnTo>
                    <a:pt x="4801" y="0"/>
                  </a:lnTo>
                  <a:cubicBezTo>
                    <a:pt x="6198" y="0"/>
                    <a:pt x="7061" y="1207"/>
                    <a:pt x="7061" y="2896"/>
                  </a:cubicBezTo>
                  <a:lnTo>
                    <a:pt x="7049" y="28092"/>
                  </a:lnTo>
                  <a:lnTo>
                    <a:pt x="10757" y="28092"/>
                  </a:lnTo>
                  <a:lnTo>
                    <a:pt x="10757" y="29045"/>
                  </a:lnTo>
                  <a:lnTo>
                    <a:pt x="0" y="29045"/>
                  </a:lnTo>
                  <a:lnTo>
                    <a:pt x="0" y="28092"/>
                  </a:lnTo>
                  <a:lnTo>
                    <a:pt x="3708" y="28092"/>
                  </a:lnTo>
                  <a:lnTo>
                    <a:pt x="3721" y="1029"/>
                  </a:lnTo>
                  <a:lnTo>
                    <a:pt x="13" y="1029"/>
                  </a:lnTo>
                  <a:lnTo>
                    <a:pt x="13"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64" name="Shape 1313"/>
            <p:cNvSpPr/>
            <p:nvPr/>
          </p:nvSpPr>
          <p:spPr>
            <a:xfrm>
              <a:off x="599667" y="214924"/>
              <a:ext cx="28385" cy="29769"/>
            </a:xfrm>
            <a:custGeom>
              <a:avLst/>
              <a:gdLst/>
              <a:ahLst/>
              <a:cxnLst/>
              <a:rect l="0" t="0" r="0" b="0"/>
              <a:pathLst>
                <a:path w="28385" h="29769">
                  <a:moveTo>
                    <a:pt x="11659" y="0"/>
                  </a:moveTo>
                  <a:cubicBezTo>
                    <a:pt x="17691" y="0"/>
                    <a:pt x="22771" y="2337"/>
                    <a:pt x="22758" y="8026"/>
                  </a:cubicBezTo>
                  <a:lnTo>
                    <a:pt x="22758" y="22860"/>
                  </a:lnTo>
                  <a:cubicBezTo>
                    <a:pt x="22758" y="27788"/>
                    <a:pt x="24727" y="29413"/>
                    <a:pt x="27927" y="27318"/>
                  </a:cubicBezTo>
                  <a:lnTo>
                    <a:pt x="28385" y="28042"/>
                  </a:lnTo>
                  <a:cubicBezTo>
                    <a:pt x="27140" y="28931"/>
                    <a:pt x="25857" y="29439"/>
                    <a:pt x="23838" y="29070"/>
                  </a:cubicBezTo>
                  <a:cubicBezTo>
                    <a:pt x="21349" y="28575"/>
                    <a:pt x="19418" y="26492"/>
                    <a:pt x="19418" y="22530"/>
                  </a:cubicBezTo>
                  <a:lnTo>
                    <a:pt x="19418" y="14033"/>
                  </a:lnTo>
                  <a:lnTo>
                    <a:pt x="15049" y="14033"/>
                  </a:lnTo>
                  <a:cubicBezTo>
                    <a:pt x="8674" y="14033"/>
                    <a:pt x="3340" y="16751"/>
                    <a:pt x="3340" y="21819"/>
                  </a:cubicBezTo>
                  <a:cubicBezTo>
                    <a:pt x="3340" y="25908"/>
                    <a:pt x="6629" y="28372"/>
                    <a:pt x="9792" y="28702"/>
                  </a:cubicBezTo>
                  <a:cubicBezTo>
                    <a:pt x="11608" y="28842"/>
                    <a:pt x="15316" y="28473"/>
                    <a:pt x="17780" y="25413"/>
                  </a:cubicBezTo>
                  <a:lnTo>
                    <a:pt x="18707" y="26124"/>
                  </a:lnTo>
                  <a:cubicBezTo>
                    <a:pt x="16256" y="29172"/>
                    <a:pt x="12967" y="29769"/>
                    <a:pt x="9970" y="29743"/>
                  </a:cubicBezTo>
                  <a:cubicBezTo>
                    <a:pt x="4077" y="29629"/>
                    <a:pt x="0" y="25819"/>
                    <a:pt x="0" y="21768"/>
                  </a:cubicBezTo>
                  <a:cubicBezTo>
                    <a:pt x="0" y="14973"/>
                    <a:pt x="6642" y="12916"/>
                    <a:pt x="15049" y="12916"/>
                  </a:cubicBezTo>
                  <a:lnTo>
                    <a:pt x="19418" y="12916"/>
                  </a:lnTo>
                  <a:lnTo>
                    <a:pt x="19418" y="8141"/>
                  </a:lnTo>
                  <a:cubicBezTo>
                    <a:pt x="19418" y="7315"/>
                    <a:pt x="19279" y="6680"/>
                    <a:pt x="19152" y="6007"/>
                  </a:cubicBezTo>
                  <a:cubicBezTo>
                    <a:pt x="17742" y="1676"/>
                    <a:pt x="14681" y="889"/>
                    <a:pt x="8979" y="1207"/>
                  </a:cubicBezTo>
                  <a:cubicBezTo>
                    <a:pt x="6109" y="1333"/>
                    <a:pt x="2985" y="2845"/>
                    <a:pt x="2959" y="2858"/>
                  </a:cubicBezTo>
                  <a:lnTo>
                    <a:pt x="2375" y="1918"/>
                  </a:lnTo>
                  <a:cubicBezTo>
                    <a:pt x="2477" y="1791"/>
                    <a:pt x="5677" y="0"/>
                    <a:pt x="11659" y="0"/>
                  </a:cubicBez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65" name="Shape 1314"/>
            <p:cNvSpPr/>
            <p:nvPr/>
          </p:nvSpPr>
          <p:spPr>
            <a:xfrm>
              <a:off x="316499" y="213017"/>
              <a:ext cx="6414" cy="342919"/>
            </a:xfrm>
            <a:custGeom>
              <a:avLst/>
              <a:gdLst/>
              <a:ahLst/>
              <a:cxnLst/>
              <a:rect l="0" t="0" r="0" b="0"/>
              <a:pathLst>
                <a:path w="6414" h="342919">
                  <a:moveTo>
                    <a:pt x="0" y="342919"/>
                  </a:moveTo>
                  <a:cubicBezTo>
                    <a:pt x="1289" y="286379"/>
                    <a:pt x="3502" y="144807"/>
                    <a:pt x="5813" y="28901"/>
                  </a:cubicBezTo>
                  <a:lnTo>
                    <a:pt x="6414" y="0"/>
                  </a:lnTo>
                </a:path>
              </a:pathLst>
            </a:custGeom>
            <a:ln w="315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6" name="Shape 1315"/>
            <p:cNvSpPr/>
            <p:nvPr/>
          </p:nvSpPr>
          <p:spPr>
            <a:xfrm>
              <a:off x="57299" y="213017"/>
              <a:ext cx="6488" cy="342924"/>
            </a:xfrm>
            <a:custGeom>
              <a:avLst/>
              <a:gdLst/>
              <a:ahLst/>
              <a:cxnLst/>
              <a:rect l="0" t="0" r="0" b="0"/>
              <a:pathLst>
                <a:path w="6488" h="342924">
                  <a:moveTo>
                    <a:pt x="6488" y="342924"/>
                  </a:moveTo>
                  <a:cubicBezTo>
                    <a:pt x="5210" y="286384"/>
                    <a:pt x="2940" y="144802"/>
                    <a:pt x="606" y="28903"/>
                  </a:cubicBezTo>
                  <a:lnTo>
                    <a:pt x="0" y="0"/>
                  </a:lnTo>
                </a:path>
              </a:pathLst>
            </a:custGeom>
            <a:ln w="315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7" name="Shape 1316"/>
            <p:cNvSpPr/>
            <p:nvPr/>
          </p:nvSpPr>
          <p:spPr>
            <a:xfrm>
              <a:off x="156805" y="419980"/>
              <a:ext cx="70879" cy="70942"/>
            </a:xfrm>
            <a:custGeom>
              <a:avLst/>
              <a:gdLst/>
              <a:ahLst/>
              <a:cxnLst/>
              <a:rect l="0" t="0" r="0" b="0"/>
              <a:pathLst>
                <a:path w="70879" h="70942">
                  <a:moveTo>
                    <a:pt x="70879" y="35471"/>
                  </a:moveTo>
                  <a:cubicBezTo>
                    <a:pt x="70879" y="55029"/>
                    <a:pt x="55029" y="70942"/>
                    <a:pt x="35395" y="70942"/>
                  </a:cubicBezTo>
                  <a:cubicBezTo>
                    <a:pt x="15850" y="70942"/>
                    <a:pt x="0" y="55029"/>
                    <a:pt x="0" y="35471"/>
                  </a:cubicBezTo>
                  <a:cubicBezTo>
                    <a:pt x="0" y="15913"/>
                    <a:pt x="15850" y="0"/>
                    <a:pt x="35395" y="0"/>
                  </a:cubicBezTo>
                  <a:cubicBezTo>
                    <a:pt x="55029" y="0"/>
                    <a:pt x="70879" y="15913"/>
                    <a:pt x="70879" y="35471"/>
                  </a:cubicBezTo>
                  <a:close/>
                </a:path>
              </a:pathLst>
            </a:custGeom>
            <a:ln w="315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8" name="Shape 1317"/>
            <p:cNvSpPr/>
            <p:nvPr/>
          </p:nvSpPr>
          <p:spPr>
            <a:xfrm>
              <a:off x="181592" y="360841"/>
              <a:ext cx="21234" cy="21234"/>
            </a:xfrm>
            <a:custGeom>
              <a:avLst/>
              <a:gdLst/>
              <a:ahLst/>
              <a:cxnLst/>
              <a:rect l="0" t="0" r="0" b="0"/>
              <a:pathLst>
                <a:path w="21234" h="21234">
                  <a:moveTo>
                    <a:pt x="10604" y="0"/>
                  </a:moveTo>
                  <a:cubicBezTo>
                    <a:pt x="16485" y="0"/>
                    <a:pt x="21234" y="4750"/>
                    <a:pt x="21234" y="10617"/>
                  </a:cubicBezTo>
                  <a:cubicBezTo>
                    <a:pt x="21234" y="16485"/>
                    <a:pt x="16485" y="21234"/>
                    <a:pt x="10604" y="21234"/>
                  </a:cubicBezTo>
                  <a:cubicBezTo>
                    <a:pt x="4737" y="21234"/>
                    <a:pt x="0" y="16485"/>
                    <a:pt x="0" y="10617"/>
                  </a:cubicBezTo>
                  <a:cubicBezTo>
                    <a:pt x="0" y="4750"/>
                    <a:pt x="4737" y="0"/>
                    <a:pt x="10604" y="0"/>
                  </a:cubicBezTo>
                  <a:close/>
                </a:path>
              </a:pathLst>
            </a:custGeom>
            <a:ln w="0" cap="rnd">
              <a:round/>
            </a:ln>
          </p:spPr>
          <p:style>
            <a:lnRef idx="0">
              <a:srgbClr val="000000">
                <a:alpha val="0"/>
              </a:srgbClr>
            </a:lnRef>
            <a:fillRef idx="1">
              <a:srgbClr val="5F9A77"/>
            </a:fillRef>
            <a:effectRef idx="0">
              <a:scrgbClr r="0" g="0" b="0"/>
            </a:effectRef>
            <a:fontRef idx="none"/>
          </p:style>
          <p:txBody>
            <a:bodyPr/>
            <a:lstStyle/>
            <a:p>
              <a:endParaRPr lang="ru-RU"/>
            </a:p>
          </p:txBody>
        </p:sp>
        <p:sp>
          <p:nvSpPr>
            <p:cNvPr id="69" name="Shape 1318"/>
            <p:cNvSpPr/>
            <p:nvPr/>
          </p:nvSpPr>
          <p:spPr>
            <a:xfrm>
              <a:off x="181592" y="360841"/>
              <a:ext cx="21234" cy="21234"/>
            </a:xfrm>
            <a:custGeom>
              <a:avLst/>
              <a:gdLst/>
              <a:ahLst/>
              <a:cxnLst/>
              <a:rect l="0" t="0" r="0" b="0"/>
              <a:pathLst>
                <a:path w="21234" h="21234">
                  <a:moveTo>
                    <a:pt x="21234" y="10617"/>
                  </a:moveTo>
                  <a:cubicBezTo>
                    <a:pt x="21234" y="16485"/>
                    <a:pt x="16485" y="21234"/>
                    <a:pt x="10604" y="21234"/>
                  </a:cubicBezTo>
                  <a:cubicBezTo>
                    <a:pt x="4737" y="21234"/>
                    <a:pt x="0" y="16485"/>
                    <a:pt x="0" y="10617"/>
                  </a:cubicBezTo>
                  <a:cubicBezTo>
                    <a:pt x="0" y="4750"/>
                    <a:pt x="4737" y="0"/>
                    <a:pt x="10604" y="0"/>
                  </a:cubicBezTo>
                  <a:cubicBezTo>
                    <a:pt x="16485" y="0"/>
                    <a:pt x="21234" y="4750"/>
                    <a:pt x="21234" y="10617"/>
                  </a:cubicBezTo>
                  <a:close/>
                </a:path>
              </a:pathLst>
            </a:custGeom>
            <a:ln w="3150"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70" name="Shape 1319"/>
            <p:cNvSpPr/>
            <p:nvPr/>
          </p:nvSpPr>
          <p:spPr>
            <a:xfrm>
              <a:off x="181592" y="315571"/>
              <a:ext cx="21234" cy="21247"/>
            </a:xfrm>
            <a:custGeom>
              <a:avLst/>
              <a:gdLst/>
              <a:ahLst/>
              <a:cxnLst/>
              <a:rect l="0" t="0" r="0" b="0"/>
              <a:pathLst>
                <a:path w="21234" h="21247">
                  <a:moveTo>
                    <a:pt x="21234" y="10617"/>
                  </a:moveTo>
                  <a:cubicBezTo>
                    <a:pt x="21234" y="16485"/>
                    <a:pt x="16485" y="21247"/>
                    <a:pt x="10604" y="21247"/>
                  </a:cubicBezTo>
                  <a:cubicBezTo>
                    <a:pt x="4737" y="21247"/>
                    <a:pt x="0" y="16485"/>
                    <a:pt x="0" y="10617"/>
                  </a:cubicBezTo>
                  <a:cubicBezTo>
                    <a:pt x="0" y="4750"/>
                    <a:pt x="4737" y="0"/>
                    <a:pt x="10604" y="0"/>
                  </a:cubicBezTo>
                  <a:cubicBezTo>
                    <a:pt x="16485" y="0"/>
                    <a:pt x="21234" y="4750"/>
                    <a:pt x="21234" y="10617"/>
                  </a:cubicBezTo>
                  <a:close/>
                </a:path>
              </a:pathLst>
            </a:custGeom>
            <a:ln w="1765"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1" name="Shape 1320"/>
            <p:cNvSpPr/>
            <p:nvPr/>
          </p:nvSpPr>
          <p:spPr>
            <a:xfrm>
              <a:off x="181592" y="266649"/>
              <a:ext cx="21234" cy="21349"/>
            </a:xfrm>
            <a:custGeom>
              <a:avLst/>
              <a:gdLst/>
              <a:ahLst/>
              <a:cxnLst/>
              <a:rect l="0" t="0" r="0" b="0"/>
              <a:pathLst>
                <a:path w="21234" h="21349">
                  <a:moveTo>
                    <a:pt x="10604" y="0"/>
                  </a:moveTo>
                  <a:cubicBezTo>
                    <a:pt x="16485" y="0"/>
                    <a:pt x="21234" y="4750"/>
                    <a:pt x="21234" y="10617"/>
                  </a:cubicBezTo>
                  <a:cubicBezTo>
                    <a:pt x="21234" y="16485"/>
                    <a:pt x="16485" y="21349"/>
                    <a:pt x="10604" y="21349"/>
                  </a:cubicBezTo>
                  <a:cubicBezTo>
                    <a:pt x="4737" y="21349"/>
                    <a:pt x="0" y="16485"/>
                    <a:pt x="0" y="10617"/>
                  </a:cubicBezTo>
                  <a:cubicBezTo>
                    <a:pt x="0" y="4750"/>
                    <a:pt x="4737" y="0"/>
                    <a:pt x="10604" y="0"/>
                  </a:cubicBezTo>
                  <a:close/>
                </a:path>
              </a:pathLst>
            </a:custGeom>
            <a:ln w="0" cap="rnd">
              <a:round/>
            </a:ln>
          </p:spPr>
          <p:style>
            <a:lnRef idx="0">
              <a:srgbClr val="000000">
                <a:alpha val="0"/>
              </a:srgbClr>
            </a:lnRef>
            <a:fillRef idx="1">
              <a:srgbClr val="5F9A77"/>
            </a:fillRef>
            <a:effectRef idx="0">
              <a:scrgbClr r="0" g="0" b="0"/>
            </a:effectRef>
            <a:fontRef idx="none"/>
          </p:style>
          <p:txBody>
            <a:bodyPr/>
            <a:lstStyle/>
            <a:p>
              <a:endParaRPr lang="ru-RU"/>
            </a:p>
          </p:txBody>
        </p:sp>
        <p:sp>
          <p:nvSpPr>
            <p:cNvPr id="72" name="Shape 1321"/>
            <p:cNvSpPr/>
            <p:nvPr/>
          </p:nvSpPr>
          <p:spPr>
            <a:xfrm>
              <a:off x="181592" y="266649"/>
              <a:ext cx="21234" cy="21349"/>
            </a:xfrm>
            <a:custGeom>
              <a:avLst/>
              <a:gdLst/>
              <a:ahLst/>
              <a:cxnLst/>
              <a:rect l="0" t="0" r="0" b="0"/>
              <a:pathLst>
                <a:path w="21234" h="21349">
                  <a:moveTo>
                    <a:pt x="21234" y="10617"/>
                  </a:moveTo>
                  <a:cubicBezTo>
                    <a:pt x="21234" y="16485"/>
                    <a:pt x="16485" y="21349"/>
                    <a:pt x="10604" y="21349"/>
                  </a:cubicBezTo>
                  <a:cubicBezTo>
                    <a:pt x="4737" y="21349"/>
                    <a:pt x="0" y="16485"/>
                    <a:pt x="0" y="10617"/>
                  </a:cubicBezTo>
                  <a:cubicBezTo>
                    <a:pt x="0" y="4750"/>
                    <a:pt x="4737" y="0"/>
                    <a:pt x="10604" y="0"/>
                  </a:cubicBezTo>
                  <a:cubicBezTo>
                    <a:pt x="16485" y="0"/>
                    <a:pt x="21234" y="4750"/>
                    <a:pt x="21234" y="10617"/>
                  </a:cubicBezTo>
                  <a:close/>
                </a:path>
              </a:pathLst>
            </a:custGeom>
            <a:ln w="3150"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73" name="Shape 1322"/>
            <p:cNvSpPr/>
            <p:nvPr/>
          </p:nvSpPr>
          <p:spPr>
            <a:xfrm>
              <a:off x="247783" y="239046"/>
              <a:ext cx="2178" cy="4420"/>
            </a:xfrm>
            <a:custGeom>
              <a:avLst/>
              <a:gdLst/>
              <a:ahLst/>
              <a:cxnLst/>
              <a:rect l="0" t="0" r="0" b="0"/>
              <a:pathLst>
                <a:path w="2178" h="4420">
                  <a:moveTo>
                    <a:pt x="2178" y="0"/>
                  </a:moveTo>
                  <a:lnTo>
                    <a:pt x="2178" y="381"/>
                  </a:lnTo>
                  <a:lnTo>
                    <a:pt x="445" y="2216"/>
                  </a:lnTo>
                  <a:lnTo>
                    <a:pt x="2178" y="4038"/>
                  </a:lnTo>
                  <a:lnTo>
                    <a:pt x="2178" y="4420"/>
                  </a:lnTo>
                  <a:lnTo>
                    <a:pt x="0" y="2216"/>
                  </a:lnTo>
                  <a:lnTo>
                    <a:pt x="2178" y="0"/>
                  </a:lnTo>
                  <a:close/>
                </a:path>
              </a:pathLst>
            </a:custGeom>
            <a:ln w="0" cap="flat">
              <a:miter lim="127000"/>
            </a:ln>
          </p:spPr>
          <p:style>
            <a:lnRef idx="0">
              <a:srgbClr val="000000">
                <a:alpha val="0"/>
              </a:srgbClr>
            </a:lnRef>
            <a:fillRef idx="1">
              <a:srgbClr val="767676"/>
            </a:fillRef>
            <a:effectRef idx="0">
              <a:scrgbClr r="0" g="0" b="0"/>
            </a:effectRef>
            <a:fontRef idx="none"/>
          </p:style>
          <p:txBody>
            <a:bodyPr/>
            <a:lstStyle/>
            <a:p>
              <a:endParaRPr lang="ru-RU"/>
            </a:p>
          </p:txBody>
        </p:sp>
        <p:sp>
          <p:nvSpPr>
            <p:cNvPr id="74" name="Shape 1323"/>
            <p:cNvSpPr/>
            <p:nvPr/>
          </p:nvSpPr>
          <p:spPr>
            <a:xfrm>
              <a:off x="249961" y="239039"/>
              <a:ext cx="2178" cy="4432"/>
            </a:xfrm>
            <a:custGeom>
              <a:avLst/>
              <a:gdLst/>
              <a:ahLst/>
              <a:cxnLst/>
              <a:rect l="0" t="0" r="0" b="0"/>
              <a:pathLst>
                <a:path w="2178" h="4432">
                  <a:moveTo>
                    <a:pt x="6" y="0"/>
                  </a:moveTo>
                  <a:cubicBezTo>
                    <a:pt x="1162" y="0"/>
                    <a:pt x="2178" y="927"/>
                    <a:pt x="2178" y="2223"/>
                  </a:cubicBezTo>
                  <a:cubicBezTo>
                    <a:pt x="2178" y="3581"/>
                    <a:pt x="1162" y="4432"/>
                    <a:pt x="6" y="4432"/>
                  </a:cubicBezTo>
                  <a:lnTo>
                    <a:pt x="0" y="4426"/>
                  </a:lnTo>
                  <a:lnTo>
                    <a:pt x="0" y="4045"/>
                  </a:lnTo>
                  <a:lnTo>
                    <a:pt x="6" y="4051"/>
                  </a:lnTo>
                  <a:cubicBezTo>
                    <a:pt x="984" y="4051"/>
                    <a:pt x="1733" y="3315"/>
                    <a:pt x="1733" y="2223"/>
                  </a:cubicBezTo>
                  <a:cubicBezTo>
                    <a:pt x="1733" y="1130"/>
                    <a:pt x="984" y="381"/>
                    <a:pt x="6" y="381"/>
                  </a:cubicBezTo>
                  <a:lnTo>
                    <a:pt x="0" y="388"/>
                  </a:lnTo>
                  <a:lnTo>
                    <a:pt x="0" y="6"/>
                  </a:lnTo>
                  <a:lnTo>
                    <a:pt x="6" y="0"/>
                  </a:lnTo>
                  <a:close/>
                </a:path>
              </a:pathLst>
            </a:custGeom>
            <a:ln w="0" cap="flat">
              <a:miter lim="127000"/>
            </a:ln>
          </p:spPr>
          <p:style>
            <a:lnRef idx="0">
              <a:srgbClr val="000000">
                <a:alpha val="0"/>
              </a:srgbClr>
            </a:lnRef>
            <a:fillRef idx="1">
              <a:srgbClr val="767676"/>
            </a:fillRef>
            <a:effectRef idx="0">
              <a:scrgbClr r="0" g="0" b="0"/>
            </a:effectRef>
            <a:fontRef idx="none"/>
          </p:style>
          <p:txBody>
            <a:bodyPr/>
            <a:lstStyle/>
            <a:p>
              <a:endParaRPr lang="ru-RU"/>
            </a:p>
          </p:txBody>
        </p:sp>
        <p:sp>
          <p:nvSpPr>
            <p:cNvPr id="75" name="Shape 1324"/>
            <p:cNvSpPr/>
            <p:nvPr/>
          </p:nvSpPr>
          <p:spPr>
            <a:xfrm>
              <a:off x="249148" y="240088"/>
              <a:ext cx="914" cy="2477"/>
            </a:xfrm>
            <a:custGeom>
              <a:avLst/>
              <a:gdLst/>
              <a:ahLst/>
              <a:cxnLst/>
              <a:rect l="0" t="0" r="0" b="0"/>
              <a:pathLst>
                <a:path w="914" h="2477">
                  <a:moveTo>
                    <a:pt x="0" y="0"/>
                  </a:moveTo>
                  <a:lnTo>
                    <a:pt x="889" y="0"/>
                  </a:lnTo>
                  <a:lnTo>
                    <a:pt x="914" y="19"/>
                  </a:lnTo>
                  <a:lnTo>
                    <a:pt x="914" y="373"/>
                  </a:lnTo>
                  <a:lnTo>
                    <a:pt x="864" y="343"/>
                  </a:lnTo>
                  <a:lnTo>
                    <a:pt x="394" y="343"/>
                  </a:lnTo>
                  <a:lnTo>
                    <a:pt x="394" y="1067"/>
                  </a:lnTo>
                  <a:lnTo>
                    <a:pt x="826" y="1067"/>
                  </a:lnTo>
                  <a:lnTo>
                    <a:pt x="914" y="1011"/>
                  </a:lnTo>
                  <a:lnTo>
                    <a:pt x="914" y="1650"/>
                  </a:lnTo>
                  <a:lnTo>
                    <a:pt x="775" y="1422"/>
                  </a:lnTo>
                  <a:lnTo>
                    <a:pt x="394" y="1422"/>
                  </a:lnTo>
                  <a:lnTo>
                    <a:pt x="394" y="2477"/>
                  </a:lnTo>
                  <a:lnTo>
                    <a:pt x="0" y="2477"/>
                  </a:lnTo>
                  <a:lnTo>
                    <a:pt x="0" y="0"/>
                  </a:lnTo>
                  <a:close/>
                </a:path>
              </a:pathLst>
            </a:custGeom>
            <a:ln w="0" cap="flat">
              <a:miter lim="127000"/>
            </a:ln>
          </p:spPr>
          <p:style>
            <a:lnRef idx="0">
              <a:srgbClr val="000000">
                <a:alpha val="0"/>
              </a:srgbClr>
            </a:lnRef>
            <a:fillRef idx="1">
              <a:srgbClr val="767676"/>
            </a:fillRef>
            <a:effectRef idx="0">
              <a:scrgbClr r="0" g="0" b="0"/>
            </a:effectRef>
            <a:fontRef idx="none"/>
          </p:style>
          <p:txBody>
            <a:bodyPr/>
            <a:lstStyle/>
            <a:p>
              <a:endParaRPr lang="ru-RU"/>
            </a:p>
          </p:txBody>
        </p:sp>
        <p:sp>
          <p:nvSpPr>
            <p:cNvPr id="76" name="Shape 1325"/>
            <p:cNvSpPr/>
            <p:nvPr/>
          </p:nvSpPr>
          <p:spPr>
            <a:xfrm>
              <a:off x="250062" y="240107"/>
              <a:ext cx="953" cy="2457"/>
            </a:xfrm>
            <a:custGeom>
              <a:avLst/>
              <a:gdLst/>
              <a:ahLst/>
              <a:cxnLst/>
              <a:rect l="0" t="0" r="0" b="0"/>
              <a:pathLst>
                <a:path w="953" h="2457">
                  <a:moveTo>
                    <a:pt x="0" y="0"/>
                  </a:moveTo>
                  <a:lnTo>
                    <a:pt x="914" y="692"/>
                  </a:lnTo>
                  <a:cubicBezTo>
                    <a:pt x="914" y="1124"/>
                    <a:pt x="622" y="1340"/>
                    <a:pt x="254" y="1378"/>
                  </a:cubicBezTo>
                  <a:lnTo>
                    <a:pt x="953" y="2457"/>
                  </a:lnTo>
                  <a:lnTo>
                    <a:pt x="508" y="2457"/>
                  </a:lnTo>
                  <a:lnTo>
                    <a:pt x="0" y="1630"/>
                  </a:lnTo>
                  <a:lnTo>
                    <a:pt x="0" y="992"/>
                  </a:lnTo>
                  <a:lnTo>
                    <a:pt x="521" y="667"/>
                  </a:lnTo>
                  <a:lnTo>
                    <a:pt x="0" y="354"/>
                  </a:lnTo>
                  <a:lnTo>
                    <a:pt x="0" y="0"/>
                  </a:lnTo>
                  <a:close/>
                </a:path>
              </a:pathLst>
            </a:custGeom>
            <a:ln w="0" cap="flat">
              <a:miter lim="127000"/>
            </a:ln>
          </p:spPr>
          <p:style>
            <a:lnRef idx="0">
              <a:srgbClr val="000000">
                <a:alpha val="0"/>
              </a:srgbClr>
            </a:lnRef>
            <a:fillRef idx="1">
              <a:srgbClr val="767676"/>
            </a:fillRef>
            <a:effectRef idx="0">
              <a:scrgbClr r="0" g="0" b="0"/>
            </a:effectRef>
            <a:fontRef idx="none"/>
          </p:style>
          <p:txBody>
            <a:bodyPr/>
            <a:lstStyle/>
            <a:p>
              <a:endParaRPr lang="ru-RU"/>
            </a:p>
          </p:txBody>
        </p:sp>
        <p:sp>
          <p:nvSpPr>
            <p:cNvPr id="77" name="Shape 1326"/>
            <p:cNvSpPr/>
            <p:nvPr/>
          </p:nvSpPr>
          <p:spPr>
            <a:xfrm>
              <a:off x="145223" y="213017"/>
              <a:ext cx="19126" cy="33037"/>
            </a:xfrm>
            <a:custGeom>
              <a:avLst/>
              <a:gdLst/>
              <a:ahLst/>
              <a:cxnLst/>
              <a:rect l="0" t="0" r="0" b="0"/>
              <a:pathLst>
                <a:path w="19126" h="33037">
                  <a:moveTo>
                    <a:pt x="4369" y="0"/>
                  </a:moveTo>
                  <a:lnTo>
                    <a:pt x="7712" y="0"/>
                  </a:lnTo>
                  <a:lnTo>
                    <a:pt x="7709" y="1909"/>
                  </a:lnTo>
                  <a:lnTo>
                    <a:pt x="19126" y="1909"/>
                  </a:lnTo>
                  <a:lnTo>
                    <a:pt x="19126" y="2938"/>
                  </a:lnTo>
                  <a:lnTo>
                    <a:pt x="7709" y="2938"/>
                  </a:lnTo>
                  <a:cubicBezTo>
                    <a:pt x="7709" y="2938"/>
                    <a:pt x="7696" y="21061"/>
                    <a:pt x="7696" y="21137"/>
                  </a:cubicBezTo>
                  <a:cubicBezTo>
                    <a:pt x="7696" y="33037"/>
                    <a:pt x="15443" y="31309"/>
                    <a:pt x="17704" y="28465"/>
                  </a:cubicBezTo>
                  <a:lnTo>
                    <a:pt x="18415" y="29150"/>
                  </a:lnTo>
                  <a:cubicBezTo>
                    <a:pt x="16332" y="31411"/>
                    <a:pt x="14122" y="31805"/>
                    <a:pt x="11278" y="31398"/>
                  </a:cubicBezTo>
                  <a:cubicBezTo>
                    <a:pt x="8369" y="30967"/>
                    <a:pt x="4356" y="28439"/>
                    <a:pt x="4356" y="20895"/>
                  </a:cubicBezTo>
                  <a:lnTo>
                    <a:pt x="4369" y="2938"/>
                  </a:lnTo>
                  <a:lnTo>
                    <a:pt x="0" y="2938"/>
                  </a:lnTo>
                  <a:lnTo>
                    <a:pt x="0" y="1909"/>
                  </a:lnTo>
                  <a:lnTo>
                    <a:pt x="4369" y="1909"/>
                  </a:lnTo>
                  <a:lnTo>
                    <a:pt x="4369" y="0"/>
                  </a:lnTo>
                  <a:close/>
                </a:path>
              </a:pathLst>
            </a:custGeom>
            <a:ln w="0" cap="flat">
              <a:miter lim="127000"/>
            </a:ln>
          </p:spPr>
          <p:style>
            <a:lnRef idx="0">
              <a:srgbClr val="000000">
                <a:alpha val="0"/>
              </a:srgbClr>
            </a:lnRef>
            <a:fillRef idx="1">
              <a:srgbClr val="767676"/>
            </a:fillRef>
            <a:effectRef idx="0">
              <a:scrgbClr r="0" g="0" b="0"/>
            </a:effectRef>
            <a:fontRef idx="none"/>
          </p:style>
          <p:txBody>
            <a:bodyPr/>
            <a:lstStyle/>
            <a:p>
              <a:endParaRPr lang="ru-RU"/>
            </a:p>
          </p:txBody>
        </p:sp>
        <p:sp>
          <p:nvSpPr>
            <p:cNvPr id="78" name="Shape 1327"/>
            <p:cNvSpPr/>
            <p:nvPr/>
          </p:nvSpPr>
          <p:spPr>
            <a:xfrm>
              <a:off x="181331" y="218021"/>
              <a:ext cx="3595" cy="2803"/>
            </a:xfrm>
            <a:custGeom>
              <a:avLst/>
              <a:gdLst/>
              <a:ahLst/>
              <a:cxnLst/>
              <a:rect l="0" t="0" r="0" b="0"/>
              <a:pathLst>
                <a:path w="3595" h="2803">
                  <a:moveTo>
                    <a:pt x="3595" y="0"/>
                  </a:moveTo>
                  <a:lnTo>
                    <a:pt x="0" y="2803"/>
                  </a:lnTo>
                  <a:lnTo>
                    <a:pt x="218" y="1758"/>
                  </a:lnTo>
                  <a:lnTo>
                    <a:pt x="3595" y="0"/>
                  </a:lnTo>
                  <a:close/>
                </a:path>
              </a:pathLst>
            </a:custGeom>
            <a:ln w="0" cap="flat">
              <a:miter lim="127000"/>
            </a:ln>
          </p:spPr>
          <p:style>
            <a:lnRef idx="0">
              <a:srgbClr val="000000">
                <a:alpha val="0"/>
              </a:srgbClr>
            </a:lnRef>
            <a:fillRef idx="1">
              <a:srgbClr val="767676"/>
            </a:fillRef>
            <a:effectRef idx="0">
              <a:scrgbClr r="0" g="0" b="0"/>
            </a:effectRef>
            <a:fontRef idx="none"/>
          </p:style>
          <p:txBody>
            <a:bodyPr/>
            <a:lstStyle/>
            <a:p>
              <a:endParaRPr lang="ru-RU"/>
            </a:p>
          </p:txBody>
        </p:sp>
        <p:sp>
          <p:nvSpPr>
            <p:cNvPr id="79" name="Shape 1328"/>
            <p:cNvSpPr/>
            <p:nvPr/>
          </p:nvSpPr>
          <p:spPr>
            <a:xfrm>
              <a:off x="184926" y="214924"/>
              <a:ext cx="6841" cy="3096"/>
            </a:xfrm>
            <a:custGeom>
              <a:avLst/>
              <a:gdLst/>
              <a:ahLst/>
              <a:cxnLst/>
              <a:rect l="0" t="0" r="0" b="0"/>
              <a:pathLst>
                <a:path w="6841" h="3096">
                  <a:moveTo>
                    <a:pt x="3971" y="0"/>
                  </a:moveTo>
                  <a:lnTo>
                    <a:pt x="6841" y="0"/>
                  </a:lnTo>
                  <a:lnTo>
                    <a:pt x="6841" y="1029"/>
                  </a:lnTo>
                  <a:lnTo>
                    <a:pt x="3971" y="1029"/>
                  </a:lnTo>
                  <a:lnTo>
                    <a:pt x="0" y="3096"/>
                  </a:lnTo>
                  <a:lnTo>
                    <a:pt x="3971" y="0"/>
                  </a:lnTo>
                  <a:close/>
                </a:path>
              </a:pathLst>
            </a:custGeom>
            <a:ln w="0" cap="flat">
              <a:miter lim="127000"/>
            </a:ln>
          </p:spPr>
          <p:style>
            <a:lnRef idx="0">
              <a:srgbClr val="000000">
                <a:alpha val="0"/>
              </a:srgbClr>
            </a:lnRef>
            <a:fillRef idx="1">
              <a:srgbClr val="767676"/>
            </a:fillRef>
            <a:effectRef idx="0">
              <a:scrgbClr r="0" g="0" b="0"/>
            </a:effectRef>
            <a:fontRef idx="none"/>
          </p:style>
          <p:txBody>
            <a:bodyPr/>
            <a:lstStyle/>
            <a:p>
              <a:endParaRPr lang="ru-RU"/>
            </a:p>
          </p:txBody>
        </p:sp>
        <p:sp>
          <p:nvSpPr>
            <p:cNvPr id="80" name="Shape 1329"/>
            <p:cNvSpPr/>
            <p:nvPr/>
          </p:nvSpPr>
          <p:spPr>
            <a:xfrm>
              <a:off x="172019" y="214924"/>
              <a:ext cx="10833" cy="29032"/>
            </a:xfrm>
            <a:custGeom>
              <a:avLst/>
              <a:gdLst/>
              <a:ahLst/>
              <a:cxnLst/>
              <a:rect l="0" t="0" r="0" b="0"/>
              <a:pathLst>
                <a:path w="10833" h="29032">
                  <a:moveTo>
                    <a:pt x="13" y="0"/>
                  </a:moveTo>
                  <a:lnTo>
                    <a:pt x="4788" y="0"/>
                  </a:lnTo>
                  <a:cubicBezTo>
                    <a:pt x="6197" y="0"/>
                    <a:pt x="7137" y="1168"/>
                    <a:pt x="7137" y="2883"/>
                  </a:cubicBezTo>
                  <a:lnTo>
                    <a:pt x="7137" y="7595"/>
                  </a:lnTo>
                  <a:lnTo>
                    <a:pt x="9312" y="5899"/>
                  </a:lnTo>
                  <a:lnTo>
                    <a:pt x="7125" y="16396"/>
                  </a:lnTo>
                  <a:lnTo>
                    <a:pt x="7112" y="28092"/>
                  </a:lnTo>
                  <a:lnTo>
                    <a:pt x="10833" y="28092"/>
                  </a:lnTo>
                  <a:lnTo>
                    <a:pt x="10833" y="29032"/>
                  </a:lnTo>
                  <a:lnTo>
                    <a:pt x="0" y="29032"/>
                  </a:lnTo>
                  <a:lnTo>
                    <a:pt x="0" y="28092"/>
                  </a:lnTo>
                  <a:lnTo>
                    <a:pt x="3708" y="28092"/>
                  </a:lnTo>
                  <a:lnTo>
                    <a:pt x="3721" y="1029"/>
                  </a:lnTo>
                  <a:lnTo>
                    <a:pt x="13" y="1029"/>
                  </a:lnTo>
                  <a:lnTo>
                    <a:pt x="13" y="0"/>
                  </a:lnTo>
                  <a:close/>
                </a:path>
              </a:pathLst>
            </a:custGeom>
            <a:ln w="0" cap="flat">
              <a:miter lim="127000"/>
            </a:ln>
          </p:spPr>
          <p:style>
            <a:lnRef idx="0">
              <a:srgbClr val="000000">
                <a:alpha val="0"/>
              </a:srgbClr>
            </a:lnRef>
            <a:fillRef idx="1">
              <a:srgbClr val="767676"/>
            </a:fillRef>
            <a:effectRef idx="0">
              <a:scrgbClr r="0" g="0" b="0"/>
            </a:effectRef>
            <a:fontRef idx="none"/>
          </p:style>
          <p:txBody>
            <a:bodyPr/>
            <a:lstStyle/>
            <a:p>
              <a:endParaRPr lang="ru-RU"/>
            </a:p>
          </p:txBody>
        </p:sp>
        <p:sp>
          <p:nvSpPr>
            <p:cNvPr id="81" name="Shape 1330"/>
            <p:cNvSpPr/>
            <p:nvPr/>
          </p:nvSpPr>
          <p:spPr>
            <a:xfrm>
              <a:off x="199454" y="214919"/>
              <a:ext cx="10833" cy="29045"/>
            </a:xfrm>
            <a:custGeom>
              <a:avLst/>
              <a:gdLst/>
              <a:ahLst/>
              <a:cxnLst/>
              <a:rect l="0" t="0" r="0" b="0"/>
              <a:pathLst>
                <a:path w="10833" h="29045">
                  <a:moveTo>
                    <a:pt x="13" y="0"/>
                  </a:moveTo>
                  <a:lnTo>
                    <a:pt x="4801" y="0"/>
                  </a:lnTo>
                  <a:cubicBezTo>
                    <a:pt x="6198" y="0"/>
                    <a:pt x="7138" y="1207"/>
                    <a:pt x="7138" y="2896"/>
                  </a:cubicBezTo>
                  <a:lnTo>
                    <a:pt x="7049" y="28092"/>
                  </a:lnTo>
                  <a:lnTo>
                    <a:pt x="10833" y="28092"/>
                  </a:lnTo>
                  <a:lnTo>
                    <a:pt x="10833" y="29045"/>
                  </a:lnTo>
                  <a:lnTo>
                    <a:pt x="0" y="29045"/>
                  </a:lnTo>
                  <a:lnTo>
                    <a:pt x="0" y="28092"/>
                  </a:lnTo>
                  <a:lnTo>
                    <a:pt x="3708" y="28092"/>
                  </a:lnTo>
                  <a:lnTo>
                    <a:pt x="3721" y="1029"/>
                  </a:lnTo>
                  <a:lnTo>
                    <a:pt x="13" y="1029"/>
                  </a:lnTo>
                  <a:lnTo>
                    <a:pt x="13" y="0"/>
                  </a:lnTo>
                  <a:close/>
                </a:path>
              </a:pathLst>
            </a:custGeom>
            <a:ln w="0" cap="flat">
              <a:miter lim="127000"/>
            </a:ln>
          </p:spPr>
          <p:style>
            <a:lnRef idx="0">
              <a:srgbClr val="000000">
                <a:alpha val="0"/>
              </a:srgbClr>
            </a:lnRef>
            <a:fillRef idx="1">
              <a:srgbClr val="767676"/>
            </a:fillRef>
            <a:effectRef idx="0">
              <a:scrgbClr r="0" g="0" b="0"/>
            </a:effectRef>
            <a:fontRef idx="none"/>
          </p:style>
          <p:txBody>
            <a:bodyPr/>
            <a:lstStyle/>
            <a:p>
              <a:endParaRPr lang="ru-RU"/>
            </a:p>
          </p:txBody>
        </p:sp>
        <p:sp>
          <p:nvSpPr>
            <p:cNvPr id="82" name="Shape 1331"/>
            <p:cNvSpPr/>
            <p:nvPr/>
          </p:nvSpPr>
          <p:spPr>
            <a:xfrm>
              <a:off x="217686" y="214924"/>
              <a:ext cx="28385" cy="29769"/>
            </a:xfrm>
            <a:custGeom>
              <a:avLst/>
              <a:gdLst/>
              <a:ahLst/>
              <a:cxnLst/>
              <a:rect l="0" t="0" r="0" b="0"/>
              <a:pathLst>
                <a:path w="28385" h="29769">
                  <a:moveTo>
                    <a:pt x="11722" y="0"/>
                  </a:moveTo>
                  <a:cubicBezTo>
                    <a:pt x="17691" y="0"/>
                    <a:pt x="22758" y="2337"/>
                    <a:pt x="22758" y="8026"/>
                  </a:cubicBezTo>
                  <a:lnTo>
                    <a:pt x="22758" y="22860"/>
                  </a:lnTo>
                  <a:cubicBezTo>
                    <a:pt x="22758" y="27788"/>
                    <a:pt x="24727" y="29413"/>
                    <a:pt x="27927" y="27318"/>
                  </a:cubicBezTo>
                  <a:lnTo>
                    <a:pt x="28385" y="28042"/>
                  </a:lnTo>
                  <a:cubicBezTo>
                    <a:pt x="27140" y="28931"/>
                    <a:pt x="25933" y="29439"/>
                    <a:pt x="23838" y="29070"/>
                  </a:cubicBezTo>
                  <a:cubicBezTo>
                    <a:pt x="21349" y="28575"/>
                    <a:pt x="19406" y="26492"/>
                    <a:pt x="19406" y="22530"/>
                  </a:cubicBezTo>
                  <a:lnTo>
                    <a:pt x="19418" y="14033"/>
                  </a:lnTo>
                  <a:lnTo>
                    <a:pt x="15049" y="14033"/>
                  </a:lnTo>
                  <a:cubicBezTo>
                    <a:pt x="8738" y="14033"/>
                    <a:pt x="3340" y="16751"/>
                    <a:pt x="3340" y="21819"/>
                  </a:cubicBezTo>
                  <a:cubicBezTo>
                    <a:pt x="3340" y="25908"/>
                    <a:pt x="6617" y="28372"/>
                    <a:pt x="9868" y="28702"/>
                  </a:cubicBezTo>
                  <a:cubicBezTo>
                    <a:pt x="11671" y="28842"/>
                    <a:pt x="15392" y="28473"/>
                    <a:pt x="17780" y="25413"/>
                  </a:cubicBezTo>
                  <a:lnTo>
                    <a:pt x="18707" y="26124"/>
                  </a:lnTo>
                  <a:cubicBezTo>
                    <a:pt x="16256" y="29172"/>
                    <a:pt x="12967" y="29769"/>
                    <a:pt x="9970" y="29743"/>
                  </a:cubicBezTo>
                  <a:cubicBezTo>
                    <a:pt x="4077" y="29629"/>
                    <a:pt x="0" y="25819"/>
                    <a:pt x="0" y="21768"/>
                  </a:cubicBezTo>
                  <a:cubicBezTo>
                    <a:pt x="0" y="14973"/>
                    <a:pt x="6642" y="12916"/>
                    <a:pt x="15049" y="12916"/>
                  </a:cubicBezTo>
                  <a:lnTo>
                    <a:pt x="19418" y="12916"/>
                  </a:lnTo>
                  <a:lnTo>
                    <a:pt x="19418" y="8141"/>
                  </a:lnTo>
                  <a:cubicBezTo>
                    <a:pt x="19418" y="7315"/>
                    <a:pt x="19355" y="6680"/>
                    <a:pt x="19152" y="6007"/>
                  </a:cubicBezTo>
                  <a:cubicBezTo>
                    <a:pt x="17729" y="1676"/>
                    <a:pt x="14681" y="889"/>
                    <a:pt x="8979" y="1207"/>
                  </a:cubicBezTo>
                  <a:cubicBezTo>
                    <a:pt x="6185" y="1333"/>
                    <a:pt x="2985" y="2845"/>
                    <a:pt x="2959" y="2858"/>
                  </a:cubicBezTo>
                  <a:lnTo>
                    <a:pt x="2362" y="1918"/>
                  </a:lnTo>
                  <a:cubicBezTo>
                    <a:pt x="2553" y="1791"/>
                    <a:pt x="5677" y="0"/>
                    <a:pt x="11722" y="0"/>
                  </a:cubicBezTo>
                  <a:close/>
                </a:path>
              </a:pathLst>
            </a:custGeom>
            <a:ln w="0" cap="flat">
              <a:miter lim="127000"/>
            </a:ln>
          </p:spPr>
          <p:style>
            <a:lnRef idx="0">
              <a:srgbClr val="000000">
                <a:alpha val="0"/>
              </a:srgbClr>
            </a:lnRef>
            <a:fillRef idx="1">
              <a:srgbClr val="767676"/>
            </a:fillRef>
            <a:effectRef idx="0">
              <a:scrgbClr r="0" g="0" b="0"/>
            </a:effectRef>
            <a:fontRef idx="none"/>
          </p:style>
          <p:txBody>
            <a:bodyPr/>
            <a:lstStyle/>
            <a:p>
              <a:endParaRPr lang="ru-RU"/>
            </a:p>
          </p:txBody>
        </p:sp>
        <p:sp>
          <p:nvSpPr>
            <p:cNvPr id="83" name="Shape 1332"/>
            <p:cNvSpPr/>
            <p:nvPr/>
          </p:nvSpPr>
          <p:spPr>
            <a:xfrm>
              <a:off x="331528" y="340902"/>
              <a:ext cx="101689" cy="49022"/>
            </a:xfrm>
            <a:custGeom>
              <a:avLst/>
              <a:gdLst/>
              <a:ahLst/>
              <a:cxnLst/>
              <a:rect l="0" t="0" r="0" b="0"/>
              <a:pathLst>
                <a:path w="101689" h="49022">
                  <a:moveTo>
                    <a:pt x="68770" y="0"/>
                  </a:moveTo>
                  <a:lnTo>
                    <a:pt x="101689" y="24511"/>
                  </a:lnTo>
                  <a:lnTo>
                    <a:pt x="68770" y="49022"/>
                  </a:lnTo>
                  <a:lnTo>
                    <a:pt x="68770" y="36449"/>
                  </a:lnTo>
                  <a:lnTo>
                    <a:pt x="0" y="36449"/>
                  </a:lnTo>
                  <a:lnTo>
                    <a:pt x="0" y="12649"/>
                  </a:lnTo>
                  <a:lnTo>
                    <a:pt x="68770" y="12649"/>
                  </a:lnTo>
                  <a:lnTo>
                    <a:pt x="68770" y="0"/>
                  </a:lnTo>
                  <a:close/>
                </a:path>
              </a:pathLst>
            </a:custGeom>
            <a:ln w="0" cap="flat">
              <a:miter lim="127000"/>
            </a:ln>
          </p:spPr>
          <p:style>
            <a:lnRef idx="0">
              <a:srgbClr val="000000">
                <a:alpha val="0"/>
              </a:srgbClr>
            </a:lnRef>
            <a:fillRef idx="1">
              <a:srgbClr val="C7C7C7"/>
            </a:fillRef>
            <a:effectRef idx="0">
              <a:scrgbClr r="0" g="0" b="0"/>
            </a:effectRef>
            <a:fontRef idx="none"/>
          </p:style>
          <p:txBody>
            <a:bodyPr/>
            <a:lstStyle/>
            <a:p>
              <a:endParaRPr lang="ru-RU"/>
            </a:p>
          </p:txBody>
        </p:sp>
        <p:pic>
          <p:nvPicPr>
            <p:cNvPr id="84" name="Picture 127823"/>
            <p:cNvPicPr/>
            <p:nvPr/>
          </p:nvPicPr>
          <p:blipFill>
            <a:blip r:embed="rId2"/>
            <a:stretch>
              <a:fillRect/>
            </a:stretch>
          </p:blipFill>
          <p:spPr>
            <a:xfrm>
              <a:off x="22720" y="500761"/>
              <a:ext cx="713232" cy="97536"/>
            </a:xfrm>
            <a:prstGeom prst="rect">
              <a:avLst/>
            </a:prstGeom>
          </p:spPr>
        </p:pic>
        <p:pic>
          <p:nvPicPr>
            <p:cNvPr id="85" name="Picture 127824"/>
            <p:cNvPicPr/>
            <p:nvPr/>
          </p:nvPicPr>
          <p:blipFill>
            <a:blip r:embed="rId3"/>
            <a:stretch>
              <a:fillRect/>
            </a:stretch>
          </p:blipFill>
          <p:spPr>
            <a:xfrm>
              <a:off x="-2679" y="561721"/>
              <a:ext cx="1289304" cy="140208"/>
            </a:xfrm>
            <a:prstGeom prst="rect">
              <a:avLst/>
            </a:prstGeom>
          </p:spPr>
        </p:pic>
        <p:sp>
          <p:nvSpPr>
            <p:cNvPr id="86" name="Shape 1335"/>
            <p:cNvSpPr/>
            <p:nvPr/>
          </p:nvSpPr>
          <p:spPr>
            <a:xfrm>
              <a:off x="1193495" y="125176"/>
              <a:ext cx="16408" cy="14008"/>
            </a:xfrm>
            <a:custGeom>
              <a:avLst/>
              <a:gdLst/>
              <a:ahLst/>
              <a:cxnLst/>
              <a:rect l="0" t="0" r="0" b="0"/>
              <a:pathLst>
                <a:path w="16408" h="14008">
                  <a:moveTo>
                    <a:pt x="0" y="5207"/>
                  </a:moveTo>
                  <a:cubicBezTo>
                    <a:pt x="1994" y="0"/>
                    <a:pt x="13195" y="9614"/>
                    <a:pt x="16408" y="14008"/>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7" name="Shape 1336"/>
            <p:cNvSpPr/>
            <p:nvPr/>
          </p:nvSpPr>
          <p:spPr>
            <a:xfrm>
              <a:off x="1176693" y="95237"/>
              <a:ext cx="18809" cy="42747"/>
            </a:xfrm>
            <a:custGeom>
              <a:avLst/>
              <a:gdLst/>
              <a:ahLst/>
              <a:cxnLst/>
              <a:rect l="0" t="0" r="0" b="0"/>
              <a:pathLst>
                <a:path w="18809" h="42747">
                  <a:moveTo>
                    <a:pt x="18809" y="42747"/>
                  </a:moveTo>
                  <a:cubicBezTo>
                    <a:pt x="18809" y="42747"/>
                    <a:pt x="7201" y="39546"/>
                    <a:pt x="3607" y="31546"/>
                  </a:cubicBezTo>
                  <a:cubicBezTo>
                    <a:pt x="0" y="23544"/>
                    <a:pt x="2794" y="14743"/>
                    <a:pt x="2794" y="14743"/>
                  </a:cubicBezTo>
                  <a:cubicBezTo>
                    <a:pt x="3496" y="11644"/>
                    <a:pt x="4094" y="7703"/>
                    <a:pt x="4597" y="3533"/>
                  </a:cubicBezTo>
                  <a:lnTo>
                    <a:pt x="4943" y="0"/>
                  </a:ln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8" name="Shape 1337"/>
            <p:cNvSpPr/>
            <p:nvPr/>
          </p:nvSpPr>
          <p:spPr>
            <a:xfrm>
              <a:off x="1202431" y="173187"/>
              <a:ext cx="132016" cy="36411"/>
            </a:xfrm>
            <a:custGeom>
              <a:avLst/>
              <a:gdLst/>
              <a:ahLst/>
              <a:cxnLst/>
              <a:rect l="0" t="0" r="0" b="0"/>
              <a:pathLst>
                <a:path w="132016" h="36411">
                  <a:moveTo>
                    <a:pt x="132016" y="0"/>
                  </a:moveTo>
                  <a:cubicBezTo>
                    <a:pt x="132016" y="0"/>
                    <a:pt x="128016" y="1600"/>
                    <a:pt x="121208" y="2807"/>
                  </a:cubicBezTo>
                  <a:cubicBezTo>
                    <a:pt x="116878" y="3569"/>
                    <a:pt x="64808" y="1207"/>
                    <a:pt x="57201" y="2807"/>
                  </a:cubicBezTo>
                  <a:cubicBezTo>
                    <a:pt x="53657" y="3543"/>
                    <a:pt x="41999" y="11608"/>
                    <a:pt x="37198" y="12408"/>
                  </a:cubicBezTo>
                  <a:cubicBezTo>
                    <a:pt x="32398" y="13195"/>
                    <a:pt x="21603" y="13195"/>
                    <a:pt x="18402" y="15608"/>
                  </a:cubicBezTo>
                  <a:cubicBezTo>
                    <a:pt x="15202" y="18009"/>
                    <a:pt x="0" y="36411"/>
                    <a:pt x="0" y="36411"/>
                  </a:cubicBezTo>
                  <a:cubicBezTo>
                    <a:pt x="0" y="36411"/>
                    <a:pt x="14402" y="36411"/>
                    <a:pt x="23203" y="33604"/>
                  </a:cubicBezTo>
                  <a:cubicBezTo>
                    <a:pt x="32004" y="30810"/>
                    <a:pt x="40399" y="30010"/>
                    <a:pt x="45999" y="29210"/>
                  </a:cubicBezTo>
                  <a:cubicBezTo>
                    <a:pt x="51600" y="28397"/>
                    <a:pt x="64744" y="19647"/>
                    <a:pt x="76809" y="17602"/>
                  </a:cubicBezTo>
                  <a:cubicBezTo>
                    <a:pt x="100406" y="13602"/>
                    <a:pt x="128410" y="1207"/>
                    <a:pt x="132016" y="0"/>
                  </a:cubicBezTo>
                  <a:close/>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9" name="Shape 1338"/>
            <p:cNvSpPr/>
            <p:nvPr/>
          </p:nvSpPr>
          <p:spPr>
            <a:xfrm>
              <a:off x="1208030" y="175590"/>
              <a:ext cx="122009" cy="60135"/>
            </a:xfrm>
            <a:custGeom>
              <a:avLst/>
              <a:gdLst/>
              <a:ahLst/>
              <a:cxnLst/>
              <a:rect l="0" t="0" r="0" b="0"/>
              <a:pathLst>
                <a:path w="122009" h="60135">
                  <a:moveTo>
                    <a:pt x="0" y="35204"/>
                  </a:moveTo>
                  <a:cubicBezTo>
                    <a:pt x="0" y="35204"/>
                    <a:pt x="12662" y="60135"/>
                    <a:pt x="35865" y="57734"/>
                  </a:cubicBezTo>
                  <a:cubicBezTo>
                    <a:pt x="59068" y="55334"/>
                    <a:pt x="80277" y="46393"/>
                    <a:pt x="91478" y="37592"/>
                  </a:cubicBezTo>
                  <a:cubicBezTo>
                    <a:pt x="102679" y="28791"/>
                    <a:pt x="111290" y="19380"/>
                    <a:pt x="114491" y="14580"/>
                  </a:cubicBezTo>
                  <a:cubicBezTo>
                    <a:pt x="117704" y="9779"/>
                    <a:pt x="122009" y="0"/>
                    <a:pt x="122009" y="0"/>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0" name="Shape 1339"/>
            <p:cNvSpPr/>
            <p:nvPr/>
          </p:nvSpPr>
          <p:spPr>
            <a:xfrm>
              <a:off x="1222082" y="117899"/>
              <a:ext cx="18656" cy="7874"/>
            </a:xfrm>
            <a:custGeom>
              <a:avLst/>
              <a:gdLst/>
              <a:ahLst/>
              <a:cxnLst/>
              <a:rect l="0" t="0" r="0" b="0"/>
              <a:pathLst>
                <a:path w="18656" h="7874">
                  <a:moveTo>
                    <a:pt x="0" y="7874"/>
                  </a:moveTo>
                  <a:cubicBezTo>
                    <a:pt x="0" y="7874"/>
                    <a:pt x="8166" y="0"/>
                    <a:pt x="12827" y="584"/>
                  </a:cubicBezTo>
                  <a:cubicBezTo>
                    <a:pt x="17488" y="1168"/>
                    <a:pt x="18656" y="2337"/>
                    <a:pt x="17488" y="4674"/>
                  </a:cubicBezTo>
                  <a:cubicBezTo>
                    <a:pt x="16320" y="6998"/>
                    <a:pt x="13411" y="7582"/>
                    <a:pt x="13411" y="7582"/>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1" name="Shape 1340"/>
            <p:cNvSpPr/>
            <p:nvPr/>
          </p:nvSpPr>
          <p:spPr>
            <a:xfrm>
              <a:off x="1250600" y="101478"/>
              <a:ext cx="8420" cy="20130"/>
            </a:xfrm>
            <a:custGeom>
              <a:avLst/>
              <a:gdLst/>
              <a:ahLst/>
              <a:cxnLst/>
              <a:rect l="0" t="0" r="0" b="0"/>
              <a:pathLst>
                <a:path w="8420" h="20130">
                  <a:moveTo>
                    <a:pt x="1524" y="20130"/>
                  </a:moveTo>
                  <a:cubicBezTo>
                    <a:pt x="1524" y="20130"/>
                    <a:pt x="8420" y="15786"/>
                    <a:pt x="4318" y="6223"/>
                  </a:cubicBezTo>
                  <a:cubicBezTo>
                    <a:pt x="2883" y="2870"/>
                    <a:pt x="0" y="0"/>
                    <a:pt x="0" y="0"/>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2" name="Shape 1341"/>
            <p:cNvSpPr/>
            <p:nvPr/>
          </p:nvSpPr>
          <p:spPr>
            <a:xfrm>
              <a:off x="972093" y="95237"/>
              <a:ext cx="249060" cy="365943"/>
            </a:xfrm>
            <a:custGeom>
              <a:avLst/>
              <a:gdLst/>
              <a:ahLst/>
              <a:cxnLst/>
              <a:rect l="0" t="0" r="0" b="0"/>
              <a:pathLst>
                <a:path w="249060" h="365943">
                  <a:moveTo>
                    <a:pt x="249060" y="365943"/>
                  </a:moveTo>
                  <a:lnTo>
                    <a:pt x="229934" y="314787"/>
                  </a:lnTo>
                  <a:cubicBezTo>
                    <a:pt x="229934" y="314787"/>
                    <a:pt x="219800" y="295585"/>
                    <a:pt x="206998" y="288117"/>
                  </a:cubicBezTo>
                  <a:cubicBezTo>
                    <a:pt x="194196" y="280637"/>
                    <a:pt x="147790" y="215029"/>
                    <a:pt x="105118" y="162768"/>
                  </a:cubicBezTo>
                  <a:cubicBezTo>
                    <a:pt x="62446" y="110495"/>
                    <a:pt x="63297" y="122827"/>
                    <a:pt x="50178" y="97160"/>
                  </a:cubicBezTo>
                  <a:lnTo>
                    <a:pt x="0" y="0"/>
                  </a:ln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3" name="Shape 1342"/>
            <p:cNvSpPr/>
            <p:nvPr/>
          </p:nvSpPr>
          <p:spPr>
            <a:xfrm>
              <a:off x="1149221" y="301207"/>
              <a:ext cx="92812" cy="46406"/>
            </a:xfrm>
            <a:custGeom>
              <a:avLst/>
              <a:gdLst/>
              <a:ahLst/>
              <a:cxnLst/>
              <a:rect l="0" t="0" r="0" b="0"/>
              <a:pathLst>
                <a:path w="92812" h="46406">
                  <a:moveTo>
                    <a:pt x="92812" y="0"/>
                  </a:moveTo>
                  <a:cubicBezTo>
                    <a:pt x="92812" y="0"/>
                    <a:pt x="85878" y="26137"/>
                    <a:pt x="62408" y="33604"/>
                  </a:cubicBezTo>
                  <a:cubicBezTo>
                    <a:pt x="38938" y="41072"/>
                    <a:pt x="0" y="46406"/>
                    <a:pt x="0" y="46406"/>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4" name="Shape 1343"/>
            <p:cNvSpPr/>
            <p:nvPr/>
          </p:nvSpPr>
          <p:spPr>
            <a:xfrm>
              <a:off x="1340080" y="744993"/>
              <a:ext cx="223553" cy="177319"/>
            </a:xfrm>
            <a:custGeom>
              <a:avLst/>
              <a:gdLst/>
              <a:ahLst/>
              <a:cxnLst/>
              <a:rect l="0" t="0" r="0" b="0"/>
              <a:pathLst>
                <a:path w="223553" h="177319">
                  <a:moveTo>
                    <a:pt x="223553" y="177319"/>
                  </a:moveTo>
                  <a:lnTo>
                    <a:pt x="219111" y="173422"/>
                  </a:lnTo>
                  <a:cubicBezTo>
                    <a:pt x="184842" y="143148"/>
                    <a:pt x="142615" y="104915"/>
                    <a:pt x="110782" y="73076"/>
                  </a:cubicBezTo>
                  <a:cubicBezTo>
                    <a:pt x="68376" y="30671"/>
                    <a:pt x="64376" y="49886"/>
                    <a:pt x="26771" y="25870"/>
                  </a:cubicBezTo>
                  <a:cubicBezTo>
                    <a:pt x="0" y="8789"/>
                    <a:pt x="3302" y="0"/>
                    <a:pt x="3302" y="0"/>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5" name="Shape 1344"/>
            <p:cNvSpPr/>
            <p:nvPr/>
          </p:nvSpPr>
          <p:spPr>
            <a:xfrm>
              <a:off x="1504980" y="95237"/>
              <a:ext cx="214054" cy="379949"/>
            </a:xfrm>
            <a:custGeom>
              <a:avLst/>
              <a:gdLst/>
              <a:ahLst/>
              <a:cxnLst/>
              <a:rect l="0" t="0" r="0" b="0"/>
              <a:pathLst>
                <a:path w="214054" h="379949">
                  <a:moveTo>
                    <a:pt x="214054" y="379949"/>
                  </a:moveTo>
                  <a:lnTo>
                    <a:pt x="213046" y="379484"/>
                  </a:lnTo>
                  <a:cubicBezTo>
                    <a:pt x="197784" y="373257"/>
                    <a:pt x="186007" y="370020"/>
                    <a:pt x="180971" y="369658"/>
                  </a:cubicBezTo>
                  <a:cubicBezTo>
                    <a:pt x="160842" y="368223"/>
                    <a:pt x="113902" y="353186"/>
                    <a:pt x="113902" y="353186"/>
                  </a:cubicBezTo>
                  <a:cubicBezTo>
                    <a:pt x="113902" y="353186"/>
                    <a:pt x="66697" y="328383"/>
                    <a:pt x="50695" y="313181"/>
                  </a:cubicBezTo>
                  <a:cubicBezTo>
                    <a:pt x="34692" y="297979"/>
                    <a:pt x="34692" y="266775"/>
                    <a:pt x="28292" y="220369"/>
                  </a:cubicBezTo>
                  <a:cubicBezTo>
                    <a:pt x="23491" y="185565"/>
                    <a:pt x="8339" y="64800"/>
                    <a:pt x="726" y="5580"/>
                  </a:cubicBezTo>
                  <a:lnTo>
                    <a:pt x="0" y="0"/>
                  </a:ln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6" name="Shape 1345"/>
            <p:cNvSpPr/>
            <p:nvPr/>
          </p:nvSpPr>
          <p:spPr>
            <a:xfrm>
              <a:off x="1088672" y="95237"/>
              <a:ext cx="390640" cy="232508"/>
            </a:xfrm>
            <a:custGeom>
              <a:avLst/>
              <a:gdLst/>
              <a:ahLst/>
              <a:cxnLst/>
              <a:rect l="0" t="0" r="0" b="0"/>
              <a:pathLst>
                <a:path w="390640" h="232508">
                  <a:moveTo>
                    <a:pt x="390640" y="0"/>
                  </a:moveTo>
                  <a:lnTo>
                    <a:pt x="390481" y="2679"/>
                  </a:lnTo>
                  <a:cubicBezTo>
                    <a:pt x="388680" y="28082"/>
                    <a:pt x="385213" y="58353"/>
                    <a:pt x="378546" y="77822"/>
                  </a:cubicBezTo>
                  <a:cubicBezTo>
                    <a:pt x="365211" y="116760"/>
                    <a:pt x="295869" y="181301"/>
                    <a:pt x="233994" y="206905"/>
                  </a:cubicBezTo>
                  <a:cubicBezTo>
                    <a:pt x="172120" y="232508"/>
                    <a:pt x="155051" y="209038"/>
                    <a:pt x="145984" y="200504"/>
                  </a:cubicBezTo>
                  <a:cubicBezTo>
                    <a:pt x="136903" y="191969"/>
                    <a:pt x="99565" y="160499"/>
                    <a:pt x="85697" y="144497"/>
                  </a:cubicBezTo>
                  <a:cubicBezTo>
                    <a:pt x="71828" y="128495"/>
                    <a:pt x="24356" y="61286"/>
                    <a:pt x="8900" y="27149"/>
                  </a:cubicBezTo>
                  <a:lnTo>
                    <a:pt x="0" y="0"/>
                  </a:ln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7" name="Shape 1346"/>
            <p:cNvSpPr/>
            <p:nvPr/>
          </p:nvSpPr>
          <p:spPr>
            <a:xfrm>
              <a:off x="819327" y="345672"/>
              <a:ext cx="96266" cy="201966"/>
            </a:xfrm>
            <a:custGeom>
              <a:avLst/>
              <a:gdLst/>
              <a:ahLst/>
              <a:cxnLst/>
              <a:rect l="0" t="0" r="0" b="0"/>
              <a:pathLst>
                <a:path w="96266" h="201966">
                  <a:moveTo>
                    <a:pt x="96266" y="201966"/>
                  </a:moveTo>
                  <a:cubicBezTo>
                    <a:pt x="84865" y="160561"/>
                    <a:pt x="52536" y="97553"/>
                    <a:pt x="10734" y="19848"/>
                  </a:cubicBezTo>
                  <a:lnTo>
                    <a:pt x="0" y="0"/>
                  </a:ln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8" name="Shape 1347"/>
            <p:cNvSpPr/>
            <p:nvPr/>
          </p:nvSpPr>
          <p:spPr>
            <a:xfrm>
              <a:off x="915593" y="547638"/>
              <a:ext cx="53015" cy="374674"/>
            </a:xfrm>
            <a:custGeom>
              <a:avLst/>
              <a:gdLst/>
              <a:ahLst/>
              <a:cxnLst/>
              <a:rect l="0" t="0" r="0" b="0"/>
              <a:pathLst>
                <a:path w="53015" h="374674">
                  <a:moveTo>
                    <a:pt x="53015" y="374674"/>
                  </a:moveTo>
                  <a:lnTo>
                    <a:pt x="39138" y="318021"/>
                  </a:lnTo>
                  <a:cubicBezTo>
                    <a:pt x="30874" y="281222"/>
                    <a:pt x="24524" y="246373"/>
                    <a:pt x="17602" y="204825"/>
                  </a:cubicBezTo>
                  <a:cubicBezTo>
                    <a:pt x="4267" y="124841"/>
                    <a:pt x="0" y="0"/>
                    <a:pt x="0" y="0"/>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9" name="Shape 1348"/>
            <p:cNvSpPr/>
            <p:nvPr/>
          </p:nvSpPr>
          <p:spPr>
            <a:xfrm>
              <a:off x="1209638" y="633552"/>
              <a:ext cx="17044" cy="15456"/>
            </a:xfrm>
            <a:custGeom>
              <a:avLst/>
              <a:gdLst/>
              <a:ahLst/>
              <a:cxnLst/>
              <a:rect l="0" t="0" r="0" b="0"/>
              <a:pathLst>
                <a:path w="17044" h="15456">
                  <a:moveTo>
                    <a:pt x="0" y="0"/>
                  </a:moveTo>
                  <a:cubicBezTo>
                    <a:pt x="5524" y="5016"/>
                    <a:pt x="11227" y="10198"/>
                    <a:pt x="17044" y="15456"/>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0" name="Shape 1349"/>
            <p:cNvSpPr/>
            <p:nvPr/>
          </p:nvSpPr>
          <p:spPr>
            <a:xfrm>
              <a:off x="1026988" y="431164"/>
              <a:ext cx="158725" cy="180645"/>
            </a:xfrm>
            <a:custGeom>
              <a:avLst/>
              <a:gdLst/>
              <a:ahLst/>
              <a:cxnLst/>
              <a:rect l="0" t="0" r="0" b="0"/>
              <a:pathLst>
                <a:path w="158725" h="180645">
                  <a:moveTo>
                    <a:pt x="151816" y="34430"/>
                  </a:moveTo>
                  <a:cubicBezTo>
                    <a:pt x="139116" y="24067"/>
                    <a:pt x="127381" y="15469"/>
                    <a:pt x="117818" y="11532"/>
                  </a:cubicBezTo>
                  <a:cubicBezTo>
                    <a:pt x="89776" y="0"/>
                    <a:pt x="75400" y="457"/>
                    <a:pt x="54153" y="2718"/>
                  </a:cubicBezTo>
                  <a:cubicBezTo>
                    <a:pt x="32893" y="4978"/>
                    <a:pt x="23901" y="7176"/>
                    <a:pt x="23901" y="7176"/>
                  </a:cubicBezTo>
                  <a:lnTo>
                    <a:pt x="14795" y="9335"/>
                  </a:lnTo>
                  <a:cubicBezTo>
                    <a:pt x="14795" y="9335"/>
                    <a:pt x="6718" y="10820"/>
                    <a:pt x="3518" y="27534"/>
                  </a:cubicBezTo>
                  <a:cubicBezTo>
                    <a:pt x="0" y="45885"/>
                    <a:pt x="7290" y="58560"/>
                    <a:pt x="9398" y="60058"/>
                  </a:cubicBezTo>
                  <a:cubicBezTo>
                    <a:pt x="11506" y="61557"/>
                    <a:pt x="15697" y="64033"/>
                    <a:pt x="15697" y="64033"/>
                  </a:cubicBezTo>
                  <a:cubicBezTo>
                    <a:pt x="15697" y="64033"/>
                    <a:pt x="33820" y="73533"/>
                    <a:pt x="57010" y="91935"/>
                  </a:cubicBezTo>
                  <a:cubicBezTo>
                    <a:pt x="80188" y="110350"/>
                    <a:pt x="105156" y="131254"/>
                    <a:pt x="127851" y="152413"/>
                  </a:cubicBezTo>
                  <a:cubicBezTo>
                    <a:pt x="132791" y="157010"/>
                    <a:pt x="144081" y="167310"/>
                    <a:pt x="158725" y="180645"/>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1" name="Shape 1350"/>
            <p:cNvSpPr/>
            <p:nvPr/>
          </p:nvSpPr>
          <p:spPr>
            <a:xfrm>
              <a:off x="1247283" y="528307"/>
              <a:ext cx="12433" cy="11646"/>
            </a:xfrm>
            <a:custGeom>
              <a:avLst/>
              <a:gdLst/>
              <a:ahLst/>
              <a:cxnLst/>
              <a:rect l="0" t="0" r="0" b="0"/>
              <a:pathLst>
                <a:path w="12433" h="11646">
                  <a:moveTo>
                    <a:pt x="12433" y="11646"/>
                  </a:moveTo>
                  <a:cubicBezTo>
                    <a:pt x="12433" y="11646"/>
                    <a:pt x="3873" y="3658"/>
                    <a:pt x="0" y="0"/>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2" name="Shape 1351"/>
            <p:cNvSpPr/>
            <p:nvPr/>
          </p:nvSpPr>
          <p:spPr>
            <a:xfrm>
              <a:off x="1309701" y="587183"/>
              <a:ext cx="4635" cy="3810"/>
            </a:xfrm>
            <a:custGeom>
              <a:avLst/>
              <a:gdLst/>
              <a:ahLst/>
              <a:cxnLst/>
              <a:rect l="0" t="0" r="0" b="0"/>
              <a:pathLst>
                <a:path w="4635" h="3810">
                  <a:moveTo>
                    <a:pt x="4635" y="3810"/>
                  </a:moveTo>
                  <a:cubicBezTo>
                    <a:pt x="4635" y="3810"/>
                    <a:pt x="1727" y="1638"/>
                    <a:pt x="0" y="0"/>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3" name="Shape 1352"/>
            <p:cNvSpPr/>
            <p:nvPr/>
          </p:nvSpPr>
          <p:spPr>
            <a:xfrm>
              <a:off x="1239054" y="637184"/>
              <a:ext cx="164732" cy="111773"/>
            </a:xfrm>
            <a:custGeom>
              <a:avLst/>
              <a:gdLst/>
              <a:ahLst/>
              <a:cxnLst/>
              <a:rect l="0" t="0" r="0" b="0"/>
              <a:pathLst>
                <a:path w="164732" h="111773">
                  <a:moveTo>
                    <a:pt x="0" y="23051"/>
                  </a:moveTo>
                  <a:cubicBezTo>
                    <a:pt x="47041" y="65684"/>
                    <a:pt x="95618" y="109614"/>
                    <a:pt x="95618" y="109614"/>
                  </a:cubicBezTo>
                  <a:cubicBezTo>
                    <a:pt x="95618" y="109614"/>
                    <a:pt x="98285" y="111773"/>
                    <a:pt x="100190" y="110337"/>
                  </a:cubicBezTo>
                  <a:cubicBezTo>
                    <a:pt x="102095" y="108890"/>
                    <a:pt x="113602" y="97955"/>
                    <a:pt x="132131" y="77788"/>
                  </a:cubicBezTo>
                  <a:cubicBezTo>
                    <a:pt x="150673" y="57620"/>
                    <a:pt x="163766" y="41466"/>
                    <a:pt x="163766" y="41466"/>
                  </a:cubicBezTo>
                  <a:cubicBezTo>
                    <a:pt x="163766" y="41466"/>
                    <a:pt x="164732" y="39167"/>
                    <a:pt x="162827" y="37122"/>
                  </a:cubicBezTo>
                  <a:cubicBezTo>
                    <a:pt x="162255" y="36500"/>
                    <a:pt x="145986" y="21120"/>
                    <a:pt x="123634" y="0"/>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4" name="Shape 1353"/>
            <p:cNvSpPr/>
            <p:nvPr/>
          </p:nvSpPr>
          <p:spPr>
            <a:xfrm>
              <a:off x="1033178" y="439083"/>
              <a:ext cx="15126" cy="55321"/>
            </a:xfrm>
            <a:custGeom>
              <a:avLst/>
              <a:gdLst/>
              <a:ahLst/>
              <a:cxnLst/>
              <a:rect l="0" t="0" r="0" b="0"/>
              <a:pathLst>
                <a:path w="15126" h="55321">
                  <a:moveTo>
                    <a:pt x="15126" y="0"/>
                  </a:moveTo>
                  <a:cubicBezTo>
                    <a:pt x="15126" y="0"/>
                    <a:pt x="4902" y="6426"/>
                    <a:pt x="2591" y="23139"/>
                  </a:cubicBezTo>
                  <a:cubicBezTo>
                    <a:pt x="0" y="41796"/>
                    <a:pt x="8560" y="55321"/>
                    <a:pt x="8560" y="55321"/>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5" name="Shape 1354"/>
            <p:cNvSpPr/>
            <p:nvPr/>
          </p:nvSpPr>
          <p:spPr>
            <a:xfrm>
              <a:off x="1316399" y="634392"/>
              <a:ext cx="63995" cy="41123"/>
            </a:xfrm>
            <a:custGeom>
              <a:avLst/>
              <a:gdLst/>
              <a:ahLst/>
              <a:cxnLst/>
              <a:rect l="0" t="0" r="0" b="0"/>
              <a:pathLst>
                <a:path w="63995" h="41123">
                  <a:moveTo>
                    <a:pt x="0" y="0"/>
                  </a:moveTo>
                  <a:lnTo>
                    <a:pt x="33312" y="30264"/>
                  </a:lnTo>
                  <a:cubicBezTo>
                    <a:pt x="33312" y="30264"/>
                    <a:pt x="45136" y="41123"/>
                    <a:pt x="53175" y="32385"/>
                  </a:cubicBezTo>
                  <a:cubicBezTo>
                    <a:pt x="61214" y="23635"/>
                    <a:pt x="63995" y="19660"/>
                    <a:pt x="63995" y="19660"/>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6" name="Shape 1355"/>
            <p:cNvSpPr/>
            <p:nvPr/>
          </p:nvSpPr>
          <p:spPr>
            <a:xfrm>
              <a:off x="1264859" y="587582"/>
              <a:ext cx="20561" cy="18669"/>
            </a:xfrm>
            <a:custGeom>
              <a:avLst/>
              <a:gdLst/>
              <a:ahLst/>
              <a:cxnLst/>
              <a:rect l="0" t="0" r="0" b="0"/>
              <a:pathLst>
                <a:path w="20561" h="18669">
                  <a:moveTo>
                    <a:pt x="0" y="0"/>
                  </a:moveTo>
                  <a:lnTo>
                    <a:pt x="20561" y="18669"/>
                  </a:ln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7" name="Shape 1356"/>
            <p:cNvSpPr/>
            <p:nvPr/>
          </p:nvSpPr>
          <p:spPr>
            <a:xfrm>
              <a:off x="1212299" y="539845"/>
              <a:ext cx="20244" cy="18377"/>
            </a:xfrm>
            <a:custGeom>
              <a:avLst/>
              <a:gdLst/>
              <a:ahLst/>
              <a:cxnLst/>
              <a:rect l="0" t="0" r="0" b="0"/>
              <a:pathLst>
                <a:path w="20244" h="18377">
                  <a:moveTo>
                    <a:pt x="0" y="0"/>
                  </a:moveTo>
                  <a:lnTo>
                    <a:pt x="20244" y="18377"/>
                  </a:ln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8" name="Shape 1357"/>
            <p:cNvSpPr/>
            <p:nvPr/>
          </p:nvSpPr>
          <p:spPr>
            <a:xfrm>
              <a:off x="1177978" y="508552"/>
              <a:ext cx="2019" cy="1842"/>
            </a:xfrm>
            <a:custGeom>
              <a:avLst/>
              <a:gdLst/>
              <a:ahLst/>
              <a:cxnLst/>
              <a:rect l="0" t="0" r="0" b="0"/>
              <a:pathLst>
                <a:path w="2019" h="1842">
                  <a:moveTo>
                    <a:pt x="0" y="0"/>
                  </a:moveTo>
                  <a:lnTo>
                    <a:pt x="2019" y="1842"/>
                  </a:ln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9" name="Shape 1358"/>
            <p:cNvSpPr/>
            <p:nvPr/>
          </p:nvSpPr>
          <p:spPr>
            <a:xfrm>
              <a:off x="1063241" y="434891"/>
              <a:ext cx="90145" cy="51727"/>
            </a:xfrm>
            <a:custGeom>
              <a:avLst/>
              <a:gdLst/>
              <a:ahLst/>
              <a:cxnLst/>
              <a:rect l="0" t="0" r="0" b="0"/>
              <a:pathLst>
                <a:path w="90145" h="51727">
                  <a:moveTo>
                    <a:pt x="9195" y="0"/>
                  </a:moveTo>
                  <a:cubicBezTo>
                    <a:pt x="9195" y="0"/>
                    <a:pt x="0" y="8331"/>
                    <a:pt x="6388" y="11582"/>
                  </a:cubicBezTo>
                  <a:cubicBezTo>
                    <a:pt x="12776" y="14834"/>
                    <a:pt x="17882" y="11900"/>
                    <a:pt x="34798" y="17437"/>
                  </a:cubicBezTo>
                  <a:cubicBezTo>
                    <a:pt x="51727" y="22962"/>
                    <a:pt x="60820" y="28486"/>
                    <a:pt x="75387" y="39903"/>
                  </a:cubicBezTo>
                  <a:cubicBezTo>
                    <a:pt x="80696" y="44069"/>
                    <a:pt x="85535" y="47815"/>
                    <a:pt x="90145" y="51727"/>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10" name="Shape 1359"/>
            <p:cNvSpPr/>
            <p:nvPr/>
          </p:nvSpPr>
          <p:spPr>
            <a:xfrm>
              <a:off x="1270527" y="650714"/>
              <a:ext cx="87833" cy="78689"/>
            </a:xfrm>
            <a:custGeom>
              <a:avLst/>
              <a:gdLst/>
              <a:ahLst/>
              <a:cxnLst/>
              <a:rect l="0" t="0" r="0" b="0"/>
              <a:pathLst>
                <a:path w="87833" h="78689">
                  <a:moveTo>
                    <a:pt x="0" y="0"/>
                  </a:moveTo>
                  <a:cubicBezTo>
                    <a:pt x="46152" y="41821"/>
                    <a:pt x="85153" y="77178"/>
                    <a:pt x="85153" y="77178"/>
                  </a:cubicBezTo>
                  <a:cubicBezTo>
                    <a:pt x="85153" y="77178"/>
                    <a:pt x="87109" y="78689"/>
                    <a:pt x="87833" y="77902"/>
                  </a:cubicBezTo>
                </a:path>
              </a:pathLst>
            </a:custGeom>
            <a:ln w="3543" cap="rnd">
              <a:round/>
            </a:ln>
          </p:spPr>
          <p:style>
            <a:lnRef idx="1">
              <a:srgbClr val="C7C7C7"/>
            </a:lnRef>
            <a:fillRef idx="0">
              <a:srgbClr val="000000">
                <a:alpha val="0"/>
              </a:srgbClr>
            </a:fillRef>
            <a:effectRef idx="0">
              <a:scrgbClr r="0" g="0" b="0"/>
            </a:effectRef>
            <a:fontRef idx="none"/>
          </p:style>
          <p:txBody>
            <a:bodyPr/>
            <a:lstStyle/>
            <a:p>
              <a:endParaRPr lang="ru-RU"/>
            </a:p>
          </p:txBody>
        </p:sp>
        <p:sp>
          <p:nvSpPr>
            <p:cNvPr id="111" name="Shape 1360"/>
            <p:cNvSpPr/>
            <p:nvPr/>
          </p:nvSpPr>
          <p:spPr>
            <a:xfrm>
              <a:off x="1230835" y="614749"/>
              <a:ext cx="14643" cy="13272"/>
            </a:xfrm>
            <a:custGeom>
              <a:avLst/>
              <a:gdLst/>
              <a:ahLst/>
              <a:cxnLst/>
              <a:rect l="0" t="0" r="0" b="0"/>
              <a:pathLst>
                <a:path w="14643" h="13272">
                  <a:moveTo>
                    <a:pt x="0" y="0"/>
                  </a:moveTo>
                  <a:cubicBezTo>
                    <a:pt x="4877" y="4419"/>
                    <a:pt x="9766" y="8852"/>
                    <a:pt x="14643" y="13272"/>
                  </a:cubicBezTo>
                </a:path>
              </a:pathLst>
            </a:custGeom>
            <a:ln w="3543" cap="rnd">
              <a:round/>
            </a:ln>
          </p:spPr>
          <p:style>
            <a:lnRef idx="1">
              <a:srgbClr val="C7C7C7"/>
            </a:lnRef>
            <a:fillRef idx="0">
              <a:srgbClr val="000000">
                <a:alpha val="0"/>
              </a:srgbClr>
            </a:fillRef>
            <a:effectRef idx="0">
              <a:scrgbClr r="0" g="0" b="0"/>
            </a:effectRef>
            <a:fontRef idx="none"/>
          </p:style>
          <p:txBody>
            <a:bodyPr/>
            <a:lstStyle/>
            <a:p>
              <a:endParaRPr lang="ru-RU"/>
            </a:p>
          </p:txBody>
        </p:sp>
        <p:sp>
          <p:nvSpPr>
            <p:cNvPr id="112" name="Shape 1361"/>
            <p:cNvSpPr/>
            <p:nvPr/>
          </p:nvSpPr>
          <p:spPr>
            <a:xfrm>
              <a:off x="1179893" y="568669"/>
              <a:ext cx="20955" cy="18986"/>
            </a:xfrm>
            <a:custGeom>
              <a:avLst/>
              <a:gdLst/>
              <a:ahLst/>
              <a:cxnLst/>
              <a:rect l="0" t="0" r="0" b="0"/>
              <a:pathLst>
                <a:path w="20955" h="18986">
                  <a:moveTo>
                    <a:pt x="0" y="0"/>
                  </a:moveTo>
                  <a:cubicBezTo>
                    <a:pt x="6680" y="6045"/>
                    <a:pt x="13703" y="12421"/>
                    <a:pt x="20955" y="18986"/>
                  </a:cubicBezTo>
                </a:path>
              </a:pathLst>
            </a:custGeom>
            <a:ln w="3543" cap="rnd">
              <a:round/>
            </a:ln>
          </p:spPr>
          <p:style>
            <a:lnRef idx="1">
              <a:srgbClr val="C7C7C7"/>
            </a:lnRef>
            <a:fillRef idx="0">
              <a:srgbClr val="000000">
                <a:alpha val="0"/>
              </a:srgbClr>
            </a:fillRef>
            <a:effectRef idx="0">
              <a:scrgbClr r="0" g="0" b="0"/>
            </a:effectRef>
            <a:fontRef idx="none"/>
          </p:style>
          <p:txBody>
            <a:bodyPr/>
            <a:lstStyle/>
            <a:p>
              <a:endParaRPr lang="ru-RU"/>
            </a:p>
          </p:txBody>
        </p:sp>
        <p:sp>
          <p:nvSpPr>
            <p:cNvPr id="113" name="Shape 1362"/>
            <p:cNvSpPr/>
            <p:nvPr/>
          </p:nvSpPr>
          <p:spPr>
            <a:xfrm>
              <a:off x="1044173" y="477628"/>
              <a:ext cx="110071" cy="68110"/>
            </a:xfrm>
            <a:custGeom>
              <a:avLst/>
              <a:gdLst/>
              <a:ahLst/>
              <a:cxnLst/>
              <a:rect l="0" t="0" r="0" b="0"/>
              <a:pathLst>
                <a:path w="110071" h="68110">
                  <a:moveTo>
                    <a:pt x="0" y="0"/>
                  </a:moveTo>
                  <a:cubicBezTo>
                    <a:pt x="0" y="0"/>
                    <a:pt x="26124" y="9715"/>
                    <a:pt x="39370" y="14910"/>
                  </a:cubicBezTo>
                  <a:cubicBezTo>
                    <a:pt x="52616" y="20104"/>
                    <a:pt x="65342" y="27445"/>
                    <a:pt x="79197" y="39891"/>
                  </a:cubicBezTo>
                  <a:cubicBezTo>
                    <a:pt x="82093" y="42494"/>
                    <a:pt x="93002" y="52654"/>
                    <a:pt x="110071" y="68110"/>
                  </a:cubicBezTo>
                </a:path>
              </a:pathLst>
            </a:custGeom>
            <a:ln w="3543" cap="rnd">
              <a:round/>
            </a:ln>
          </p:spPr>
          <p:style>
            <a:lnRef idx="1">
              <a:srgbClr val="C7C7C7"/>
            </a:lnRef>
            <a:fillRef idx="0">
              <a:srgbClr val="000000">
                <a:alpha val="0"/>
              </a:srgbClr>
            </a:fillRef>
            <a:effectRef idx="0">
              <a:scrgbClr r="0" g="0" b="0"/>
            </a:effectRef>
            <a:fontRef idx="none"/>
          </p:style>
          <p:txBody>
            <a:bodyPr/>
            <a:lstStyle/>
            <a:p>
              <a:endParaRPr lang="ru-RU"/>
            </a:p>
          </p:txBody>
        </p:sp>
        <p:sp>
          <p:nvSpPr>
            <p:cNvPr id="114" name="Shape 1363"/>
            <p:cNvSpPr/>
            <p:nvPr/>
          </p:nvSpPr>
          <p:spPr>
            <a:xfrm>
              <a:off x="1139291" y="456357"/>
              <a:ext cx="299212" cy="214439"/>
            </a:xfrm>
            <a:custGeom>
              <a:avLst/>
              <a:gdLst/>
              <a:ahLst/>
              <a:cxnLst/>
              <a:rect l="0" t="0" r="0" b="0"/>
              <a:pathLst>
                <a:path w="299212" h="214439">
                  <a:moveTo>
                    <a:pt x="299212" y="214439"/>
                  </a:moveTo>
                  <a:cubicBezTo>
                    <a:pt x="293484" y="205067"/>
                    <a:pt x="291795" y="196228"/>
                    <a:pt x="289713" y="183108"/>
                  </a:cubicBezTo>
                  <a:cubicBezTo>
                    <a:pt x="287630" y="169977"/>
                    <a:pt x="287934" y="153340"/>
                    <a:pt x="280924" y="146393"/>
                  </a:cubicBezTo>
                  <a:cubicBezTo>
                    <a:pt x="273914" y="139446"/>
                    <a:pt x="266509" y="141745"/>
                    <a:pt x="263182" y="135839"/>
                  </a:cubicBezTo>
                  <a:cubicBezTo>
                    <a:pt x="259880" y="129921"/>
                    <a:pt x="256438" y="118808"/>
                    <a:pt x="253543" y="112814"/>
                  </a:cubicBezTo>
                  <a:cubicBezTo>
                    <a:pt x="250647" y="106832"/>
                    <a:pt x="248476" y="104622"/>
                    <a:pt x="247333" y="100914"/>
                  </a:cubicBezTo>
                  <a:cubicBezTo>
                    <a:pt x="246190" y="97218"/>
                    <a:pt x="246952" y="73939"/>
                    <a:pt x="234239" y="66777"/>
                  </a:cubicBezTo>
                  <a:cubicBezTo>
                    <a:pt x="221526" y="59614"/>
                    <a:pt x="220154" y="61620"/>
                    <a:pt x="214389" y="58801"/>
                  </a:cubicBezTo>
                  <a:cubicBezTo>
                    <a:pt x="208610" y="55994"/>
                    <a:pt x="200482" y="52311"/>
                    <a:pt x="196304" y="48755"/>
                  </a:cubicBezTo>
                  <a:cubicBezTo>
                    <a:pt x="185877" y="39840"/>
                    <a:pt x="173025" y="38824"/>
                    <a:pt x="173025" y="38824"/>
                  </a:cubicBezTo>
                  <a:cubicBezTo>
                    <a:pt x="173025" y="38824"/>
                    <a:pt x="121221" y="10503"/>
                    <a:pt x="118885" y="9068"/>
                  </a:cubicBezTo>
                  <a:cubicBezTo>
                    <a:pt x="112954" y="5410"/>
                    <a:pt x="92685" y="6667"/>
                    <a:pt x="81864" y="4826"/>
                  </a:cubicBezTo>
                  <a:cubicBezTo>
                    <a:pt x="71031" y="2972"/>
                    <a:pt x="56947" y="0"/>
                    <a:pt x="50102" y="3061"/>
                  </a:cubicBezTo>
                  <a:cubicBezTo>
                    <a:pt x="43281" y="6121"/>
                    <a:pt x="22644" y="23596"/>
                    <a:pt x="22644" y="23596"/>
                  </a:cubicBezTo>
                  <a:cubicBezTo>
                    <a:pt x="22644" y="23596"/>
                    <a:pt x="0" y="40373"/>
                    <a:pt x="2222" y="47371"/>
                  </a:cubicBezTo>
                  <a:cubicBezTo>
                    <a:pt x="4432" y="54369"/>
                    <a:pt x="15202" y="59931"/>
                    <a:pt x="20422" y="59804"/>
                  </a:cubicBezTo>
                  <a:cubicBezTo>
                    <a:pt x="25629" y="59677"/>
                    <a:pt x="58051" y="39929"/>
                    <a:pt x="58051" y="39929"/>
                  </a:cubicBezTo>
                  <a:cubicBezTo>
                    <a:pt x="66992" y="36474"/>
                    <a:pt x="73203" y="37020"/>
                    <a:pt x="73203" y="37020"/>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15" name="Shape 1364"/>
            <p:cNvSpPr/>
            <p:nvPr/>
          </p:nvSpPr>
          <p:spPr>
            <a:xfrm>
              <a:off x="1172601" y="526858"/>
              <a:ext cx="164732" cy="117653"/>
            </a:xfrm>
            <a:custGeom>
              <a:avLst/>
              <a:gdLst/>
              <a:ahLst/>
              <a:cxnLst/>
              <a:rect l="0" t="0" r="0" b="0"/>
              <a:pathLst>
                <a:path w="164732" h="117653">
                  <a:moveTo>
                    <a:pt x="164732" y="14567"/>
                  </a:moveTo>
                  <a:cubicBezTo>
                    <a:pt x="164732" y="14567"/>
                    <a:pt x="160681" y="16218"/>
                    <a:pt x="151879" y="13538"/>
                  </a:cubicBezTo>
                  <a:cubicBezTo>
                    <a:pt x="143078" y="10871"/>
                    <a:pt x="125718" y="6782"/>
                    <a:pt x="122530" y="6083"/>
                  </a:cubicBezTo>
                  <a:cubicBezTo>
                    <a:pt x="119342" y="5385"/>
                    <a:pt x="108712" y="0"/>
                    <a:pt x="100178" y="5563"/>
                  </a:cubicBezTo>
                  <a:cubicBezTo>
                    <a:pt x="91643" y="11125"/>
                    <a:pt x="65126" y="27559"/>
                    <a:pt x="54661" y="34379"/>
                  </a:cubicBezTo>
                  <a:cubicBezTo>
                    <a:pt x="44183" y="41186"/>
                    <a:pt x="31750" y="51422"/>
                    <a:pt x="27648" y="59627"/>
                  </a:cubicBezTo>
                  <a:cubicBezTo>
                    <a:pt x="23546" y="67831"/>
                    <a:pt x="18529" y="75768"/>
                    <a:pt x="13932" y="83629"/>
                  </a:cubicBezTo>
                  <a:cubicBezTo>
                    <a:pt x="9335" y="91491"/>
                    <a:pt x="0" y="102019"/>
                    <a:pt x="11544" y="109830"/>
                  </a:cubicBezTo>
                  <a:cubicBezTo>
                    <a:pt x="23076" y="117653"/>
                    <a:pt x="46990" y="101295"/>
                    <a:pt x="53429" y="93942"/>
                  </a:cubicBezTo>
                  <a:cubicBezTo>
                    <a:pt x="59868" y="86601"/>
                    <a:pt x="64656" y="77394"/>
                    <a:pt x="64656" y="77394"/>
                  </a:cubicBezTo>
                  <a:cubicBezTo>
                    <a:pt x="64656" y="77394"/>
                    <a:pt x="81306" y="66650"/>
                    <a:pt x="90412" y="61544"/>
                  </a:cubicBezTo>
                  <a:cubicBezTo>
                    <a:pt x="106959" y="52260"/>
                    <a:pt x="111252" y="51879"/>
                    <a:pt x="111252" y="51879"/>
                  </a:cubicBezTo>
                  <a:cubicBezTo>
                    <a:pt x="111252" y="51879"/>
                    <a:pt x="118021" y="55372"/>
                    <a:pt x="130848" y="58585"/>
                  </a:cubicBezTo>
                  <a:cubicBezTo>
                    <a:pt x="141948" y="61366"/>
                    <a:pt x="148654" y="60401"/>
                    <a:pt x="148654" y="60401"/>
                  </a:cubicBezTo>
                  <a:lnTo>
                    <a:pt x="152603" y="60516"/>
                  </a:ln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16" name="Shape 1365"/>
            <p:cNvSpPr/>
            <p:nvPr/>
          </p:nvSpPr>
          <p:spPr>
            <a:xfrm>
              <a:off x="1223058" y="585683"/>
              <a:ext cx="154102" cy="77305"/>
            </a:xfrm>
            <a:custGeom>
              <a:avLst/>
              <a:gdLst/>
              <a:ahLst/>
              <a:cxnLst/>
              <a:rect l="0" t="0" r="0" b="0"/>
              <a:pathLst>
                <a:path w="154102" h="77305">
                  <a:moveTo>
                    <a:pt x="148031" y="2057"/>
                  </a:moveTo>
                  <a:cubicBezTo>
                    <a:pt x="137935" y="4001"/>
                    <a:pt x="115354" y="38"/>
                    <a:pt x="113170" y="25"/>
                  </a:cubicBezTo>
                  <a:cubicBezTo>
                    <a:pt x="110985" y="0"/>
                    <a:pt x="101562" y="939"/>
                    <a:pt x="94729" y="3988"/>
                  </a:cubicBezTo>
                  <a:cubicBezTo>
                    <a:pt x="87909" y="7048"/>
                    <a:pt x="68656" y="18161"/>
                    <a:pt x="60135" y="21539"/>
                  </a:cubicBezTo>
                  <a:cubicBezTo>
                    <a:pt x="51626" y="24917"/>
                    <a:pt x="20485" y="42240"/>
                    <a:pt x="14224" y="48234"/>
                  </a:cubicBezTo>
                  <a:cubicBezTo>
                    <a:pt x="7950" y="54229"/>
                    <a:pt x="0" y="60553"/>
                    <a:pt x="6401" y="68923"/>
                  </a:cubicBezTo>
                  <a:cubicBezTo>
                    <a:pt x="12814" y="77305"/>
                    <a:pt x="24333" y="75705"/>
                    <a:pt x="45085" y="65875"/>
                  </a:cubicBezTo>
                  <a:cubicBezTo>
                    <a:pt x="57480" y="60007"/>
                    <a:pt x="63373" y="58877"/>
                    <a:pt x="77877" y="52603"/>
                  </a:cubicBezTo>
                  <a:cubicBezTo>
                    <a:pt x="86284" y="48958"/>
                    <a:pt x="114249" y="44310"/>
                    <a:pt x="117856" y="44933"/>
                  </a:cubicBezTo>
                  <a:cubicBezTo>
                    <a:pt x="121463" y="45542"/>
                    <a:pt x="133858" y="51028"/>
                    <a:pt x="142265" y="51600"/>
                  </a:cubicBezTo>
                  <a:cubicBezTo>
                    <a:pt x="150660" y="52159"/>
                    <a:pt x="154102" y="51943"/>
                    <a:pt x="154102" y="51943"/>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17" name="Shape 1366"/>
            <p:cNvSpPr/>
            <p:nvPr/>
          </p:nvSpPr>
          <p:spPr>
            <a:xfrm>
              <a:off x="1229770" y="631568"/>
              <a:ext cx="28931" cy="27432"/>
            </a:xfrm>
            <a:custGeom>
              <a:avLst/>
              <a:gdLst/>
              <a:ahLst/>
              <a:cxnLst/>
              <a:rect l="0" t="0" r="0" b="0"/>
              <a:pathLst>
                <a:path w="28931" h="27432">
                  <a:moveTo>
                    <a:pt x="7519" y="27432"/>
                  </a:moveTo>
                  <a:lnTo>
                    <a:pt x="26048" y="17119"/>
                  </a:lnTo>
                  <a:cubicBezTo>
                    <a:pt x="26048" y="17119"/>
                    <a:pt x="28931" y="13944"/>
                    <a:pt x="24308" y="6972"/>
                  </a:cubicBezTo>
                  <a:cubicBezTo>
                    <a:pt x="19710" y="0"/>
                    <a:pt x="17387" y="457"/>
                    <a:pt x="16002" y="1156"/>
                  </a:cubicBezTo>
                  <a:cubicBezTo>
                    <a:pt x="14605" y="1854"/>
                    <a:pt x="0" y="10985"/>
                    <a:pt x="0" y="10985"/>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18" name="Shape 1367"/>
            <p:cNvSpPr/>
            <p:nvPr/>
          </p:nvSpPr>
          <p:spPr>
            <a:xfrm>
              <a:off x="1188486" y="603536"/>
              <a:ext cx="14363" cy="34671"/>
            </a:xfrm>
            <a:custGeom>
              <a:avLst/>
              <a:gdLst/>
              <a:ahLst/>
              <a:cxnLst/>
              <a:rect l="0" t="0" r="0" b="0"/>
              <a:pathLst>
                <a:path w="14363" h="34671">
                  <a:moveTo>
                    <a:pt x="1397" y="34671"/>
                  </a:moveTo>
                  <a:cubicBezTo>
                    <a:pt x="1397" y="34671"/>
                    <a:pt x="12306" y="19038"/>
                    <a:pt x="12459" y="18377"/>
                  </a:cubicBezTo>
                  <a:cubicBezTo>
                    <a:pt x="13144" y="15177"/>
                    <a:pt x="14363" y="10147"/>
                    <a:pt x="8865" y="4229"/>
                  </a:cubicBezTo>
                  <a:cubicBezTo>
                    <a:pt x="4940" y="0"/>
                    <a:pt x="1448" y="1943"/>
                    <a:pt x="0" y="3531"/>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19" name="Shape 1368"/>
            <p:cNvSpPr/>
            <p:nvPr/>
          </p:nvSpPr>
          <p:spPr>
            <a:xfrm>
              <a:off x="1157817" y="532125"/>
              <a:ext cx="19012" cy="37846"/>
            </a:xfrm>
            <a:custGeom>
              <a:avLst/>
              <a:gdLst/>
              <a:ahLst/>
              <a:cxnLst/>
              <a:rect l="0" t="0" r="0" b="0"/>
              <a:pathLst>
                <a:path w="19012" h="37846">
                  <a:moveTo>
                    <a:pt x="0" y="37846"/>
                  </a:moveTo>
                  <a:lnTo>
                    <a:pt x="15824" y="19101"/>
                  </a:lnTo>
                  <a:cubicBezTo>
                    <a:pt x="15824" y="19101"/>
                    <a:pt x="19012" y="11671"/>
                    <a:pt x="13030" y="5677"/>
                  </a:cubicBezTo>
                  <a:cubicBezTo>
                    <a:pt x="7353" y="0"/>
                    <a:pt x="6033" y="3302"/>
                    <a:pt x="178" y="9233"/>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20" name="Shape 1369"/>
            <p:cNvSpPr/>
            <p:nvPr/>
          </p:nvSpPr>
          <p:spPr>
            <a:xfrm>
              <a:off x="1149950" y="478560"/>
              <a:ext cx="20612" cy="33363"/>
            </a:xfrm>
            <a:custGeom>
              <a:avLst/>
              <a:gdLst/>
              <a:ahLst/>
              <a:cxnLst/>
              <a:rect l="0" t="0" r="0" b="0"/>
              <a:pathLst>
                <a:path w="20612" h="33363">
                  <a:moveTo>
                    <a:pt x="0" y="33363"/>
                  </a:moveTo>
                  <a:cubicBezTo>
                    <a:pt x="0" y="33363"/>
                    <a:pt x="15405" y="21577"/>
                    <a:pt x="17310" y="19571"/>
                  </a:cubicBezTo>
                  <a:cubicBezTo>
                    <a:pt x="19228" y="17564"/>
                    <a:pt x="20612" y="9449"/>
                    <a:pt x="18618" y="5905"/>
                  </a:cubicBezTo>
                  <a:cubicBezTo>
                    <a:pt x="16637" y="2362"/>
                    <a:pt x="13564" y="0"/>
                    <a:pt x="9563" y="3061"/>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21" name="Shape 1370"/>
            <p:cNvSpPr/>
            <p:nvPr/>
          </p:nvSpPr>
          <p:spPr>
            <a:xfrm>
              <a:off x="1150009" y="580559"/>
              <a:ext cx="34214" cy="29832"/>
            </a:xfrm>
            <a:custGeom>
              <a:avLst/>
              <a:gdLst/>
              <a:ahLst/>
              <a:cxnLst/>
              <a:rect l="0" t="0" r="0" b="0"/>
              <a:pathLst>
                <a:path w="34214" h="29832">
                  <a:moveTo>
                    <a:pt x="34214" y="29832"/>
                  </a:moveTo>
                  <a:cubicBezTo>
                    <a:pt x="34214" y="29832"/>
                    <a:pt x="21730" y="29604"/>
                    <a:pt x="10859" y="17297"/>
                  </a:cubicBezTo>
                  <a:cubicBezTo>
                    <a:pt x="0" y="4991"/>
                    <a:pt x="356" y="0"/>
                    <a:pt x="356" y="0"/>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22" name="Shape 1371"/>
            <p:cNvSpPr/>
            <p:nvPr/>
          </p:nvSpPr>
          <p:spPr>
            <a:xfrm>
              <a:off x="1146119" y="473556"/>
              <a:ext cx="183959" cy="102451"/>
            </a:xfrm>
            <a:custGeom>
              <a:avLst/>
              <a:gdLst/>
              <a:ahLst/>
              <a:cxnLst/>
              <a:rect l="0" t="0" r="0" b="0"/>
              <a:pathLst>
                <a:path w="183959" h="102451">
                  <a:moveTo>
                    <a:pt x="183959" y="39154"/>
                  </a:moveTo>
                  <a:cubicBezTo>
                    <a:pt x="183959" y="39154"/>
                    <a:pt x="179311" y="37338"/>
                    <a:pt x="161455" y="26454"/>
                  </a:cubicBezTo>
                  <a:cubicBezTo>
                    <a:pt x="134772" y="10198"/>
                    <a:pt x="123863" y="5601"/>
                    <a:pt x="116256" y="2400"/>
                  </a:cubicBezTo>
                  <a:cubicBezTo>
                    <a:pt x="110566" y="0"/>
                    <a:pt x="102692" y="6744"/>
                    <a:pt x="66370" y="19825"/>
                  </a:cubicBezTo>
                  <a:cubicBezTo>
                    <a:pt x="54038" y="24270"/>
                    <a:pt x="42761" y="30899"/>
                    <a:pt x="42761" y="30899"/>
                  </a:cubicBezTo>
                  <a:cubicBezTo>
                    <a:pt x="42761" y="30899"/>
                    <a:pt x="32550" y="36792"/>
                    <a:pt x="26327" y="47574"/>
                  </a:cubicBezTo>
                  <a:cubicBezTo>
                    <a:pt x="20104" y="58369"/>
                    <a:pt x="3670" y="75044"/>
                    <a:pt x="1829" y="83693"/>
                  </a:cubicBezTo>
                  <a:cubicBezTo>
                    <a:pt x="0" y="92329"/>
                    <a:pt x="15468" y="102451"/>
                    <a:pt x="26009" y="98247"/>
                  </a:cubicBezTo>
                  <a:cubicBezTo>
                    <a:pt x="36550" y="94043"/>
                    <a:pt x="60528" y="68936"/>
                    <a:pt x="61633" y="67856"/>
                  </a:cubicBezTo>
                  <a:cubicBezTo>
                    <a:pt x="62725" y="66777"/>
                    <a:pt x="70472" y="66167"/>
                    <a:pt x="76035" y="63347"/>
                  </a:cubicBezTo>
                  <a:cubicBezTo>
                    <a:pt x="81597" y="60541"/>
                    <a:pt x="96355" y="55524"/>
                    <a:pt x="104343" y="53988"/>
                  </a:cubicBezTo>
                  <a:cubicBezTo>
                    <a:pt x="112344" y="52451"/>
                    <a:pt x="114528" y="52476"/>
                    <a:pt x="114528" y="52476"/>
                  </a:cubicBezTo>
                  <a:lnTo>
                    <a:pt x="125145" y="60033"/>
                  </a:ln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23" name="Shape 1372"/>
            <p:cNvSpPr/>
            <p:nvPr/>
          </p:nvSpPr>
          <p:spPr>
            <a:xfrm>
              <a:off x="1427655" y="634050"/>
              <a:ext cx="291379" cy="200001"/>
            </a:xfrm>
            <a:custGeom>
              <a:avLst/>
              <a:gdLst/>
              <a:ahLst/>
              <a:cxnLst/>
              <a:rect l="0" t="0" r="0" b="0"/>
              <a:pathLst>
                <a:path w="291379" h="200001">
                  <a:moveTo>
                    <a:pt x="291379" y="200001"/>
                  </a:moveTo>
                  <a:lnTo>
                    <a:pt x="281475" y="194761"/>
                  </a:lnTo>
                  <a:cubicBezTo>
                    <a:pt x="223004" y="163435"/>
                    <a:pt x="126949" y="109890"/>
                    <a:pt x="82143" y="81077"/>
                  </a:cubicBezTo>
                  <a:cubicBezTo>
                    <a:pt x="20485" y="41440"/>
                    <a:pt x="0" y="0"/>
                    <a:pt x="0" y="0"/>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24" name="Shape 1373"/>
            <p:cNvSpPr/>
            <p:nvPr/>
          </p:nvSpPr>
          <p:spPr>
            <a:xfrm>
              <a:off x="941195" y="659005"/>
              <a:ext cx="296088" cy="197472"/>
            </a:xfrm>
            <a:custGeom>
              <a:avLst/>
              <a:gdLst/>
              <a:ahLst/>
              <a:cxnLst/>
              <a:rect l="0" t="0" r="0" b="0"/>
              <a:pathLst>
                <a:path w="296088" h="197472">
                  <a:moveTo>
                    <a:pt x="0" y="143066"/>
                  </a:moveTo>
                  <a:cubicBezTo>
                    <a:pt x="0" y="143066"/>
                    <a:pt x="14402" y="197472"/>
                    <a:pt x="96012" y="195872"/>
                  </a:cubicBezTo>
                  <a:cubicBezTo>
                    <a:pt x="177622" y="194272"/>
                    <a:pt x="249631" y="115862"/>
                    <a:pt x="275234" y="64656"/>
                  </a:cubicBezTo>
                  <a:cubicBezTo>
                    <a:pt x="285877" y="43383"/>
                    <a:pt x="296088" y="0"/>
                    <a:pt x="296088" y="0"/>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25" name="Shape 1374"/>
            <p:cNvSpPr/>
            <p:nvPr/>
          </p:nvSpPr>
          <p:spPr>
            <a:xfrm>
              <a:off x="1162026" y="363613"/>
              <a:ext cx="76810" cy="99212"/>
            </a:xfrm>
            <a:custGeom>
              <a:avLst/>
              <a:gdLst/>
              <a:ahLst/>
              <a:cxnLst/>
              <a:rect l="0" t="0" r="0" b="0"/>
              <a:pathLst>
                <a:path w="76810" h="99212">
                  <a:moveTo>
                    <a:pt x="0" y="0"/>
                  </a:moveTo>
                  <a:cubicBezTo>
                    <a:pt x="0" y="0"/>
                    <a:pt x="36805" y="16002"/>
                    <a:pt x="49606" y="38405"/>
                  </a:cubicBezTo>
                  <a:cubicBezTo>
                    <a:pt x="62408" y="60808"/>
                    <a:pt x="76810" y="99212"/>
                    <a:pt x="76810" y="99212"/>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26" name="Shape 1375"/>
            <p:cNvSpPr/>
            <p:nvPr/>
          </p:nvSpPr>
          <p:spPr>
            <a:xfrm>
              <a:off x="1535406" y="454827"/>
              <a:ext cx="183628" cy="286969"/>
            </a:xfrm>
            <a:custGeom>
              <a:avLst/>
              <a:gdLst/>
              <a:ahLst/>
              <a:cxnLst/>
              <a:rect l="0" t="0" r="0" b="0"/>
              <a:pathLst>
                <a:path w="183628" h="286969">
                  <a:moveTo>
                    <a:pt x="183628" y="263506"/>
                  </a:moveTo>
                  <a:lnTo>
                    <a:pt x="182381" y="260287"/>
                  </a:lnTo>
                  <a:cubicBezTo>
                    <a:pt x="169488" y="222161"/>
                    <a:pt x="154553" y="147485"/>
                    <a:pt x="146152" y="112014"/>
                  </a:cubicBezTo>
                  <a:cubicBezTo>
                    <a:pt x="136551" y="71475"/>
                    <a:pt x="116281" y="2134"/>
                    <a:pt x="112014" y="1067"/>
                  </a:cubicBezTo>
                  <a:cubicBezTo>
                    <a:pt x="107747" y="0"/>
                    <a:pt x="105613" y="2134"/>
                    <a:pt x="105613" y="2134"/>
                  </a:cubicBezTo>
                  <a:cubicBezTo>
                    <a:pt x="105613" y="2134"/>
                    <a:pt x="125882" y="34138"/>
                    <a:pt x="130149" y="92812"/>
                  </a:cubicBezTo>
                  <a:cubicBezTo>
                    <a:pt x="134417" y="151486"/>
                    <a:pt x="108814" y="244297"/>
                    <a:pt x="69342" y="265633"/>
                  </a:cubicBezTo>
                  <a:cubicBezTo>
                    <a:pt x="29870" y="286969"/>
                    <a:pt x="0" y="276301"/>
                    <a:pt x="0" y="276301"/>
                  </a:cubicBez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27" name="Shape 1376"/>
            <p:cNvSpPr/>
            <p:nvPr/>
          </p:nvSpPr>
          <p:spPr>
            <a:xfrm>
              <a:off x="1508553" y="95237"/>
              <a:ext cx="6116" cy="22532"/>
            </a:xfrm>
            <a:custGeom>
              <a:avLst/>
              <a:gdLst/>
              <a:ahLst/>
              <a:cxnLst/>
              <a:rect l="0" t="0" r="0" b="0"/>
              <a:pathLst>
                <a:path w="6116" h="22532">
                  <a:moveTo>
                    <a:pt x="0" y="22532"/>
                  </a:moveTo>
                  <a:cubicBezTo>
                    <a:pt x="838" y="20373"/>
                    <a:pt x="2156" y="15578"/>
                    <a:pt x="3751" y="9390"/>
                  </a:cubicBezTo>
                  <a:lnTo>
                    <a:pt x="6116" y="0"/>
                  </a:lnTo>
                </a:path>
              </a:pathLst>
            </a:custGeom>
            <a:ln w="3543" cap="rnd">
              <a:round/>
            </a:ln>
          </p:spPr>
          <p:style>
            <a:lnRef idx="1">
              <a:srgbClr val="979797"/>
            </a:lnRef>
            <a:fillRef idx="0">
              <a:srgbClr val="000000">
                <a:alpha val="0"/>
              </a:srgbClr>
            </a:fillRef>
            <a:effectRef idx="0">
              <a:scrgbClr r="0" g="0" b="0"/>
            </a:effectRef>
            <a:fontRef idx="none"/>
          </p:style>
          <p:txBody>
            <a:bodyPr/>
            <a:lstStyle/>
            <a:p>
              <a:endParaRPr lang="ru-RU"/>
            </a:p>
          </p:txBody>
        </p:sp>
        <p:pic>
          <p:nvPicPr>
            <p:cNvPr id="128" name="Picture 127827"/>
            <p:cNvPicPr/>
            <p:nvPr/>
          </p:nvPicPr>
          <p:blipFill>
            <a:blip r:embed="rId4"/>
            <a:stretch>
              <a:fillRect/>
            </a:stretch>
          </p:blipFill>
          <p:spPr>
            <a:xfrm>
              <a:off x="1479664" y="-1142"/>
              <a:ext cx="304800" cy="1005840"/>
            </a:xfrm>
            <a:prstGeom prst="rect">
              <a:avLst/>
            </a:prstGeom>
          </p:spPr>
        </p:pic>
        <p:pic>
          <p:nvPicPr>
            <p:cNvPr id="129" name="Picture 127829"/>
            <p:cNvPicPr/>
            <p:nvPr/>
          </p:nvPicPr>
          <p:blipFill>
            <a:blip r:embed="rId5"/>
            <a:stretch>
              <a:fillRect/>
            </a:stretch>
          </p:blipFill>
          <p:spPr>
            <a:xfrm>
              <a:off x="756272" y="291465"/>
              <a:ext cx="121920" cy="124968"/>
            </a:xfrm>
            <a:prstGeom prst="rect">
              <a:avLst/>
            </a:prstGeom>
          </p:spPr>
        </p:pic>
        <p:pic>
          <p:nvPicPr>
            <p:cNvPr id="130" name="Picture 127830"/>
            <p:cNvPicPr/>
            <p:nvPr/>
          </p:nvPicPr>
          <p:blipFill>
            <a:blip r:embed="rId6"/>
            <a:stretch>
              <a:fillRect/>
            </a:stretch>
          </p:blipFill>
          <p:spPr>
            <a:xfrm>
              <a:off x="901560" y="31369"/>
              <a:ext cx="124968" cy="124968"/>
            </a:xfrm>
            <a:prstGeom prst="rect">
              <a:avLst/>
            </a:prstGeom>
          </p:spPr>
        </p:pic>
        <p:pic>
          <p:nvPicPr>
            <p:cNvPr id="131" name="Picture 127831"/>
            <p:cNvPicPr/>
            <p:nvPr/>
          </p:nvPicPr>
          <p:blipFill>
            <a:blip r:embed="rId7"/>
            <a:stretch>
              <a:fillRect/>
            </a:stretch>
          </p:blipFill>
          <p:spPr>
            <a:xfrm>
              <a:off x="1569072" y="386969"/>
              <a:ext cx="124968" cy="121920"/>
            </a:xfrm>
            <a:prstGeom prst="rect">
              <a:avLst/>
            </a:prstGeom>
          </p:spPr>
        </p:pic>
        <p:pic>
          <p:nvPicPr>
            <p:cNvPr id="132" name="Picture 127832"/>
            <p:cNvPicPr/>
            <p:nvPr/>
          </p:nvPicPr>
          <p:blipFill>
            <a:blip r:embed="rId8"/>
            <a:stretch>
              <a:fillRect/>
            </a:stretch>
          </p:blipFill>
          <p:spPr>
            <a:xfrm>
              <a:off x="886320" y="844169"/>
              <a:ext cx="124968" cy="124968"/>
            </a:xfrm>
            <a:prstGeom prst="rect">
              <a:avLst/>
            </a:prstGeom>
          </p:spPr>
        </p:pic>
        <p:sp>
          <p:nvSpPr>
            <p:cNvPr id="133" name="Shape 1385"/>
            <p:cNvSpPr/>
            <p:nvPr/>
          </p:nvSpPr>
          <p:spPr>
            <a:xfrm>
              <a:off x="556829" y="442632"/>
              <a:ext cx="34849" cy="31369"/>
            </a:xfrm>
            <a:custGeom>
              <a:avLst/>
              <a:gdLst/>
              <a:ahLst/>
              <a:cxnLst/>
              <a:rect l="0" t="0" r="0" b="0"/>
              <a:pathLst>
                <a:path w="34849" h="31369">
                  <a:moveTo>
                    <a:pt x="27864" y="0"/>
                  </a:moveTo>
                  <a:cubicBezTo>
                    <a:pt x="32106" y="3175"/>
                    <a:pt x="34849" y="8242"/>
                    <a:pt x="34849" y="13945"/>
                  </a:cubicBezTo>
                  <a:cubicBezTo>
                    <a:pt x="34849" y="23558"/>
                    <a:pt x="27038" y="31369"/>
                    <a:pt x="17424" y="31369"/>
                  </a:cubicBezTo>
                  <a:cubicBezTo>
                    <a:pt x="7811" y="31369"/>
                    <a:pt x="0" y="23558"/>
                    <a:pt x="0" y="13945"/>
                  </a:cubicBezTo>
                  <a:cubicBezTo>
                    <a:pt x="0" y="8255"/>
                    <a:pt x="2743" y="3200"/>
                    <a:pt x="6947" y="25"/>
                  </a:cubicBezTo>
                </a:path>
              </a:pathLst>
            </a:custGeom>
            <a:ln w="3543"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34" name="Shape 1386"/>
            <p:cNvSpPr/>
            <p:nvPr/>
          </p:nvSpPr>
          <p:spPr>
            <a:xfrm>
              <a:off x="574257" y="433916"/>
              <a:ext cx="0" cy="20955"/>
            </a:xfrm>
            <a:custGeom>
              <a:avLst/>
              <a:gdLst/>
              <a:ahLst/>
              <a:cxnLst/>
              <a:rect l="0" t="0" r="0" b="0"/>
              <a:pathLst>
                <a:path h="20955">
                  <a:moveTo>
                    <a:pt x="0" y="0"/>
                  </a:moveTo>
                  <a:lnTo>
                    <a:pt x="0" y="20955"/>
                  </a:lnTo>
                </a:path>
              </a:pathLst>
            </a:custGeom>
            <a:ln w="3543"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35" name="Shape 1387"/>
            <p:cNvSpPr/>
            <p:nvPr/>
          </p:nvSpPr>
          <p:spPr>
            <a:xfrm>
              <a:off x="174849" y="442632"/>
              <a:ext cx="34849" cy="31369"/>
            </a:xfrm>
            <a:custGeom>
              <a:avLst/>
              <a:gdLst/>
              <a:ahLst/>
              <a:cxnLst/>
              <a:rect l="0" t="0" r="0" b="0"/>
              <a:pathLst>
                <a:path w="34849" h="31369">
                  <a:moveTo>
                    <a:pt x="27864" y="0"/>
                  </a:moveTo>
                  <a:cubicBezTo>
                    <a:pt x="32106" y="3175"/>
                    <a:pt x="34849" y="8242"/>
                    <a:pt x="34849" y="13945"/>
                  </a:cubicBezTo>
                  <a:cubicBezTo>
                    <a:pt x="34849" y="23558"/>
                    <a:pt x="27038" y="31369"/>
                    <a:pt x="17424" y="31369"/>
                  </a:cubicBezTo>
                  <a:cubicBezTo>
                    <a:pt x="7811" y="31369"/>
                    <a:pt x="0" y="23558"/>
                    <a:pt x="0" y="13945"/>
                  </a:cubicBezTo>
                  <a:cubicBezTo>
                    <a:pt x="0" y="8255"/>
                    <a:pt x="2743" y="3200"/>
                    <a:pt x="6947" y="25"/>
                  </a:cubicBezTo>
                </a:path>
              </a:pathLst>
            </a:custGeom>
            <a:ln w="3543"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36" name="Shape 1388"/>
            <p:cNvSpPr/>
            <p:nvPr/>
          </p:nvSpPr>
          <p:spPr>
            <a:xfrm>
              <a:off x="192279" y="433916"/>
              <a:ext cx="0" cy="20955"/>
            </a:xfrm>
            <a:custGeom>
              <a:avLst/>
              <a:gdLst/>
              <a:ahLst/>
              <a:cxnLst/>
              <a:rect l="0" t="0" r="0" b="0"/>
              <a:pathLst>
                <a:path h="20955">
                  <a:moveTo>
                    <a:pt x="0" y="0"/>
                  </a:moveTo>
                  <a:lnTo>
                    <a:pt x="0" y="20955"/>
                  </a:lnTo>
                </a:path>
              </a:pathLst>
            </a:custGeom>
            <a:ln w="3543" cap="rnd">
              <a:miter lim="127000"/>
            </a:ln>
          </p:spPr>
          <p:style>
            <a:lnRef idx="1">
              <a:srgbClr val="979797"/>
            </a:lnRef>
            <a:fillRef idx="0">
              <a:srgbClr val="000000">
                <a:alpha val="0"/>
              </a:srgbClr>
            </a:fillRef>
            <a:effectRef idx="0">
              <a:scrgbClr r="0" g="0" b="0"/>
            </a:effectRef>
            <a:fontRef idx="none"/>
          </p:style>
          <p:txBody>
            <a:bodyPr/>
            <a:lstStyle/>
            <a:p>
              <a:endParaRPr lang="ru-RU"/>
            </a:p>
          </p:txBody>
        </p:sp>
      </p:grpSp>
      <p:grpSp>
        <p:nvGrpSpPr>
          <p:cNvPr id="137" name="Group 94077"/>
          <p:cNvGrpSpPr/>
          <p:nvPr/>
        </p:nvGrpSpPr>
        <p:grpSpPr>
          <a:xfrm>
            <a:off x="2697522" y="2695100"/>
            <a:ext cx="1687829" cy="1845945"/>
            <a:chOff x="0" y="-4444"/>
            <a:chExt cx="1688401" cy="1846572"/>
          </a:xfrm>
        </p:grpSpPr>
        <p:sp>
          <p:nvSpPr>
            <p:cNvPr id="138" name="Shape 1389"/>
            <p:cNvSpPr/>
            <p:nvPr/>
          </p:nvSpPr>
          <p:spPr>
            <a:xfrm>
              <a:off x="1146572" y="494708"/>
              <a:ext cx="141580" cy="141541"/>
            </a:xfrm>
            <a:custGeom>
              <a:avLst/>
              <a:gdLst/>
              <a:ahLst/>
              <a:cxnLst/>
              <a:rect l="0" t="0" r="0" b="0"/>
              <a:pathLst>
                <a:path w="141580" h="141541">
                  <a:moveTo>
                    <a:pt x="141580" y="70764"/>
                  </a:moveTo>
                  <a:cubicBezTo>
                    <a:pt x="141580" y="109842"/>
                    <a:pt x="109881" y="141541"/>
                    <a:pt x="70790" y="141541"/>
                  </a:cubicBezTo>
                  <a:cubicBezTo>
                    <a:pt x="31712" y="141541"/>
                    <a:pt x="0" y="109842"/>
                    <a:pt x="0" y="70764"/>
                  </a:cubicBezTo>
                  <a:cubicBezTo>
                    <a:pt x="0" y="31674"/>
                    <a:pt x="31712" y="0"/>
                    <a:pt x="70790" y="0"/>
                  </a:cubicBezTo>
                  <a:cubicBezTo>
                    <a:pt x="109881" y="0"/>
                    <a:pt x="141580" y="31674"/>
                    <a:pt x="141580" y="70764"/>
                  </a:cubicBezTo>
                  <a:close/>
                </a:path>
              </a:pathLst>
            </a:custGeom>
            <a:ln w="495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39" name="Shape 1390"/>
            <p:cNvSpPr/>
            <p:nvPr/>
          </p:nvSpPr>
          <p:spPr>
            <a:xfrm>
              <a:off x="385881" y="494708"/>
              <a:ext cx="141554" cy="141541"/>
            </a:xfrm>
            <a:custGeom>
              <a:avLst/>
              <a:gdLst/>
              <a:ahLst/>
              <a:cxnLst/>
              <a:rect l="0" t="0" r="0" b="0"/>
              <a:pathLst>
                <a:path w="141554" h="141541">
                  <a:moveTo>
                    <a:pt x="141554" y="70764"/>
                  </a:moveTo>
                  <a:cubicBezTo>
                    <a:pt x="141554" y="109842"/>
                    <a:pt x="109868" y="141541"/>
                    <a:pt x="70751" y="141541"/>
                  </a:cubicBezTo>
                  <a:cubicBezTo>
                    <a:pt x="31661" y="141541"/>
                    <a:pt x="0" y="109842"/>
                    <a:pt x="0" y="70764"/>
                  </a:cubicBezTo>
                  <a:cubicBezTo>
                    <a:pt x="0" y="31674"/>
                    <a:pt x="31661" y="0"/>
                    <a:pt x="70751" y="0"/>
                  </a:cubicBezTo>
                  <a:cubicBezTo>
                    <a:pt x="109868" y="0"/>
                    <a:pt x="141554" y="31674"/>
                    <a:pt x="141554" y="70764"/>
                  </a:cubicBezTo>
                  <a:close/>
                </a:path>
              </a:pathLst>
            </a:custGeom>
            <a:ln w="495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40" name="Shape 1391"/>
            <p:cNvSpPr/>
            <p:nvPr/>
          </p:nvSpPr>
          <p:spPr>
            <a:xfrm>
              <a:off x="1182121" y="542552"/>
              <a:ext cx="70486" cy="63462"/>
            </a:xfrm>
            <a:custGeom>
              <a:avLst/>
              <a:gdLst/>
              <a:ahLst/>
              <a:cxnLst/>
              <a:rect l="0" t="0" r="0" b="0"/>
              <a:pathLst>
                <a:path w="70486" h="63462">
                  <a:moveTo>
                    <a:pt x="56376" y="0"/>
                  </a:moveTo>
                  <a:cubicBezTo>
                    <a:pt x="64961" y="6414"/>
                    <a:pt x="70486" y="16688"/>
                    <a:pt x="70486" y="28207"/>
                  </a:cubicBezTo>
                  <a:cubicBezTo>
                    <a:pt x="70486" y="47676"/>
                    <a:pt x="54699" y="63462"/>
                    <a:pt x="35268" y="63462"/>
                  </a:cubicBezTo>
                  <a:cubicBezTo>
                    <a:pt x="15787" y="63462"/>
                    <a:pt x="0" y="47676"/>
                    <a:pt x="0" y="28207"/>
                  </a:cubicBezTo>
                  <a:cubicBezTo>
                    <a:pt x="0" y="16700"/>
                    <a:pt x="5538" y="6477"/>
                    <a:pt x="14072" y="51"/>
                  </a:cubicBezTo>
                </a:path>
              </a:pathLst>
            </a:custGeom>
            <a:ln w="4953"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41" name="Shape 1392"/>
            <p:cNvSpPr/>
            <p:nvPr/>
          </p:nvSpPr>
          <p:spPr>
            <a:xfrm>
              <a:off x="1217384" y="524918"/>
              <a:ext cx="0" cy="42393"/>
            </a:xfrm>
            <a:custGeom>
              <a:avLst/>
              <a:gdLst/>
              <a:ahLst/>
              <a:cxnLst/>
              <a:rect l="0" t="0" r="0" b="0"/>
              <a:pathLst>
                <a:path h="42393">
                  <a:moveTo>
                    <a:pt x="0" y="0"/>
                  </a:moveTo>
                  <a:lnTo>
                    <a:pt x="0" y="42393"/>
                  </a:lnTo>
                </a:path>
              </a:pathLst>
            </a:custGeom>
            <a:ln w="4953"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42" name="Shape 1393"/>
            <p:cNvSpPr/>
            <p:nvPr/>
          </p:nvSpPr>
          <p:spPr>
            <a:xfrm>
              <a:off x="421415" y="542552"/>
              <a:ext cx="70485" cy="63462"/>
            </a:xfrm>
            <a:custGeom>
              <a:avLst/>
              <a:gdLst/>
              <a:ahLst/>
              <a:cxnLst/>
              <a:rect l="0" t="0" r="0" b="0"/>
              <a:pathLst>
                <a:path w="70485" h="63462">
                  <a:moveTo>
                    <a:pt x="56362" y="0"/>
                  </a:moveTo>
                  <a:cubicBezTo>
                    <a:pt x="64935" y="6414"/>
                    <a:pt x="70485" y="16688"/>
                    <a:pt x="70485" y="28207"/>
                  </a:cubicBezTo>
                  <a:cubicBezTo>
                    <a:pt x="70485" y="47676"/>
                    <a:pt x="54699" y="63462"/>
                    <a:pt x="35255" y="63462"/>
                  </a:cubicBezTo>
                  <a:cubicBezTo>
                    <a:pt x="15773" y="63462"/>
                    <a:pt x="0" y="47676"/>
                    <a:pt x="0" y="28207"/>
                  </a:cubicBezTo>
                  <a:cubicBezTo>
                    <a:pt x="0" y="16700"/>
                    <a:pt x="5537" y="6477"/>
                    <a:pt x="14046" y="51"/>
                  </a:cubicBezTo>
                </a:path>
              </a:pathLst>
            </a:custGeom>
            <a:ln w="4953"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43" name="Shape 1394"/>
            <p:cNvSpPr/>
            <p:nvPr/>
          </p:nvSpPr>
          <p:spPr>
            <a:xfrm>
              <a:off x="456664" y="524918"/>
              <a:ext cx="0" cy="42393"/>
            </a:xfrm>
            <a:custGeom>
              <a:avLst/>
              <a:gdLst/>
              <a:ahLst/>
              <a:cxnLst/>
              <a:rect l="0" t="0" r="0" b="0"/>
              <a:pathLst>
                <a:path h="42393">
                  <a:moveTo>
                    <a:pt x="0" y="0"/>
                  </a:moveTo>
                  <a:lnTo>
                    <a:pt x="0" y="42393"/>
                  </a:lnTo>
                </a:path>
              </a:pathLst>
            </a:custGeom>
            <a:ln w="4953"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44" name="Shape 1396"/>
            <p:cNvSpPr/>
            <p:nvPr/>
          </p:nvSpPr>
          <p:spPr>
            <a:xfrm>
              <a:off x="1454220" y="49520"/>
              <a:ext cx="13500" cy="712521"/>
            </a:xfrm>
            <a:custGeom>
              <a:avLst/>
              <a:gdLst/>
              <a:ahLst/>
              <a:cxnLst/>
              <a:rect l="0" t="0" r="0" b="0"/>
              <a:pathLst>
                <a:path w="13500" h="712521">
                  <a:moveTo>
                    <a:pt x="13500" y="0"/>
                  </a:moveTo>
                  <a:cubicBezTo>
                    <a:pt x="8217" y="239370"/>
                    <a:pt x="2883" y="585216"/>
                    <a:pt x="0" y="712521"/>
                  </a:cubicBezTo>
                </a:path>
              </a:pathLst>
            </a:custGeom>
            <a:ln w="495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45" name="Shape 1397"/>
            <p:cNvSpPr/>
            <p:nvPr/>
          </p:nvSpPr>
          <p:spPr>
            <a:xfrm>
              <a:off x="943133" y="49520"/>
              <a:ext cx="13500" cy="712521"/>
            </a:xfrm>
            <a:custGeom>
              <a:avLst/>
              <a:gdLst/>
              <a:ahLst/>
              <a:cxnLst/>
              <a:rect l="0" t="0" r="0" b="0"/>
              <a:pathLst>
                <a:path w="13500" h="712521">
                  <a:moveTo>
                    <a:pt x="13500" y="712521"/>
                  </a:moveTo>
                  <a:cubicBezTo>
                    <a:pt x="10617" y="585216"/>
                    <a:pt x="5283" y="239357"/>
                    <a:pt x="0" y="0"/>
                  </a:cubicBezTo>
                </a:path>
              </a:pathLst>
            </a:custGeom>
            <a:ln w="495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46" name="Shape 1398"/>
            <p:cNvSpPr/>
            <p:nvPr/>
          </p:nvSpPr>
          <p:spPr>
            <a:xfrm>
              <a:off x="1179434" y="530694"/>
              <a:ext cx="280150" cy="318660"/>
            </a:xfrm>
            <a:custGeom>
              <a:avLst/>
              <a:gdLst/>
              <a:ahLst/>
              <a:cxnLst/>
              <a:rect l="0" t="0" r="0" b="0"/>
              <a:pathLst>
                <a:path w="280150" h="318660">
                  <a:moveTo>
                    <a:pt x="55152" y="3112"/>
                  </a:moveTo>
                  <a:cubicBezTo>
                    <a:pt x="92499" y="0"/>
                    <a:pt x="122760" y="60485"/>
                    <a:pt x="147041" y="103002"/>
                  </a:cubicBezTo>
                  <a:cubicBezTo>
                    <a:pt x="162052" y="129265"/>
                    <a:pt x="190767" y="172712"/>
                    <a:pt x="218846" y="214559"/>
                  </a:cubicBezTo>
                  <a:cubicBezTo>
                    <a:pt x="242684" y="250106"/>
                    <a:pt x="266065" y="284510"/>
                    <a:pt x="280150" y="306227"/>
                  </a:cubicBezTo>
                  <a:lnTo>
                    <a:pt x="113208" y="318660"/>
                  </a:lnTo>
                  <a:cubicBezTo>
                    <a:pt x="106515" y="302989"/>
                    <a:pt x="99099" y="285920"/>
                    <a:pt x="91136" y="268686"/>
                  </a:cubicBezTo>
                  <a:cubicBezTo>
                    <a:pt x="80797" y="246359"/>
                    <a:pt x="69520" y="223766"/>
                    <a:pt x="57607" y="203586"/>
                  </a:cubicBezTo>
                  <a:cubicBezTo>
                    <a:pt x="36526" y="167848"/>
                    <a:pt x="33528" y="158018"/>
                    <a:pt x="16841" y="115422"/>
                  </a:cubicBezTo>
                  <a:cubicBezTo>
                    <a:pt x="127" y="72839"/>
                    <a:pt x="0" y="31132"/>
                    <a:pt x="38710" y="8577"/>
                  </a:cubicBezTo>
                  <a:cubicBezTo>
                    <a:pt x="44338" y="5299"/>
                    <a:pt x="49818" y="3557"/>
                    <a:pt x="55152" y="3112"/>
                  </a:cubicBezTo>
                  <a:close/>
                </a:path>
              </a:pathLst>
            </a:custGeom>
            <a:ln w="4953" cap="rnd">
              <a:round/>
            </a:ln>
          </p:spPr>
          <p:style>
            <a:lnRef idx="1">
              <a:srgbClr val="979797"/>
            </a:lnRef>
            <a:fillRef idx="1">
              <a:srgbClr val="FFFEFD"/>
            </a:fillRef>
            <a:effectRef idx="0">
              <a:scrgbClr r="0" g="0" b="0"/>
            </a:effectRef>
            <a:fontRef idx="none"/>
          </p:style>
          <p:txBody>
            <a:bodyPr/>
            <a:lstStyle/>
            <a:p>
              <a:endParaRPr lang="ru-RU"/>
            </a:p>
          </p:txBody>
        </p:sp>
        <p:sp>
          <p:nvSpPr>
            <p:cNvPr id="147" name="Shape 1399"/>
            <p:cNvSpPr/>
            <p:nvPr/>
          </p:nvSpPr>
          <p:spPr>
            <a:xfrm>
              <a:off x="1198323" y="550509"/>
              <a:ext cx="128981" cy="112243"/>
            </a:xfrm>
            <a:custGeom>
              <a:avLst/>
              <a:gdLst/>
              <a:ahLst/>
              <a:cxnLst/>
              <a:rect l="0" t="0" r="0" b="0"/>
              <a:pathLst>
                <a:path w="128981" h="112243">
                  <a:moveTo>
                    <a:pt x="73013" y="0"/>
                  </a:moveTo>
                  <a:cubicBezTo>
                    <a:pt x="73013" y="0"/>
                    <a:pt x="88202" y="19075"/>
                    <a:pt x="96710" y="33401"/>
                  </a:cubicBezTo>
                  <a:cubicBezTo>
                    <a:pt x="104661" y="46761"/>
                    <a:pt x="128981" y="87236"/>
                    <a:pt x="110210" y="98882"/>
                  </a:cubicBezTo>
                  <a:cubicBezTo>
                    <a:pt x="91440" y="110528"/>
                    <a:pt x="55308" y="112243"/>
                    <a:pt x="35039" y="81483"/>
                  </a:cubicBezTo>
                  <a:cubicBezTo>
                    <a:pt x="26784" y="68936"/>
                    <a:pt x="0" y="6172"/>
                    <a:pt x="0" y="6172"/>
                  </a:cubicBezTo>
                  <a:lnTo>
                    <a:pt x="73013" y="0"/>
                  </a:lnTo>
                  <a:close/>
                </a:path>
              </a:pathLst>
            </a:custGeom>
            <a:ln w="4953" cap="rnd">
              <a:round/>
            </a:ln>
          </p:spPr>
          <p:style>
            <a:lnRef idx="1">
              <a:srgbClr val="979797"/>
            </a:lnRef>
            <a:fillRef idx="1">
              <a:srgbClr val="FFFEFD"/>
            </a:fillRef>
            <a:effectRef idx="0">
              <a:scrgbClr r="0" g="0" b="0"/>
            </a:effectRef>
            <a:fontRef idx="none"/>
          </p:style>
          <p:txBody>
            <a:bodyPr/>
            <a:lstStyle/>
            <a:p>
              <a:endParaRPr lang="ru-RU"/>
            </a:p>
          </p:txBody>
        </p:sp>
        <p:sp>
          <p:nvSpPr>
            <p:cNvPr id="148" name="Shape 1400"/>
            <p:cNvSpPr/>
            <p:nvPr/>
          </p:nvSpPr>
          <p:spPr>
            <a:xfrm>
              <a:off x="1318971" y="138040"/>
              <a:ext cx="4299" cy="8738"/>
            </a:xfrm>
            <a:custGeom>
              <a:avLst/>
              <a:gdLst/>
              <a:ahLst/>
              <a:cxnLst/>
              <a:rect l="0" t="0" r="0" b="0"/>
              <a:pathLst>
                <a:path w="4299" h="8738">
                  <a:moveTo>
                    <a:pt x="4299" y="0"/>
                  </a:moveTo>
                  <a:lnTo>
                    <a:pt x="4299" y="762"/>
                  </a:lnTo>
                  <a:lnTo>
                    <a:pt x="939" y="4375"/>
                  </a:lnTo>
                  <a:lnTo>
                    <a:pt x="4299" y="7975"/>
                  </a:lnTo>
                  <a:lnTo>
                    <a:pt x="4299" y="8738"/>
                  </a:lnTo>
                  <a:lnTo>
                    <a:pt x="0" y="4375"/>
                  </a:lnTo>
                  <a:lnTo>
                    <a:pt x="4299"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49" name="Shape 1401"/>
            <p:cNvSpPr/>
            <p:nvPr/>
          </p:nvSpPr>
          <p:spPr>
            <a:xfrm>
              <a:off x="1323270" y="138034"/>
              <a:ext cx="4286" cy="8750"/>
            </a:xfrm>
            <a:custGeom>
              <a:avLst/>
              <a:gdLst/>
              <a:ahLst/>
              <a:cxnLst/>
              <a:rect l="0" t="0" r="0" b="0"/>
              <a:pathLst>
                <a:path w="4286" h="8750">
                  <a:moveTo>
                    <a:pt x="6" y="0"/>
                  </a:moveTo>
                  <a:cubicBezTo>
                    <a:pt x="2292" y="0"/>
                    <a:pt x="4286" y="1740"/>
                    <a:pt x="4286" y="4381"/>
                  </a:cubicBezTo>
                  <a:cubicBezTo>
                    <a:pt x="4286" y="7010"/>
                    <a:pt x="2292" y="8750"/>
                    <a:pt x="6" y="8750"/>
                  </a:cubicBezTo>
                  <a:lnTo>
                    <a:pt x="0" y="8744"/>
                  </a:lnTo>
                  <a:lnTo>
                    <a:pt x="0" y="7982"/>
                  </a:lnTo>
                  <a:lnTo>
                    <a:pt x="6" y="7988"/>
                  </a:lnTo>
                  <a:cubicBezTo>
                    <a:pt x="1873" y="7988"/>
                    <a:pt x="3359" y="6515"/>
                    <a:pt x="3359" y="4381"/>
                  </a:cubicBezTo>
                  <a:cubicBezTo>
                    <a:pt x="3359" y="2248"/>
                    <a:pt x="1873" y="762"/>
                    <a:pt x="6" y="762"/>
                  </a:cubicBezTo>
                  <a:lnTo>
                    <a:pt x="0" y="769"/>
                  </a:lnTo>
                  <a:lnTo>
                    <a:pt x="0" y="6"/>
                  </a:lnTo>
                  <a:lnTo>
                    <a:pt x="6"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50" name="Shape 1402"/>
            <p:cNvSpPr/>
            <p:nvPr/>
          </p:nvSpPr>
          <p:spPr>
            <a:xfrm>
              <a:off x="1321613" y="140077"/>
              <a:ext cx="1803" cy="4839"/>
            </a:xfrm>
            <a:custGeom>
              <a:avLst/>
              <a:gdLst/>
              <a:ahLst/>
              <a:cxnLst/>
              <a:rect l="0" t="0" r="0" b="0"/>
              <a:pathLst>
                <a:path w="1803" h="4839">
                  <a:moveTo>
                    <a:pt x="0" y="0"/>
                  </a:moveTo>
                  <a:lnTo>
                    <a:pt x="1803" y="0"/>
                  </a:lnTo>
                  <a:lnTo>
                    <a:pt x="1803" y="705"/>
                  </a:lnTo>
                  <a:lnTo>
                    <a:pt x="1753" y="673"/>
                  </a:lnTo>
                  <a:lnTo>
                    <a:pt x="800" y="673"/>
                  </a:lnTo>
                  <a:lnTo>
                    <a:pt x="800" y="2083"/>
                  </a:lnTo>
                  <a:lnTo>
                    <a:pt x="1689" y="2083"/>
                  </a:lnTo>
                  <a:lnTo>
                    <a:pt x="1803" y="2006"/>
                  </a:lnTo>
                  <a:lnTo>
                    <a:pt x="1803" y="3190"/>
                  </a:lnTo>
                  <a:lnTo>
                    <a:pt x="1550" y="2769"/>
                  </a:lnTo>
                  <a:lnTo>
                    <a:pt x="800" y="2769"/>
                  </a:lnTo>
                  <a:lnTo>
                    <a:pt x="800" y="4839"/>
                  </a:lnTo>
                  <a:lnTo>
                    <a:pt x="0" y="4839"/>
                  </a:lnTo>
                  <a:lnTo>
                    <a:pt x="0"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51" name="Shape 1403"/>
            <p:cNvSpPr/>
            <p:nvPr/>
          </p:nvSpPr>
          <p:spPr>
            <a:xfrm>
              <a:off x="1323416" y="140077"/>
              <a:ext cx="1893" cy="4839"/>
            </a:xfrm>
            <a:custGeom>
              <a:avLst/>
              <a:gdLst/>
              <a:ahLst/>
              <a:cxnLst/>
              <a:rect l="0" t="0" r="0" b="0"/>
              <a:pathLst>
                <a:path w="1893" h="4839">
                  <a:moveTo>
                    <a:pt x="0" y="0"/>
                  </a:moveTo>
                  <a:lnTo>
                    <a:pt x="39" y="0"/>
                  </a:lnTo>
                  <a:cubicBezTo>
                    <a:pt x="1207" y="0"/>
                    <a:pt x="1804" y="406"/>
                    <a:pt x="1804" y="1384"/>
                  </a:cubicBezTo>
                  <a:cubicBezTo>
                    <a:pt x="1804" y="2261"/>
                    <a:pt x="1257" y="2616"/>
                    <a:pt x="534" y="2705"/>
                  </a:cubicBezTo>
                  <a:lnTo>
                    <a:pt x="1893" y="4839"/>
                  </a:lnTo>
                  <a:lnTo>
                    <a:pt x="991" y="4839"/>
                  </a:lnTo>
                  <a:lnTo>
                    <a:pt x="0" y="3190"/>
                  </a:lnTo>
                  <a:lnTo>
                    <a:pt x="0" y="2006"/>
                  </a:lnTo>
                  <a:lnTo>
                    <a:pt x="1004" y="1333"/>
                  </a:lnTo>
                  <a:lnTo>
                    <a:pt x="0" y="705"/>
                  </a:lnTo>
                  <a:lnTo>
                    <a:pt x="0"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52" name="Shape 1404"/>
            <p:cNvSpPr/>
            <p:nvPr/>
          </p:nvSpPr>
          <p:spPr>
            <a:xfrm>
              <a:off x="1230042" y="75236"/>
              <a:ext cx="8115" cy="8115"/>
            </a:xfrm>
            <a:custGeom>
              <a:avLst/>
              <a:gdLst/>
              <a:ahLst/>
              <a:cxnLst/>
              <a:rect l="0" t="0" r="0" b="0"/>
              <a:pathLst>
                <a:path w="8115" h="8115">
                  <a:moveTo>
                    <a:pt x="4064" y="0"/>
                  </a:moveTo>
                  <a:cubicBezTo>
                    <a:pt x="6338" y="0"/>
                    <a:pt x="8115" y="1867"/>
                    <a:pt x="8115" y="4140"/>
                  </a:cubicBezTo>
                  <a:cubicBezTo>
                    <a:pt x="8115" y="6401"/>
                    <a:pt x="6324" y="8115"/>
                    <a:pt x="4052" y="8115"/>
                  </a:cubicBezTo>
                  <a:cubicBezTo>
                    <a:pt x="1778" y="8115"/>
                    <a:pt x="0" y="6401"/>
                    <a:pt x="0" y="4140"/>
                  </a:cubicBezTo>
                  <a:cubicBezTo>
                    <a:pt x="0" y="1854"/>
                    <a:pt x="1791" y="0"/>
                    <a:pt x="4064" y="0"/>
                  </a:cubicBez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53" name="Shape 1405"/>
            <p:cNvSpPr/>
            <p:nvPr/>
          </p:nvSpPr>
          <p:spPr>
            <a:xfrm>
              <a:off x="1117044" y="74317"/>
              <a:ext cx="37694" cy="77559"/>
            </a:xfrm>
            <a:custGeom>
              <a:avLst/>
              <a:gdLst/>
              <a:ahLst/>
              <a:cxnLst/>
              <a:rect l="0" t="0" r="0" b="0"/>
              <a:pathLst>
                <a:path w="37694" h="77559">
                  <a:moveTo>
                    <a:pt x="15202" y="0"/>
                  </a:moveTo>
                  <a:lnTo>
                    <a:pt x="15177" y="16256"/>
                  </a:lnTo>
                  <a:lnTo>
                    <a:pt x="37694" y="16256"/>
                  </a:lnTo>
                  <a:lnTo>
                    <a:pt x="37694" y="18250"/>
                  </a:lnTo>
                  <a:lnTo>
                    <a:pt x="15177" y="18250"/>
                  </a:lnTo>
                  <a:cubicBezTo>
                    <a:pt x="15177" y="18250"/>
                    <a:pt x="15139" y="53848"/>
                    <a:pt x="15139" y="54013"/>
                  </a:cubicBezTo>
                  <a:cubicBezTo>
                    <a:pt x="15139" y="77559"/>
                    <a:pt x="30442" y="74028"/>
                    <a:pt x="34899" y="68478"/>
                  </a:cubicBezTo>
                  <a:lnTo>
                    <a:pt x="36309" y="69787"/>
                  </a:lnTo>
                  <a:cubicBezTo>
                    <a:pt x="32093" y="74270"/>
                    <a:pt x="27737" y="75057"/>
                    <a:pt x="22175" y="74219"/>
                  </a:cubicBezTo>
                  <a:cubicBezTo>
                    <a:pt x="16434" y="73342"/>
                    <a:pt x="8534" y="68402"/>
                    <a:pt x="8534" y="53632"/>
                  </a:cubicBezTo>
                  <a:lnTo>
                    <a:pt x="8586" y="18250"/>
                  </a:lnTo>
                  <a:lnTo>
                    <a:pt x="0" y="18250"/>
                  </a:lnTo>
                  <a:lnTo>
                    <a:pt x="0" y="16256"/>
                  </a:lnTo>
                  <a:lnTo>
                    <a:pt x="8586" y="16256"/>
                  </a:lnTo>
                  <a:lnTo>
                    <a:pt x="8586" y="8573"/>
                  </a:lnTo>
                  <a:lnTo>
                    <a:pt x="15202"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54" name="Shape 1406"/>
            <p:cNvSpPr/>
            <p:nvPr/>
          </p:nvSpPr>
          <p:spPr>
            <a:xfrm>
              <a:off x="1169814" y="90576"/>
              <a:ext cx="38888" cy="57048"/>
            </a:xfrm>
            <a:custGeom>
              <a:avLst/>
              <a:gdLst/>
              <a:ahLst/>
              <a:cxnLst/>
              <a:rect l="0" t="0" r="0" b="0"/>
              <a:pathLst>
                <a:path w="38888" h="57048">
                  <a:moveTo>
                    <a:pt x="51" y="0"/>
                  </a:moveTo>
                  <a:lnTo>
                    <a:pt x="9475" y="0"/>
                  </a:lnTo>
                  <a:cubicBezTo>
                    <a:pt x="12192" y="0"/>
                    <a:pt x="13957" y="2172"/>
                    <a:pt x="13957" y="5626"/>
                  </a:cubicBezTo>
                  <a:lnTo>
                    <a:pt x="13957" y="14910"/>
                  </a:lnTo>
                  <a:cubicBezTo>
                    <a:pt x="17107" y="4928"/>
                    <a:pt x="23546" y="0"/>
                    <a:pt x="33262" y="0"/>
                  </a:cubicBezTo>
                  <a:lnTo>
                    <a:pt x="38888" y="0"/>
                  </a:lnTo>
                  <a:lnTo>
                    <a:pt x="38888" y="1994"/>
                  </a:lnTo>
                  <a:lnTo>
                    <a:pt x="33262" y="1994"/>
                  </a:lnTo>
                  <a:cubicBezTo>
                    <a:pt x="20269" y="1994"/>
                    <a:pt x="13957" y="11963"/>
                    <a:pt x="13957" y="32233"/>
                  </a:cubicBezTo>
                  <a:lnTo>
                    <a:pt x="13945" y="32233"/>
                  </a:lnTo>
                  <a:lnTo>
                    <a:pt x="13919" y="55245"/>
                  </a:lnTo>
                  <a:lnTo>
                    <a:pt x="21260" y="55245"/>
                  </a:lnTo>
                  <a:lnTo>
                    <a:pt x="21260" y="57048"/>
                  </a:lnTo>
                  <a:lnTo>
                    <a:pt x="0" y="57048"/>
                  </a:lnTo>
                  <a:lnTo>
                    <a:pt x="0" y="55245"/>
                  </a:lnTo>
                  <a:lnTo>
                    <a:pt x="7328" y="55245"/>
                  </a:lnTo>
                  <a:lnTo>
                    <a:pt x="7379" y="1994"/>
                  </a:lnTo>
                  <a:lnTo>
                    <a:pt x="51" y="1994"/>
                  </a:lnTo>
                  <a:lnTo>
                    <a:pt x="51"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55" name="Shape 1407"/>
            <p:cNvSpPr/>
            <p:nvPr/>
          </p:nvSpPr>
          <p:spPr>
            <a:xfrm>
              <a:off x="1223827" y="90578"/>
              <a:ext cx="21248" cy="57048"/>
            </a:xfrm>
            <a:custGeom>
              <a:avLst/>
              <a:gdLst/>
              <a:ahLst/>
              <a:cxnLst/>
              <a:rect l="0" t="0" r="0" b="0"/>
              <a:pathLst>
                <a:path w="21248" h="57048">
                  <a:moveTo>
                    <a:pt x="51" y="0"/>
                  </a:moveTo>
                  <a:lnTo>
                    <a:pt x="9462" y="0"/>
                  </a:lnTo>
                  <a:cubicBezTo>
                    <a:pt x="12192" y="0"/>
                    <a:pt x="13970" y="2223"/>
                    <a:pt x="13970" y="5677"/>
                  </a:cubicBezTo>
                  <a:lnTo>
                    <a:pt x="13919" y="55245"/>
                  </a:lnTo>
                  <a:lnTo>
                    <a:pt x="21248" y="55245"/>
                  </a:lnTo>
                  <a:lnTo>
                    <a:pt x="21248" y="57048"/>
                  </a:lnTo>
                  <a:lnTo>
                    <a:pt x="0" y="57048"/>
                  </a:lnTo>
                  <a:lnTo>
                    <a:pt x="0" y="55245"/>
                  </a:lnTo>
                  <a:lnTo>
                    <a:pt x="7328" y="55245"/>
                  </a:lnTo>
                  <a:lnTo>
                    <a:pt x="7379" y="1981"/>
                  </a:lnTo>
                  <a:lnTo>
                    <a:pt x="51" y="1981"/>
                  </a:lnTo>
                  <a:lnTo>
                    <a:pt x="51"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56" name="Shape 1408"/>
            <p:cNvSpPr/>
            <p:nvPr/>
          </p:nvSpPr>
          <p:spPr>
            <a:xfrm>
              <a:off x="1259691" y="90575"/>
              <a:ext cx="55994" cy="58496"/>
            </a:xfrm>
            <a:custGeom>
              <a:avLst/>
              <a:gdLst/>
              <a:ahLst/>
              <a:cxnLst/>
              <a:rect l="0" t="0" r="0" b="0"/>
              <a:pathLst>
                <a:path w="55994" h="58496">
                  <a:moveTo>
                    <a:pt x="23076" y="0"/>
                  </a:moveTo>
                  <a:cubicBezTo>
                    <a:pt x="34875" y="0"/>
                    <a:pt x="44844" y="4483"/>
                    <a:pt x="44844" y="15799"/>
                  </a:cubicBezTo>
                  <a:lnTo>
                    <a:pt x="44818" y="44895"/>
                  </a:lnTo>
                  <a:cubicBezTo>
                    <a:pt x="44818" y="54712"/>
                    <a:pt x="48768" y="57785"/>
                    <a:pt x="55029" y="53721"/>
                  </a:cubicBezTo>
                  <a:lnTo>
                    <a:pt x="55994" y="55143"/>
                  </a:lnTo>
                  <a:cubicBezTo>
                    <a:pt x="53454" y="56947"/>
                    <a:pt x="51016" y="57849"/>
                    <a:pt x="46939" y="57137"/>
                  </a:cubicBezTo>
                  <a:cubicBezTo>
                    <a:pt x="42088" y="56274"/>
                    <a:pt x="38215" y="52032"/>
                    <a:pt x="38215" y="44259"/>
                  </a:cubicBezTo>
                  <a:lnTo>
                    <a:pt x="38227" y="27521"/>
                  </a:lnTo>
                  <a:lnTo>
                    <a:pt x="29642" y="27508"/>
                  </a:lnTo>
                  <a:cubicBezTo>
                    <a:pt x="17183" y="27495"/>
                    <a:pt x="6591" y="32931"/>
                    <a:pt x="6591" y="42875"/>
                  </a:cubicBezTo>
                  <a:cubicBezTo>
                    <a:pt x="6591" y="50952"/>
                    <a:pt x="13056" y="55778"/>
                    <a:pt x="19406" y="56401"/>
                  </a:cubicBezTo>
                  <a:cubicBezTo>
                    <a:pt x="22961" y="56744"/>
                    <a:pt x="30302" y="56020"/>
                    <a:pt x="35116" y="49924"/>
                  </a:cubicBezTo>
                  <a:lnTo>
                    <a:pt x="36855" y="51308"/>
                  </a:lnTo>
                  <a:cubicBezTo>
                    <a:pt x="32080" y="57379"/>
                    <a:pt x="25616" y="58496"/>
                    <a:pt x="19672" y="58433"/>
                  </a:cubicBezTo>
                  <a:cubicBezTo>
                    <a:pt x="8052" y="58318"/>
                    <a:pt x="0" y="50762"/>
                    <a:pt x="0" y="42774"/>
                  </a:cubicBezTo>
                  <a:cubicBezTo>
                    <a:pt x="0" y="29464"/>
                    <a:pt x="13106" y="25286"/>
                    <a:pt x="29642" y="25311"/>
                  </a:cubicBezTo>
                  <a:lnTo>
                    <a:pt x="38227" y="25311"/>
                  </a:lnTo>
                  <a:lnTo>
                    <a:pt x="38240" y="15900"/>
                  </a:lnTo>
                  <a:cubicBezTo>
                    <a:pt x="38240" y="14389"/>
                    <a:pt x="38062" y="13005"/>
                    <a:pt x="37744" y="11722"/>
                  </a:cubicBezTo>
                  <a:cubicBezTo>
                    <a:pt x="34989" y="3238"/>
                    <a:pt x="28918" y="1638"/>
                    <a:pt x="17780" y="2248"/>
                  </a:cubicBezTo>
                  <a:cubicBezTo>
                    <a:pt x="12154" y="2553"/>
                    <a:pt x="5880" y="5563"/>
                    <a:pt x="5829" y="5601"/>
                  </a:cubicBezTo>
                  <a:lnTo>
                    <a:pt x="4737" y="3658"/>
                  </a:lnTo>
                  <a:cubicBezTo>
                    <a:pt x="5004" y="3518"/>
                    <a:pt x="11265" y="0"/>
                    <a:pt x="23076" y="0"/>
                  </a:cubicBez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57" name="Shape 1409"/>
            <p:cNvSpPr/>
            <p:nvPr/>
          </p:nvSpPr>
          <p:spPr>
            <a:xfrm>
              <a:off x="702118" y="49520"/>
              <a:ext cx="13500" cy="712521"/>
            </a:xfrm>
            <a:custGeom>
              <a:avLst/>
              <a:gdLst/>
              <a:ahLst/>
              <a:cxnLst/>
              <a:rect l="0" t="0" r="0" b="0"/>
              <a:pathLst>
                <a:path w="13500" h="712521">
                  <a:moveTo>
                    <a:pt x="13500" y="0"/>
                  </a:moveTo>
                  <a:cubicBezTo>
                    <a:pt x="8217" y="239370"/>
                    <a:pt x="2883" y="585216"/>
                    <a:pt x="0" y="712521"/>
                  </a:cubicBezTo>
                </a:path>
              </a:pathLst>
            </a:custGeom>
            <a:ln w="495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58" name="Shape 1410"/>
            <p:cNvSpPr/>
            <p:nvPr/>
          </p:nvSpPr>
          <p:spPr>
            <a:xfrm>
              <a:off x="191031" y="49520"/>
              <a:ext cx="13500" cy="712521"/>
            </a:xfrm>
            <a:custGeom>
              <a:avLst/>
              <a:gdLst/>
              <a:ahLst/>
              <a:cxnLst/>
              <a:rect l="0" t="0" r="0" b="0"/>
              <a:pathLst>
                <a:path w="13500" h="712521">
                  <a:moveTo>
                    <a:pt x="13500" y="712521"/>
                  </a:moveTo>
                  <a:cubicBezTo>
                    <a:pt x="10617" y="585216"/>
                    <a:pt x="5283" y="239357"/>
                    <a:pt x="0" y="0"/>
                  </a:cubicBezTo>
                </a:path>
              </a:pathLst>
            </a:custGeom>
            <a:ln w="495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59" name="Shape 1411"/>
            <p:cNvSpPr/>
            <p:nvPr/>
          </p:nvSpPr>
          <p:spPr>
            <a:xfrm>
              <a:off x="439355" y="390378"/>
              <a:ext cx="36284" cy="36297"/>
            </a:xfrm>
            <a:custGeom>
              <a:avLst/>
              <a:gdLst/>
              <a:ahLst/>
              <a:cxnLst/>
              <a:rect l="0" t="0" r="0" b="0"/>
              <a:pathLst>
                <a:path w="36284" h="36297">
                  <a:moveTo>
                    <a:pt x="18135" y="0"/>
                  </a:moveTo>
                  <a:cubicBezTo>
                    <a:pt x="28169" y="0"/>
                    <a:pt x="36284" y="8128"/>
                    <a:pt x="36284" y="18148"/>
                  </a:cubicBezTo>
                  <a:cubicBezTo>
                    <a:pt x="36284" y="28169"/>
                    <a:pt x="28169" y="36297"/>
                    <a:pt x="18135" y="36297"/>
                  </a:cubicBezTo>
                  <a:cubicBezTo>
                    <a:pt x="8128" y="36297"/>
                    <a:pt x="0" y="28169"/>
                    <a:pt x="0" y="18148"/>
                  </a:cubicBezTo>
                  <a:cubicBezTo>
                    <a:pt x="0" y="8128"/>
                    <a:pt x="8128" y="0"/>
                    <a:pt x="18135" y="0"/>
                  </a:cubicBezTo>
                  <a:close/>
                </a:path>
              </a:pathLst>
            </a:custGeom>
            <a:ln w="0" cap="rnd">
              <a:round/>
            </a:ln>
          </p:spPr>
          <p:style>
            <a:lnRef idx="0">
              <a:srgbClr val="000000">
                <a:alpha val="0"/>
              </a:srgbClr>
            </a:lnRef>
            <a:fillRef idx="1">
              <a:srgbClr val="5F9A77"/>
            </a:fillRef>
            <a:effectRef idx="0">
              <a:scrgbClr r="0" g="0" b="0"/>
            </a:effectRef>
            <a:fontRef idx="none"/>
          </p:style>
          <p:txBody>
            <a:bodyPr/>
            <a:lstStyle/>
            <a:p>
              <a:endParaRPr lang="ru-RU"/>
            </a:p>
          </p:txBody>
        </p:sp>
        <p:sp>
          <p:nvSpPr>
            <p:cNvPr id="160" name="Shape 1412"/>
            <p:cNvSpPr/>
            <p:nvPr/>
          </p:nvSpPr>
          <p:spPr>
            <a:xfrm>
              <a:off x="439355" y="390378"/>
              <a:ext cx="36284" cy="36297"/>
            </a:xfrm>
            <a:custGeom>
              <a:avLst/>
              <a:gdLst/>
              <a:ahLst/>
              <a:cxnLst/>
              <a:rect l="0" t="0" r="0" b="0"/>
              <a:pathLst>
                <a:path w="36284" h="36297">
                  <a:moveTo>
                    <a:pt x="36284" y="18148"/>
                  </a:moveTo>
                  <a:cubicBezTo>
                    <a:pt x="36284" y="28169"/>
                    <a:pt x="28169" y="36297"/>
                    <a:pt x="18135" y="36297"/>
                  </a:cubicBezTo>
                  <a:cubicBezTo>
                    <a:pt x="8128" y="36297"/>
                    <a:pt x="0" y="28169"/>
                    <a:pt x="0" y="18148"/>
                  </a:cubicBezTo>
                  <a:cubicBezTo>
                    <a:pt x="0" y="8128"/>
                    <a:pt x="8128" y="0"/>
                    <a:pt x="18135" y="0"/>
                  </a:cubicBezTo>
                  <a:cubicBezTo>
                    <a:pt x="28169" y="0"/>
                    <a:pt x="36284" y="8128"/>
                    <a:pt x="36284" y="18148"/>
                  </a:cubicBezTo>
                  <a:close/>
                </a:path>
              </a:pathLst>
            </a:custGeom>
            <a:ln w="4953"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161" name="Shape 1413"/>
            <p:cNvSpPr/>
            <p:nvPr/>
          </p:nvSpPr>
          <p:spPr>
            <a:xfrm>
              <a:off x="439355" y="309809"/>
              <a:ext cx="36284" cy="36297"/>
            </a:xfrm>
            <a:custGeom>
              <a:avLst/>
              <a:gdLst/>
              <a:ahLst/>
              <a:cxnLst/>
              <a:rect l="0" t="0" r="0" b="0"/>
              <a:pathLst>
                <a:path w="36284" h="36297">
                  <a:moveTo>
                    <a:pt x="36284" y="18148"/>
                  </a:moveTo>
                  <a:cubicBezTo>
                    <a:pt x="36284" y="28169"/>
                    <a:pt x="28169" y="36297"/>
                    <a:pt x="18135" y="36297"/>
                  </a:cubicBezTo>
                  <a:cubicBezTo>
                    <a:pt x="8128" y="36297"/>
                    <a:pt x="0" y="28169"/>
                    <a:pt x="0" y="18148"/>
                  </a:cubicBezTo>
                  <a:cubicBezTo>
                    <a:pt x="0" y="8128"/>
                    <a:pt x="8128" y="0"/>
                    <a:pt x="18135" y="0"/>
                  </a:cubicBezTo>
                  <a:cubicBezTo>
                    <a:pt x="28169" y="0"/>
                    <a:pt x="36284" y="8128"/>
                    <a:pt x="36284" y="18148"/>
                  </a:cubicBezTo>
                  <a:close/>
                </a:path>
              </a:pathLst>
            </a:custGeom>
            <a:ln w="495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62" name="Shape 1414"/>
            <p:cNvSpPr/>
            <p:nvPr/>
          </p:nvSpPr>
          <p:spPr>
            <a:xfrm>
              <a:off x="439355" y="229233"/>
              <a:ext cx="36284" cy="36297"/>
            </a:xfrm>
            <a:custGeom>
              <a:avLst/>
              <a:gdLst/>
              <a:ahLst/>
              <a:cxnLst/>
              <a:rect l="0" t="0" r="0" b="0"/>
              <a:pathLst>
                <a:path w="36284" h="36297">
                  <a:moveTo>
                    <a:pt x="36284" y="18148"/>
                  </a:moveTo>
                  <a:cubicBezTo>
                    <a:pt x="36284" y="28169"/>
                    <a:pt x="28169" y="36297"/>
                    <a:pt x="18135" y="36297"/>
                  </a:cubicBezTo>
                  <a:cubicBezTo>
                    <a:pt x="8128" y="36297"/>
                    <a:pt x="0" y="28169"/>
                    <a:pt x="0" y="18148"/>
                  </a:cubicBezTo>
                  <a:cubicBezTo>
                    <a:pt x="0" y="8128"/>
                    <a:pt x="8128" y="0"/>
                    <a:pt x="18135" y="0"/>
                  </a:cubicBezTo>
                  <a:cubicBezTo>
                    <a:pt x="28169" y="0"/>
                    <a:pt x="36284" y="8128"/>
                    <a:pt x="36284" y="18148"/>
                  </a:cubicBezTo>
                  <a:close/>
                </a:path>
              </a:pathLst>
            </a:custGeom>
            <a:ln w="495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63" name="Shape 1415"/>
            <p:cNvSpPr/>
            <p:nvPr/>
          </p:nvSpPr>
          <p:spPr>
            <a:xfrm>
              <a:off x="1189092" y="390378"/>
              <a:ext cx="36284" cy="36297"/>
            </a:xfrm>
            <a:custGeom>
              <a:avLst/>
              <a:gdLst/>
              <a:ahLst/>
              <a:cxnLst/>
              <a:rect l="0" t="0" r="0" b="0"/>
              <a:pathLst>
                <a:path w="36284" h="36297">
                  <a:moveTo>
                    <a:pt x="18135" y="0"/>
                  </a:moveTo>
                  <a:cubicBezTo>
                    <a:pt x="28169" y="0"/>
                    <a:pt x="36284" y="8128"/>
                    <a:pt x="36284" y="18148"/>
                  </a:cubicBezTo>
                  <a:cubicBezTo>
                    <a:pt x="36284" y="28169"/>
                    <a:pt x="28169" y="36297"/>
                    <a:pt x="18135" y="36297"/>
                  </a:cubicBezTo>
                  <a:cubicBezTo>
                    <a:pt x="8128" y="36297"/>
                    <a:pt x="0" y="28169"/>
                    <a:pt x="0" y="18148"/>
                  </a:cubicBezTo>
                  <a:cubicBezTo>
                    <a:pt x="0" y="8128"/>
                    <a:pt x="8128" y="0"/>
                    <a:pt x="18135" y="0"/>
                  </a:cubicBezTo>
                  <a:close/>
                </a:path>
              </a:pathLst>
            </a:custGeom>
            <a:ln w="0" cap="rnd">
              <a:round/>
            </a:ln>
          </p:spPr>
          <p:style>
            <a:lnRef idx="0">
              <a:srgbClr val="000000">
                <a:alpha val="0"/>
              </a:srgbClr>
            </a:lnRef>
            <a:fillRef idx="1">
              <a:srgbClr val="5F9A77"/>
            </a:fillRef>
            <a:effectRef idx="0">
              <a:scrgbClr r="0" g="0" b="0"/>
            </a:effectRef>
            <a:fontRef idx="none"/>
          </p:style>
          <p:txBody>
            <a:bodyPr/>
            <a:lstStyle/>
            <a:p>
              <a:endParaRPr lang="ru-RU"/>
            </a:p>
          </p:txBody>
        </p:sp>
        <p:sp>
          <p:nvSpPr>
            <p:cNvPr id="164" name="Shape 1416"/>
            <p:cNvSpPr/>
            <p:nvPr/>
          </p:nvSpPr>
          <p:spPr>
            <a:xfrm>
              <a:off x="1189092" y="390378"/>
              <a:ext cx="36284" cy="36297"/>
            </a:xfrm>
            <a:custGeom>
              <a:avLst/>
              <a:gdLst/>
              <a:ahLst/>
              <a:cxnLst/>
              <a:rect l="0" t="0" r="0" b="0"/>
              <a:pathLst>
                <a:path w="36284" h="36297">
                  <a:moveTo>
                    <a:pt x="36284" y="18148"/>
                  </a:moveTo>
                  <a:cubicBezTo>
                    <a:pt x="36284" y="28169"/>
                    <a:pt x="28169" y="36297"/>
                    <a:pt x="18135" y="36297"/>
                  </a:cubicBezTo>
                  <a:cubicBezTo>
                    <a:pt x="8128" y="36297"/>
                    <a:pt x="0" y="28169"/>
                    <a:pt x="0" y="18148"/>
                  </a:cubicBezTo>
                  <a:cubicBezTo>
                    <a:pt x="0" y="8128"/>
                    <a:pt x="8128" y="0"/>
                    <a:pt x="18135" y="0"/>
                  </a:cubicBezTo>
                  <a:cubicBezTo>
                    <a:pt x="28169" y="0"/>
                    <a:pt x="36284" y="8128"/>
                    <a:pt x="36284" y="18148"/>
                  </a:cubicBezTo>
                  <a:close/>
                </a:path>
              </a:pathLst>
            </a:custGeom>
            <a:ln w="4953"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165" name="Shape 1417"/>
            <p:cNvSpPr/>
            <p:nvPr/>
          </p:nvSpPr>
          <p:spPr>
            <a:xfrm>
              <a:off x="1189092" y="309809"/>
              <a:ext cx="36284" cy="36297"/>
            </a:xfrm>
            <a:custGeom>
              <a:avLst/>
              <a:gdLst/>
              <a:ahLst/>
              <a:cxnLst/>
              <a:rect l="0" t="0" r="0" b="0"/>
              <a:pathLst>
                <a:path w="36284" h="36297">
                  <a:moveTo>
                    <a:pt x="18135" y="0"/>
                  </a:moveTo>
                  <a:cubicBezTo>
                    <a:pt x="28169" y="0"/>
                    <a:pt x="36284" y="8128"/>
                    <a:pt x="36284" y="18148"/>
                  </a:cubicBezTo>
                  <a:cubicBezTo>
                    <a:pt x="36284" y="28169"/>
                    <a:pt x="28169" y="36297"/>
                    <a:pt x="18135" y="36297"/>
                  </a:cubicBezTo>
                  <a:cubicBezTo>
                    <a:pt x="8128" y="36297"/>
                    <a:pt x="0" y="28169"/>
                    <a:pt x="0" y="18148"/>
                  </a:cubicBezTo>
                  <a:cubicBezTo>
                    <a:pt x="0" y="8128"/>
                    <a:pt x="8128" y="0"/>
                    <a:pt x="18135" y="0"/>
                  </a:cubicBezTo>
                  <a:close/>
                </a:path>
              </a:pathLst>
            </a:custGeom>
            <a:ln w="0" cap="flat">
              <a:miter lim="127000"/>
            </a:ln>
          </p:spPr>
          <p:style>
            <a:lnRef idx="0">
              <a:srgbClr val="000000">
                <a:alpha val="0"/>
              </a:srgbClr>
            </a:lnRef>
            <a:fillRef idx="1">
              <a:srgbClr val="5F9A77"/>
            </a:fillRef>
            <a:effectRef idx="0">
              <a:scrgbClr r="0" g="0" b="0"/>
            </a:effectRef>
            <a:fontRef idx="none"/>
          </p:style>
          <p:txBody>
            <a:bodyPr/>
            <a:lstStyle/>
            <a:p>
              <a:endParaRPr lang="ru-RU"/>
            </a:p>
          </p:txBody>
        </p:sp>
        <p:sp>
          <p:nvSpPr>
            <p:cNvPr id="166" name="Shape 1418"/>
            <p:cNvSpPr/>
            <p:nvPr/>
          </p:nvSpPr>
          <p:spPr>
            <a:xfrm>
              <a:off x="1189092" y="309809"/>
              <a:ext cx="36284" cy="36297"/>
            </a:xfrm>
            <a:custGeom>
              <a:avLst/>
              <a:gdLst/>
              <a:ahLst/>
              <a:cxnLst/>
              <a:rect l="0" t="0" r="0" b="0"/>
              <a:pathLst>
                <a:path w="36284" h="36297">
                  <a:moveTo>
                    <a:pt x="36284" y="18148"/>
                  </a:moveTo>
                  <a:cubicBezTo>
                    <a:pt x="36284" y="28169"/>
                    <a:pt x="28169" y="36297"/>
                    <a:pt x="18135" y="36297"/>
                  </a:cubicBezTo>
                  <a:cubicBezTo>
                    <a:pt x="8128" y="36297"/>
                    <a:pt x="0" y="28169"/>
                    <a:pt x="0" y="18148"/>
                  </a:cubicBezTo>
                  <a:cubicBezTo>
                    <a:pt x="0" y="8128"/>
                    <a:pt x="8128" y="0"/>
                    <a:pt x="18135" y="0"/>
                  </a:cubicBezTo>
                  <a:cubicBezTo>
                    <a:pt x="28169" y="0"/>
                    <a:pt x="36284" y="8128"/>
                    <a:pt x="36284" y="18148"/>
                  </a:cubicBezTo>
                  <a:close/>
                </a:path>
              </a:pathLst>
            </a:custGeom>
            <a:ln w="4953"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167" name="Shape 1419"/>
            <p:cNvSpPr/>
            <p:nvPr/>
          </p:nvSpPr>
          <p:spPr>
            <a:xfrm>
              <a:off x="1189092" y="229233"/>
              <a:ext cx="36284" cy="36297"/>
            </a:xfrm>
            <a:custGeom>
              <a:avLst/>
              <a:gdLst/>
              <a:ahLst/>
              <a:cxnLst/>
              <a:rect l="0" t="0" r="0" b="0"/>
              <a:pathLst>
                <a:path w="36284" h="36297">
                  <a:moveTo>
                    <a:pt x="36284" y="18148"/>
                  </a:moveTo>
                  <a:cubicBezTo>
                    <a:pt x="36284" y="28169"/>
                    <a:pt x="28169" y="36297"/>
                    <a:pt x="18135" y="36297"/>
                  </a:cubicBezTo>
                  <a:cubicBezTo>
                    <a:pt x="8128" y="36297"/>
                    <a:pt x="0" y="28169"/>
                    <a:pt x="0" y="18148"/>
                  </a:cubicBezTo>
                  <a:cubicBezTo>
                    <a:pt x="0" y="8128"/>
                    <a:pt x="8128" y="0"/>
                    <a:pt x="18135" y="0"/>
                  </a:cubicBezTo>
                  <a:cubicBezTo>
                    <a:pt x="28169" y="0"/>
                    <a:pt x="36284" y="8128"/>
                    <a:pt x="36284" y="18148"/>
                  </a:cubicBezTo>
                  <a:close/>
                </a:path>
              </a:pathLst>
            </a:custGeom>
            <a:ln w="4953"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68" name="Shape 1420"/>
            <p:cNvSpPr/>
            <p:nvPr/>
          </p:nvSpPr>
          <p:spPr>
            <a:xfrm>
              <a:off x="427332" y="530694"/>
              <a:ext cx="280150" cy="318660"/>
            </a:xfrm>
            <a:custGeom>
              <a:avLst/>
              <a:gdLst/>
              <a:ahLst/>
              <a:cxnLst/>
              <a:rect l="0" t="0" r="0" b="0"/>
              <a:pathLst>
                <a:path w="280150" h="318660">
                  <a:moveTo>
                    <a:pt x="55152" y="3112"/>
                  </a:moveTo>
                  <a:cubicBezTo>
                    <a:pt x="92499" y="0"/>
                    <a:pt x="122760" y="60485"/>
                    <a:pt x="147041" y="103002"/>
                  </a:cubicBezTo>
                  <a:cubicBezTo>
                    <a:pt x="162052" y="129265"/>
                    <a:pt x="190767" y="172712"/>
                    <a:pt x="218846" y="214559"/>
                  </a:cubicBezTo>
                  <a:cubicBezTo>
                    <a:pt x="242684" y="250106"/>
                    <a:pt x="266065" y="284510"/>
                    <a:pt x="280150" y="306227"/>
                  </a:cubicBezTo>
                  <a:lnTo>
                    <a:pt x="113208" y="318660"/>
                  </a:lnTo>
                  <a:cubicBezTo>
                    <a:pt x="106515" y="302989"/>
                    <a:pt x="99099" y="285920"/>
                    <a:pt x="91136" y="268686"/>
                  </a:cubicBezTo>
                  <a:cubicBezTo>
                    <a:pt x="80797" y="246359"/>
                    <a:pt x="69520" y="223766"/>
                    <a:pt x="57607" y="203586"/>
                  </a:cubicBezTo>
                  <a:cubicBezTo>
                    <a:pt x="36526" y="167848"/>
                    <a:pt x="33528" y="158018"/>
                    <a:pt x="16841" y="115422"/>
                  </a:cubicBezTo>
                  <a:cubicBezTo>
                    <a:pt x="127" y="72839"/>
                    <a:pt x="0" y="31132"/>
                    <a:pt x="38710" y="8577"/>
                  </a:cubicBezTo>
                  <a:cubicBezTo>
                    <a:pt x="44338" y="5299"/>
                    <a:pt x="49818" y="3557"/>
                    <a:pt x="55152" y="3112"/>
                  </a:cubicBezTo>
                  <a:close/>
                </a:path>
              </a:pathLst>
            </a:custGeom>
            <a:ln w="4953" cap="rnd">
              <a:round/>
            </a:ln>
          </p:spPr>
          <p:style>
            <a:lnRef idx="1">
              <a:srgbClr val="979797"/>
            </a:lnRef>
            <a:fillRef idx="1">
              <a:srgbClr val="FFFEFD"/>
            </a:fillRef>
            <a:effectRef idx="0">
              <a:scrgbClr r="0" g="0" b="0"/>
            </a:effectRef>
            <a:fontRef idx="none"/>
          </p:style>
          <p:txBody>
            <a:bodyPr/>
            <a:lstStyle/>
            <a:p>
              <a:endParaRPr lang="ru-RU"/>
            </a:p>
          </p:txBody>
        </p:sp>
        <p:sp>
          <p:nvSpPr>
            <p:cNvPr id="169" name="Shape 1421"/>
            <p:cNvSpPr/>
            <p:nvPr/>
          </p:nvSpPr>
          <p:spPr>
            <a:xfrm>
              <a:off x="446221" y="550509"/>
              <a:ext cx="128981" cy="112243"/>
            </a:xfrm>
            <a:custGeom>
              <a:avLst/>
              <a:gdLst/>
              <a:ahLst/>
              <a:cxnLst/>
              <a:rect l="0" t="0" r="0" b="0"/>
              <a:pathLst>
                <a:path w="128981" h="112243">
                  <a:moveTo>
                    <a:pt x="73013" y="0"/>
                  </a:moveTo>
                  <a:cubicBezTo>
                    <a:pt x="73013" y="0"/>
                    <a:pt x="88202" y="19075"/>
                    <a:pt x="96710" y="33401"/>
                  </a:cubicBezTo>
                  <a:cubicBezTo>
                    <a:pt x="104661" y="46761"/>
                    <a:pt x="128981" y="87236"/>
                    <a:pt x="110210" y="98882"/>
                  </a:cubicBezTo>
                  <a:cubicBezTo>
                    <a:pt x="91440" y="110528"/>
                    <a:pt x="55308" y="112243"/>
                    <a:pt x="35039" y="81483"/>
                  </a:cubicBezTo>
                  <a:cubicBezTo>
                    <a:pt x="26784" y="68936"/>
                    <a:pt x="0" y="6172"/>
                    <a:pt x="0" y="6172"/>
                  </a:cubicBezTo>
                  <a:lnTo>
                    <a:pt x="73013" y="0"/>
                  </a:lnTo>
                  <a:close/>
                </a:path>
              </a:pathLst>
            </a:custGeom>
            <a:ln w="4953" cap="rnd">
              <a:round/>
            </a:ln>
          </p:spPr>
          <p:style>
            <a:lnRef idx="1">
              <a:srgbClr val="979797"/>
            </a:lnRef>
            <a:fillRef idx="1">
              <a:srgbClr val="FFFEFD"/>
            </a:fillRef>
            <a:effectRef idx="0">
              <a:scrgbClr r="0" g="0" b="0"/>
            </a:effectRef>
            <a:fontRef idx="none"/>
          </p:style>
          <p:txBody>
            <a:bodyPr/>
            <a:lstStyle/>
            <a:p>
              <a:endParaRPr lang="ru-RU"/>
            </a:p>
          </p:txBody>
        </p:sp>
        <p:sp>
          <p:nvSpPr>
            <p:cNvPr id="170" name="Shape 1422"/>
            <p:cNvSpPr/>
            <p:nvPr/>
          </p:nvSpPr>
          <p:spPr>
            <a:xfrm>
              <a:off x="566870" y="138040"/>
              <a:ext cx="4299" cy="8738"/>
            </a:xfrm>
            <a:custGeom>
              <a:avLst/>
              <a:gdLst/>
              <a:ahLst/>
              <a:cxnLst/>
              <a:rect l="0" t="0" r="0" b="0"/>
              <a:pathLst>
                <a:path w="4299" h="8738">
                  <a:moveTo>
                    <a:pt x="4299" y="0"/>
                  </a:moveTo>
                  <a:lnTo>
                    <a:pt x="4299" y="762"/>
                  </a:lnTo>
                  <a:lnTo>
                    <a:pt x="939" y="4375"/>
                  </a:lnTo>
                  <a:lnTo>
                    <a:pt x="4299" y="7975"/>
                  </a:lnTo>
                  <a:lnTo>
                    <a:pt x="4299" y="8738"/>
                  </a:lnTo>
                  <a:lnTo>
                    <a:pt x="0" y="4375"/>
                  </a:lnTo>
                  <a:lnTo>
                    <a:pt x="4299"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71" name="Shape 1423"/>
            <p:cNvSpPr/>
            <p:nvPr/>
          </p:nvSpPr>
          <p:spPr>
            <a:xfrm>
              <a:off x="571169" y="138034"/>
              <a:ext cx="4286" cy="8750"/>
            </a:xfrm>
            <a:custGeom>
              <a:avLst/>
              <a:gdLst/>
              <a:ahLst/>
              <a:cxnLst/>
              <a:rect l="0" t="0" r="0" b="0"/>
              <a:pathLst>
                <a:path w="4286" h="8750">
                  <a:moveTo>
                    <a:pt x="6" y="0"/>
                  </a:moveTo>
                  <a:cubicBezTo>
                    <a:pt x="2292" y="0"/>
                    <a:pt x="4286" y="1740"/>
                    <a:pt x="4286" y="4381"/>
                  </a:cubicBezTo>
                  <a:cubicBezTo>
                    <a:pt x="4286" y="7010"/>
                    <a:pt x="2292" y="8750"/>
                    <a:pt x="6" y="8750"/>
                  </a:cubicBezTo>
                  <a:lnTo>
                    <a:pt x="0" y="8744"/>
                  </a:lnTo>
                  <a:lnTo>
                    <a:pt x="0" y="7982"/>
                  </a:lnTo>
                  <a:lnTo>
                    <a:pt x="6" y="7988"/>
                  </a:lnTo>
                  <a:cubicBezTo>
                    <a:pt x="1873" y="7988"/>
                    <a:pt x="3359" y="6515"/>
                    <a:pt x="3359" y="4381"/>
                  </a:cubicBezTo>
                  <a:cubicBezTo>
                    <a:pt x="3359" y="2248"/>
                    <a:pt x="1873" y="762"/>
                    <a:pt x="6" y="762"/>
                  </a:cubicBezTo>
                  <a:lnTo>
                    <a:pt x="0" y="769"/>
                  </a:lnTo>
                  <a:lnTo>
                    <a:pt x="0" y="6"/>
                  </a:lnTo>
                  <a:lnTo>
                    <a:pt x="6"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72" name="Shape 1424"/>
            <p:cNvSpPr/>
            <p:nvPr/>
          </p:nvSpPr>
          <p:spPr>
            <a:xfrm>
              <a:off x="569510" y="140077"/>
              <a:ext cx="1803" cy="4839"/>
            </a:xfrm>
            <a:custGeom>
              <a:avLst/>
              <a:gdLst/>
              <a:ahLst/>
              <a:cxnLst/>
              <a:rect l="0" t="0" r="0" b="0"/>
              <a:pathLst>
                <a:path w="1803" h="4839">
                  <a:moveTo>
                    <a:pt x="0" y="0"/>
                  </a:moveTo>
                  <a:lnTo>
                    <a:pt x="1803" y="0"/>
                  </a:lnTo>
                  <a:lnTo>
                    <a:pt x="1803" y="705"/>
                  </a:lnTo>
                  <a:lnTo>
                    <a:pt x="1753" y="673"/>
                  </a:lnTo>
                  <a:lnTo>
                    <a:pt x="800" y="673"/>
                  </a:lnTo>
                  <a:lnTo>
                    <a:pt x="800" y="2083"/>
                  </a:lnTo>
                  <a:lnTo>
                    <a:pt x="1689" y="2083"/>
                  </a:lnTo>
                  <a:lnTo>
                    <a:pt x="1803" y="2006"/>
                  </a:lnTo>
                  <a:lnTo>
                    <a:pt x="1803" y="3190"/>
                  </a:lnTo>
                  <a:lnTo>
                    <a:pt x="1550" y="2769"/>
                  </a:lnTo>
                  <a:lnTo>
                    <a:pt x="800" y="2769"/>
                  </a:lnTo>
                  <a:lnTo>
                    <a:pt x="800" y="4839"/>
                  </a:lnTo>
                  <a:lnTo>
                    <a:pt x="0" y="4839"/>
                  </a:lnTo>
                  <a:lnTo>
                    <a:pt x="0"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73" name="Shape 1425"/>
            <p:cNvSpPr/>
            <p:nvPr/>
          </p:nvSpPr>
          <p:spPr>
            <a:xfrm>
              <a:off x="571313" y="140077"/>
              <a:ext cx="1893" cy="4839"/>
            </a:xfrm>
            <a:custGeom>
              <a:avLst/>
              <a:gdLst/>
              <a:ahLst/>
              <a:cxnLst/>
              <a:rect l="0" t="0" r="0" b="0"/>
              <a:pathLst>
                <a:path w="1893" h="4839">
                  <a:moveTo>
                    <a:pt x="0" y="0"/>
                  </a:moveTo>
                  <a:lnTo>
                    <a:pt x="39" y="0"/>
                  </a:lnTo>
                  <a:cubicBezTo>
                    <a:pt x="1207" y="0"/>
                    <a:pt x="1804" y="406"/>
                    <a:pt x="1804" y="1384"/>
                  </a:cubicBezTo>
                  <a:cubicBezTo>
                    <a:pt x="1804" y="2261"/>
                    <a:pt x="1257" y="2616"/>
                    <a:pt x="534" y="2705"/>
                  </a:cubicBezTo>
                  <a:lnTo>
                    <a:pt x="1893" y="4839"/>
                  </a:lnTo>
                  <a:lnTo>
                    <a:pt x="991" y="4839"/>
                  </a:lnTo>
                  <a:lnTo>
                    <a:pt x="0" y="3190"/>
                  </a:lnTo>
                  <a:lnTo>
                    <a:pt x="0" y="2006"/>
                  </a:lnTo>
                  <a:lnTo>
                    <a:pt x="1004" y="1333"/>
                  </a:lnTo>
                  <a:lnTo>
                    <a:pt x="0" y="705"/>
                  </a:lnTo>
                  <a:lnTo>
                    <a:pt x="0"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74" name="Shape 1426"/>
            <p:cNvSpPr/>
            <p:nvPr/>
          </p:nvSpPr>
          <p:spPr>
            <a:xfrm>
              <a:off x="477940" y="75236"/>
              <a:ext cx="8115" cy="8115"/>
            </a:xfrm>
            <a:custGeom>
              <a:avLst/>
              <a:gdLst/>
              <a:ahLst/>
              <a:cxnLst/>
              <a:rect l="0" t="0" r="0" b="0"/>
              <a:pathLst>
                <a:path w="8115" h="8115">
                  <a:moveTo>
                    <a:pt x="4064" y="0"/>
                  </a:moveTo>
                  <a:cubicBezTo>
                    <a:pt x="6338" y="0"/>
                    <a:pt x="8115" y="1867"/>
                    <a:pt x="8115" y="4140"/>
                  </a:cubicBezTo>
                  <a:cubicBezTo>
                    <a:pt x="8115" y="6401"/>
                    <a:pt x="6324" y="8115"/>
                    <a:pt x="4052" y="8115"/>
                  </a:cubicBezTo>
                  <a:cubicBezTo>
                    <a:pt x="1778" y="8115"/>
                    <a:pt x="0" y="6401"/>
                    <a:pt x="0" y="4140"/>
                  </a:cubicBezTo>
                  <a:cubicBezTo>
                    <a:pt x="0" y="1854"/>
                    <a:pt x="1791" y="0"/>
                    <a:pt x="4064" y="0"/>
                  </a:cubicBez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75" name="Shape 1427"/>
            <p:cNvSpPr/>
            <p:nvPr/>
          </p:nvSpPr>
          <p:spPr>
            <a:xfrm>
              <a:off x="364942" y="74317"/>
              <a:ext cx="37694" cy="77559"/>
            </a:xfrm>
            <a:custGeom>
              <a:avLst/>
              <a:gdLst/>
              <a:ahLst/>
              <a:cxnLst/>
              <a:rect l="0" t="0" r="0" b="0"/>
              <a:pathLst>
                <a:path w="37694" h="77559">
                  <a:moveTo>
                    <a:pt x="15202" y="0"/>
                  </a:moveTo>
                  <a:lnTo>
                    <a:pt x="15177" y="16256"/>
                  </a:lnTo>
                  <a:lnTo>
                    <a:pt x="37694" y="16256"/>
                  </a:lnTo>
                  <a:lnTo>
                    <a:pt x="37694" y="18250"/>
                  </a:lnTo>
                  <a:lnTo>
                    <a:pt x="15177" y="18250"/>
                  </a:lnTo>
                  <a:cubicBezTo>
                    <a:pt x="15177" y="18250"/>
                    <a:pt x="15139" y="53848"/>
                    <a:pt x="15139" y="54013"/>
                  </a:cubicBezTo>
                  <a:cubicBezTo>
                    <a:pt x="15139" y="77559"/>
                    <a:pt x="30442" y="74028"/>
                    <a:pt x="34899" y="68478"/>
                  </a:cubicBezTo>
                  <a:lnTo>
                    <a:pt x="36309" y="69787"/>
                  </a:lnTo>
                  <a:cubicBezTo>
                    <a:pt x="32093" y="74270"/>
                    <a:pt x="27737" y="75057"/>
                    <a:pt x="22175" y="74219"/>
                  </a:cubicBezTo>
                  <a:cubicBezTo>
                    <a:pt x="16434" y="73342"/>
                    <a:pt x="8534" y="68402"/>
                    <a:pt x="8534" y="53632"/>
                  </a:cubicBezTo>
                  <a:lnTo>
                    <a:pt x="8585" y="18250"/>
                  </a:lnTo>
                  <a:lnTo>
                    <a:pt x="0" y="18250"/>
                  </a:lnTo>
                  <a:lnTo>
                    <a:pt x="0" y="16256"/>
                  </a:lnTo>
                  <a:lnTo>
                    <a:pt x="8585" y="16256"/>
                  </a:lnTo>
                  <a:lnTo>
                    <a:pt x="8585" y="8573"/>
                  </a:lnTo>
                  <a:lnTo>
                    <a:pt x="15202"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76" name="Shape 1428"/>
            <p:cNvSpPr/>
            <p:nvPr/>
          </p:nvSpPr>
          <p:spPr>
            <a:xfrm>
              <a:off x="417711" y="90576"/>
              <a:ext cx="38888" cy="57048"/>
            </a:xfrm>
            <a:custGeom>
              <a:avLst/>
              <a:gdLst/>
              <a:ahLst/>
              <a:cxnLst/>
              <a:rect l="0" t="0" r="0" b="0"/>
              <a:pathLst>
                <a:path w="38888" h="57048">
                  <a:moveTo>
                    <a:pt x="51" y="0"/>
                  </a:moveTo>
                  <a:lnTo>
                    <a:pt x="9461" y="0"/>
                  </a:lnTo>
                  <a:cubicBezTo>
                    <a:pt x="12192" y="0"/>
                    <a:pt x="13957" y="2172"/>
                    <a:pt x="13957" y="5626"/>
                  </a:cubicBezTo>
                  <a:lnTo>
                    <a:pt x="13957" y="14910"/>
                  </a:lnTo>
                  <a:cubicBezTo>
                    <a:pt x="17094" y="4928"/>
                    <a:pt x="23546" y="0"/>
                    <a:pt x="33262" y="0"/>
                  </a:cubicBezTo>
                  <a:lnTo>
                    <a:pt x="38888" y="0"/>
                  </a:lnTo>
                  <a:lnTo>
                    <a:pt x="38888" y="1994"/>
                  </a:lnTo>
                  <a:lnTo>
                    <a:pt x="33262" y="1994"/>
                  </a:lnTo>
                  <a:cubicBezTo>
                    <a:pt x="20269" y="1994"/>
                    <a:pt x="13957" y="11963"/>
                    <a:pt x="13957" y="32233"/>
                  </a:cubicBezTo>
                  <a:lnTo>
                    <a:pt x="13945" y="32233"/>
                  </a:lnTo>
                  <a:lnTo>
                    <a:pt x="13919" y="55245"/>
                  </a:lnTo>
                  <a:lnTo>
                    <a:pt x="21260" y="55245"/>
                  </a:lnTo>
                  <a:lnTo>
                    <a:pt x="21260" y="57048"/>
                  </a:lnTo>
                  <a:lnTo>
                    <a:pt x="0" y="57048"/>
                  </a:lnTo>
                  <a:lnTo>
                    <a:pt x="0" y="55245"/>
                  </a:lnTo>
                  <a:lnTo>
                    <a:pt x="7328" y="55245"/>
                  </a:lnTo>
                  <a:lnTo>
                    <a:pt x="7379" y="1994"/>
                  </a:lnTo>
                  <a:lnTo>
                    <a:pt x="51" y="1994"/>
                  </a:lnTo>
                  <a:lnTo>
                    <a:pt x="51"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77" name="Shape 1429"/>
            <p:cNvSpPr/>
            <p:nvPr/>
          </p:nvSpPr>
          <p:spPr>
            <a:xfrm>
              <a:off x="471724" y="90578"/>
              <a:ext cx="21248" cy="57048"/>
            </a:xfrm>
            <a:custGeom>
              <a:avLst/>
              <a:gdLst/>
              <a:ahLst/>
              <a:cxnLst/>
              <a:rect l="0" t="0" r="0" b="0"/>
              <a:pathLst>
                <a:path w="21248" h="57048">
                  <a:moveTo>
                    <a:pt x="51" y="0"/>
                  </a:moveTo>
                  <a:lnTo>
                    <a:pt x="9462" y="0"/>
                  </a:lnTo>
                  <a:cubicBezTo>
                    <a:pt x="12192" y="0"/>
                    <a:pt x="13970" y="2223"/>
                    <a:pt x="13970" y="5677"/>
                  </a:cubicBezTo>
                  <a:lnTo>
                    <a:pt x="13919" y="55245"/>
                  </a:lnTo>
                  <a:lnTo>
                    <a:pt x="21248" y="55245"/>
                  </a:lnTo>
                  <a:lnTo>
                    <a:pt x="21248" y="57048"/>
                  </a:lnTo>
                  <a:lnTo>
                    <a:pt x="0" y="57048"/>
                  </a:lnTo>
                  <a:lnTo>
                    <a:pt x="0" y="55245"/>
                  </a:lnTo>
                  <a:lnTo>
                    <a:pt x="7328" y="55245"/>
                  </a:lnTo>
                  <a:lnTo>
                    <a:pt x="7379" y="1981"/>
                  </a:lnTo>
                  <a:lnTo>
                    <a:pt x="51" y="1981"/>
                  </a:lnTo>
                  <a:lnTo>
                    <a:pt x="51"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78" name="Shape 1430"/>
            <p:cNvSpPr/>
            <p:nvPr/>
          </p:nvSpPr>
          <p:spPr>
            <a:xfrm>
              <a:off x="507590" y="90575"/>
              <a:ext cx="55994" cy="58496"/>
            </a:xfrm>
            <a:custGeom>
              <a:avLst/>
              <a:gdLst/>
              <a:ahLst/>
              <a:cxnLst/>
              <a:rect l="0" t="0" r="0" b="0"/>
              <a:pathLst>
                <a:path w="55994" h="58496">
                  <a:moveTo>
                    <a:pt x="23076" y="0"/>
                  </a:moveTo>
                  <a:cubicBezTo>
                    <a:pt x="34875" y="0"/>
                    <a:pt x="44844" y="4483"/>
                    <a:pt x="44844" y="15799"/>
                  </a:cubicBezTo>
                  <a:lnTo>
                    <a:pt x="44818" y="44895"/>
                  </a:lnTo>
                  <a:cubicBezTo>
                    <a:pt x="44818" y="54712"/>
                    <a:pt x="48768" y="57785"/>
                    <a:pt x="55029" y="53721"/>
                  </a:cubicBezTo>
                  <a:lnTo>
                    <a:pt x="55994" y="55143"/>
                  </a:lnTo>
                  <a:cubicBezTo>
                    <a:pt x="53454" y="56947"/>
                    <a:pt x="51016" y="57849"/>
                    <a:pt x="46939" y="57137"/>
                  </a:cubicBezTo>
                  <a:cubicBezTo>
                    <a:pt x="42088" y="56274"/>
                    <a:pt x="38215" y="52032"/>
                    <a:pt x="38215" y="44259"/>
                  </a:cubicBezTo>
                  <a:lnTo>
                    <a:pt x="38227" y="27521"/>
                  </a:lnTo>
                  <a:lnTo>
                    <a:pt x="29642" y="27508"/>
                  </a:lnTo>
                  <a:cubicBezTo>
                    <a:pt x="17183" y="27495"/>
                    <a:pt x="6591" y="32931"/>
                    <a:pt x="6591" y="42875"/>
                  </a:cubicBezTo>
                  <a:cubicBezTo>
                    <a:pt x="6591" y="50952"/>
                    <a:pt x="13056" y="55778"/>
                    <a:pt x="19406" y="56401"/>
                  </a:cubicBezTo>
                  <a:cubicBezTo>
                    <a:pt x="22961" y="56744"/>
                    <a:pt x="30302" y="56020"/>
                    <a:pt x="35116" y="49924"/>
                  </a:cubicBezTo>
                  <a:lnTo>
                    <a:pt x="36855" y="51308"/>
                  </a:lnTo>
                  <a:cubicBezTo>
                    <a:pt x="32080" y="57379"/>
                    <a:pt x="25616" y="58496"/>
                    <a:pt x="19672" y="58433"/>
                  </a:cubicBezTo>
                  <a:cubicBezTo>
                    <a:pt x="8052" y="58318"/>
                    <a:pt x="0" y="50762"/>
                    <a:pt x="0" y="42774"/>
                  </a:cubicBezTo>
                  <a:cubicBezTo>
                    <a:pt x="0" y="29464"/>
                    <a:pt x="13106" y="25286"/>
                    <a:pt x="29642" y="25311"/>
                  </a:cubicBezTo>
                  <a:lnTo>
                    <a:pt x="38227" y="25311"/>
                  </a:lnTo>
                  <a:lnTo>
                    <a:pt x="38240" y="15900"/>
                  </a:lnTo>
                  <a:cubicBezTo>
                    <a:pt x="38240" y="14389"/>
                    <a:pt x="38062" y="13005"/>
                    <a:pt x="37744" y="11722"/>
                  </a:cubicBezTo>
                  <a:cubicBezTo>
                    <a:pt x="34989" y="3238"/>
                    <a:pt x="28918" y="1638"/>
                    <a:pt x="17780" y="2248"/>
                  </a:cubicBezTo>
                  <a:cubicBezTo>
                    <a:pt x="12154" y="2553"/>
                    <a:pt x="5880" y="5563"/>
                    <a:pt x="5829" y="5601"/>
                  </a:cubicBezTo>
                  <a:lnTo>
                    <a:pt x="4737" y="3658"/>
                  </a:lnTo>
                  <a:cubicBezTo>
                    <a:pt x="5004" y="3518"/>
                    <a:pt x="11265" y="0"/>
                    <a:pt x="23076" y="0"/>
                  </a:cubicBez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79" name="Shape 1431"/>
            <p:cNvSpPr/>
            <p:nvPr/>
          </p:nvSpPr>
          <p:spPr>
            <a:xfrm>
              <a:off x="731715" y="338629"/>
              <a:ext cx="200330" cy="96482"/>
            </a:xfrm>
            <a:custGeom>
              <a:avLst/>
              <a:gdLst/>
              <a:ahLst/>
              <a:cxnLst/>
              <a:rect l="0" t="0" r="0" b="0"/>
              <a:pathLst>
                <a:path w="200330" h="96482">
                  <a:moveTo>
                    <a:pt x="135534" y="0"/>
                  </a:moveTo>
                  <a:lnTo>
                    <a:pt x="200330" y="48235"/>
                  </a:lnTo>
                  <a:lnTo>
                    <a:pt x="135534" y="96482"/>
                  </a:lnTo>
                  <a:lnTo>
                    <a:pt x="135534" y="71653"/>
                  </a:lnTo>
                  <a:lnTo>
                    <a:pt x="0" y="71653"/>
                  </a:lnTo>
                  <a:lnTo>
                    <a:pt x="0" y="24816"/>
                  </a:lnTo>
                  <a:lnTo>
                    <a:pt x="135534" y="24816"/>
                  </a:lnTo>
                  <a:lnTo>
                    <a:pt x="135534" y="0"/>
                  </a:lnTo>
                  <a:close/>
                </a:path>
              </a:pathLst>
            </a:custGeom>
            <a:ln w="0" cap="rnd">
              <a:round/>
            </a:ln>
          </p:spPr>
          <p:style>
            <a:lnRef idx="0">
              <a:srgbClr val="000000">
                <a:alpha val="0"/>
              </a:srgbClr>
            </a:lnRef>
            <a:fillRef idx="1">
              <a:srgbClr val="C7C7C7"/>
            </a:fillRef>
            <a:effectRef idx="0">
              <a:scrgbClr r="0" g="0" b="0"/>
            </a:effectRef>
            <a:fontRef idx="none"/>
          </p:style>
          <p:txBody>
            <a:bodyPr/>
            <a:lstStyle/>
            <a:p>
              <a:endParaRPr lang="ru-RU"/>
            </a:p>
          </p:txBody>
        </p:sp>
        <p:pic>
          <p:nvPicPr>
            <p:cNvPr id="180" name="Picture 127833"/>
            <p:cNvPicPr/>
            <p:nvPr/>
          </p:nvPicPr>
          <p:blipFill>
            <a:blip r:embed="rId9"/>
            <a:stretch>
              <a:fillRect/>
            </a:stretch>
          </p:blipFill>
          <p:spPr>
            <a:xfrm>
              <a:off x="68819" y="-4444"/>
              <a:ext cx="1481328" cy="301752"/>
            </a:xfrm>
            <a:prstGeom prst="rect">
              <a:avLst/>
            </a:prstGeom>
          </p:spPr>
        </p:pic>
        <p:pic>
          <p:nvPicPr>
            <p:cNvPr id="181" name="Picture 127834"/>
            <p:cNvPicPr/>
            <p:nvPr/>
          </p:nvPicPr>
          <p:blipFill>
            <a:blip r:embed="rId10"/>
            <a:stretch>
              <a:fillRect/>
            </a:stretch>
          </p:blipFill>
          <p:spPr>
            <a:xfrm>
              <a:off x="68819" y="591947"/>
              <a:ext cx="1481328" cy="307848"/>
            </a:xfrm>
            <a:prstGeom prst="rect">
              <a:avLst/>
            </a:prstGeom>
          </p:spPr>
        </p:pic>
        <p:sp>
          <p:nvSpPr>
            <p:cNvPr id="182" name="Shape 1434"/>
            <p:cNvSpPr/>
            <p:nvPr/>
          </p:nvSpPr>
          <p:spPr>
            <a:xfrm>
              <a:off x="331785" y="1519561"/>
              <a:ext cx="48070" cy="48057"/>
            </a:xfrm>
            <a:custGeom>
              <a:avLst/>
              <a:gdLst/>
              <a:ahLst/>
              <a:cxnLst/>
              <a:rect l="0" t="0" r="0" b="0"/>
              <a:pathLst>
                <a:path w="48070" h="48057">
                  <a:moveTo>
                    <a:pt x="24028" y="0"/>
                  </a:moveTo>
                  <a:cubicBezTo>
                    <a:pt x="37313" y="0"/>
                    <a:pt x="48070" y="10757"/>
                    <a:pt x="48070" y="24028"/>
                  </a:cubicBezTo>
                  <a:cubicBezTo>
                    <a:pt x="48070" y="37300"/>
                    <a:pt x="37313" y="48057"/>
                    <a:pt x="24028" y="48057"/>
                  </a:cubicBezTo>
                  <a:cubicBezTo>
                    <a:pt x="10769" y="48057"/>
                    <a:pt x="0" y="37300"/>
                    <a:pt x="0" y="24028"/>
                  </a:cubicBezTo>
                  <a:cubicBezTo>
                    <a:pt x="0" y="10757"/>
                    <a:pt x="10769" y="0"/>
                    <a:pt x="24028" y="0"/>
                  </a:cubicBezTo>
                  <a:close/>
                </a:path>
              </a:pathLst>
            </a:custGeom>
            <a:ln w="0" cap="rnd">
              <a:miter lim="127000"/>
            </a:ln>
          </p:spPr>
          <p:style>
            <a:lnRef idx="0">
              <a:srgbClr val="000000">
                <a:alpha val="0"/>
              </a:srgbClr>
            </a:lnRef>
            <a:fillRef idx="1">
              <a:srgbClr val="5F9A77"/>
            </a:fillRef>
            <a:effectRef idx="0">
              <a:scrgbClr r="0" g="0" b="0"/>
            </a:effectRef>
            <a:fontRef idx="none"/>
          </p:style>
          <p:txBody>
            <a:bodyPr/>
            <a:lstStyle/>
            <a:p>
              <a:endParaRPr lang="ru-RU"/>
            </a:p>
          </p:txBody>
        </p:sp>
        <p:sp>
          <p:nvSpPr>
            <p:cNvPr id="183" name="Shape 1435"/>
            <p:cNvSpPr/>
            <p:nvPr/>
          </p:nvSpPr>
          <p:spPr>
            <a:xfrm>
              <a:off x="331785" y="1519561"/>
              <a:ext cx="48070" cy="48057"/>
            </a:xfrm>
            <a:custGeom>
              <a:avLst/>
              <a:gdLst/>
              <a:ahLst/>
              <a:cxnLst/>
              <a:rect l="0" t="0" r="0" b="0"/>
              <a:pathLst>
                <a:path w="48070" h="48057">
                  <a:moveTo>
                    <a:pt x="48070" y="24028"/>
                  </a:moveTo>
                  <a:cubicBezTo>
                    <a:pt x="48070" y="37300"/>
                    <a:pt x="37313" y="48057"/>
                    <a:pt x="24028" y="48057"/>
                  </a:cubicBezTo>
                  <a:cubicBezTo>
                    <a:pt x="10769" y="48057"/>
                    <a:pt x="0" y="37300"/>
                    <a:pt x="0" y="24028"/>
                  </a:cubicBezTo>
                  <a:cubicBezTo>
                    <a:pt x="0" y="10757"/>
                    <a:pt x="10769" y="0"/>
                    <a:pt x="24028" y="0"/>
                  </a:cubicBezTo>
                  <a:cubicBezTo>
                    <a:pt x="37313" y="0"/>
                    <a:pt x="48070" y="10757"/>
                    <a:pt x="48070" y="24028"/>
                  </a:cubicBezTo>
                  <a:close/>
                </a:path>
              </a:pathLst>
            </a:custGeom>
            <a:ln w="5169"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184" name="Shape 1436"/>
            <p:cNvSpPr/>
            <p:nvPr/>
          </p:nvSpPr>
          <p:spPr>
            <a:xfrm>
              <a:off x="331785" y="1412829"/>
              <a:ext cx="48070" cy="48057"/>
            </a:xfrm>
            <a:custGeom>
              <a:avLst/>
              <a:gdLst/>
              <a:ahLst/>
              <a:cxnLst/>
              <a:rect l="0" t="0" r="0" b="0"/>
              <a:pathLst>
                <a:path w="48070" h="48057">
                  <a:moveTo>
                    <a:pt x="48070" y="24028"/>
                  </a:moveTo>
                  <a:cubicBezTo>
                    <a:pt x="48070" y="37300"/>
                    <a:pt x="37313" y="48057"/>
                    <a:pt x="24028" y="48057"/>
                  </a:cubicBezTo>
                  <a:cubicBezTo>
                    <a:pt x="10769" y="48057"/>
                    <a:pt x="0" y="37300"/>
                    <a:pt x="0" y="24028"/>
                  </a:cubicBezTo>
                  <a:cubicBezTo>
                    <a:pt x="0" y="10757"/>
                    <a:pt x="10769" y="0"/>
                    <a:pt x="24028" y="0"/>
                  </a:cubicBezTo>
                  <a:cubicBezTo>
                    <a:pt x="37313" y="0"/>
                    <a:pt x="48070" y="10757"/>
                    <a:pt x="48070" y="24028"/>
                  </a:cubicBezTo>
                  <a:close/>
                </a:path>
              </a:pathLst>
            </a:custGeom>
            <a:ln w="5169"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85" name="Shape 1437"/>
            <p:cNvSpPr/>
            <p:nvPr/>
          </p:nvSpPr>
          <p:spPr>
            <a:xfrm>
              <a:off x="331785" y="1306085"/>
              <a:ext cx="48070" cy="48069"/>
            </a:xfrm>
            <a:custGeom>
              <a:avLst/>
              <a:gdLst/>
              <a:ahLst/>
              <a:cxnLst/>
              <a:rect l="0" t="0" r="0" b="0"/>
              <a:pathLst>
                <a:path w="48070" h="48069">
                  <a:moveTo>
                    <a:pt x="48070" y="24028"/>
                  </a:moveTo>
                  <a:cubicBezTo>
                    <a:pt x="48070" y="37300"/>
                    <a:pt x="37313" y="48069"/>
                    <a:pt x="24028" y="48069"/>
                  </a:cubicBezTo>
                  <a:cubicBezTo>
                    <a:pt x="10769" y="48069"/>
                    <a:pt x="0" y="37300"/>
                    <a:pt x="0" y="24028"/>
                  </a:cubicBezTo>
                  <a:cubicBezTo>
                    <a:pt x="0" y="10770"/>
                    <a:pt x="10769" y="0"/>
                    <a:pt x="24028" y="0"/>
                  </a:cubicBezTo>
                  <a:cubicBezTo>
                    <a:pt x="37313" y="0"/>
                    <a:pt x="48070" y="10770"/>
                    <a:pt x="48070" y="24028"/>
                  </a:cubicBezTo>
                  <a:close/>
                </a:path>
              </a:pathLst>
            </a:custGeom>
            <a:ln w="5169"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86" name="Shape 1438"/>
            <p:cNvSpPr/>
            <p:nvPr/>
          </p:nvSpPr>
          <p:spPr>
            <a:xfrm>
              <a:off x="824610" y="1520076"/>
              <a:ext cx="48069" cy="48057"/>
            </a:xfrm>
            <a:custGeom>
              <a:avLst/>
              <a:gdLst/>
              <a:ahLst/>
              <a:cxnLst/>
              <a:rect l="0" t="0" r="0" b="0"/>
              <a:pathLst>
                <a:path w="48069" h="48057">
                  <a:moveTo>
                    <a:pt x="24028" y="0"/>
                  </a:moveTo>
                  <a:cubicBezTo>
                    <a:pt x="37312" y="0"/>
                    <a:pt x="48069" y="10757"/>
                    <a:pt x="48069" y="24028"/>
                  </a:cubicBezTo>
                  <a:cubicBezTo>
                    <a:pt x="48069" y="37300"/>
                    <a:pt x="37312" y="48057"/>
                    <a:pt x="24028" y="48057"/>
                  </a:cubicBezTo>
                  <a:cubicBezTo>
                    <a:pt x="10769" y="48057"/>
                    <a:pt x="0" y="37300"/>
                    <a:pt x="0" y="24028"/>
                  </a:cubicBezTo>
                  <a:cubicBezTo>
                    <a:pt x="0" y="10757"/>
                    <a:pt x="10769" y="0"/>
                    <a:pt x="24028" y="0"/>
                  </a:cubicBezTo>
                  <a:close/>
                </a:path>
              </a:pathLst>
            </a:custGeom>
            <a:ln w="0" cap="rnd">
              <a:round/>
            </a:ln>
          </p:spPr>
          <p:style>
            <a:lnRef idx="0">
              <a:srgbClr val="000000">
                <a:alpha val="0"/>
              </a:srgbClr>
            </a:lnRef>
            <a:fillRef idx="1">
              <a:srgbClr val="5F9A77"/>
            </a:fillRef>
            <a:effectRef idx="0">
              <a:scrgbClr r="0" g="0" b="0"/>
            </a:effectRef>
            <a:fontRef idx="none"/>
          </p:style>
          <p:txBody>
            <a:bodyPr/>
            <a:lstStyle/>
            <a:p>
              <a:endParaRPr lang="ru-RU"/>
            </a:p>
          </p:txBody>
        </p:sp>
        <p:sp>
          <p:nvSpPr>
            <p:cNvPr id="187" name="Shape 1439"/>
            <p:cNvSpPr/>
            <p:nvPr/>
          </p:nvSpPr>
          <p:spPr>
            <a:xfrm>
              <a:off x="824610" y="1520076"/>
              <a:ext cx="48069" cy="48057"/>
            </a:xfrm>
            <a:custGeom>
              <a:avLst/>
              <a:gdLst/>
              <a:ahLst/>
              <a:cxnLst/>
              <a:rect l="0" t="0" r="0" b="0"/>
              <a:pathLst>
                <a:path w="48069" h="48057">
                  <a:moveTo>
                    <a:pt x="48069" y="24028"/>
                  </a:moveTo>
                  <a:cubicBezTo>
                    <a:pt x="48069" y="37300"/>
                    <a:pt x="37312" y="48057"/>
                    <a:pt x="24028" y="48057"/>
                  </a:cubicBezTo>
                  <a:cubicBezTo>
                    <a:pt x="10769" y="48057"/>
                    <a:pt x="0" y="37300"/>
                    <a:pt x="0" y="24028"/>
                  </a:cubicBezTo>
                  <a:cubicBezTo>
                    <a:pt x="0" y="10757"/>
                    <a:pt x="10769" y="0"/>
                    <a:pt x="24028" y="0"/>
                  </a:cubicBezTo>
                  <a:cubicBezTo>
                    <a:pt x="37312" y="0"/>
                    <a:pt x="48069" y="10757"/>
                    <a:pt x="48069" y="24028"/>
                  </a:cubicBezTo>
                  <a:close/>
                </a:path>
              </a:pathLst>
            </a:custGeom>
            <a:ln w="5169"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188" name="Shape 1440"/>
            <p:cNvSpPr/>
            <p:nvPr/>
          </p:nvSpPr>
          <p:spPr>
            <a:xfrm>
              <a:off x="824610" y="1413344"/>
              <a:ext cx="48069" cy="48057"/>
            </a:xfrm>
            <a:custGeom>
              <a:avLst/>
              <a:gdLst/>
              <a:ahLst/>
              <a:cxnLst/>
              <a:rect l="0" t="0" r="0" b="0"/>
              <a:pathLst>
                <a:path w="48069" h="48057">
                  <a:moveTo>
                    <a:pt x="24028" y="0"/>
                  </a:moveTo>
                  <a:cubicBezTo>
                    <a:pt x="37312" y="0"/>
                    <a:pt x="48069" y="10757"/>
                    <a:pt x="48069" y="24028"/>
                  </a:cubicBezTo>
                  <a:cubicBezTo>
                    <a:pt x="48069" y="37300"/>
                    <a:pt x="37312" y="48057"/>
                    <a:pt x="24028" y="48057"/>
                  </a:cubicBezTo>
                  <a:cubicBezTo>
                    <a:pt x="10769" y="48057"/>
                    <a:pt x="0" y="37300"/>
                    <a:pt x="0" y="24028"/>
                  </a:cubicBezTo>
                  <a:cubicBezTo>
                    <a:pt x="0" y="10757"/>
                    <a:pt x="10769" y="0"/>
                    <a:pt x="24028" y="0"/>
                  </a:cubicBezTo>
                  <a:close/>
                </a:path>
              </a:pathLst>
            </a:custGeom>
            <a:ln w="0" cap="flat">
              <a:miter lim="127000"/>
            </a:ln>
          </p:spPr>
          <p:style>
            <a:lnRef idx="0">
              <a:srgbClr val="000000">
                <a:alpha val="0"/>
              </a:srgbClr>
            </a:lnRef>
            <a:fillRef idx="1">
              <a:srgbClr val="5F9A77"/>
            </a:fillRef>
            <a:effectRef idx="0">
              <a:scrgbClr r="0" g="0" b="0"/>
            </a:effectRef>
            <a:fontRef idx="none"/>
          </p:style>
          <p:txBody>
            <a:bodyPr/>
            <a:lstStyle/>
            <a:p>
              <a:endParaRPr lang="ru-RU"/>
            </a:p>
          </p:txBody>
        </p:sp>
        <p:sp>
          <p:nvSpPr>
            <p:cNvPr id="189" name="Shape 1441"/>
            <p:cNvSpPr/>
            <p:nvPr/>
          </p:nvSpPr>
          <p:spPr>
            <a:xfrm>
              <a:off x="824610" y="1413344"/>
              <a:ext cx="48069" cy="48057"/>
            </a:xfrm>
            <a:custGeom>
              <a:avLst/>
              <a:gdLst/>
              <a:ahLst/>
              <a:cxnLst/>
              <a:rect l="0" t="0" r="0" b="0"/>
              <a:pathLst>
                <a:path w="48069" h="48057">
                  <a:moveTo>
                    <a:pt x="48069" y="24028"/>
                  </a:moveTo>
                  <a:cubicBezTo>
                    <a:pt x="48069" y="37300"/>
                    <a:pt x="37312" y="48057"/>
                    <a:pt x="24028" y="48057"/>
                  </a:cubicBezTo>
                  <a:cubicBezTo>
                    <a:pt x="10769" y="48057"/>
                    <a:pt x="0" y="37300"/>
                    <a:pt x="0" y="24028"/>
                  </a:cubicBezTo>
                  <a:cubicBezTo>
                    <a:pt x="0" y="10757"/>
                    <a:pt x="10769" y="0"/>
                    <a:pt x="24028" y="0"/>
                  </a:cubicBezTo>
                  <a:cubicBezTo>
                    <a:pt x="37312" y="0"/>
                    <a:pt x="48069" y="10757"/>
                    <a:pt x="48069" y="24028"/>
                  </a:cubicBezTo>
                  <a:close/>
                </a:path>
              </a:pathLst>
            </a:custGeom>
            <a:ln w="5169"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190" name="Shape 1442"/>
            <p:cNvSpPr/>
            <p:nvPr/>
          </p:nvSpPr>
          <p:spPr>
            <a:xfrm>
              <a:off x="824614" y="1305571"/>
              <a:ext cx="48069" cy="48057"/>
            </a:xfrm>
            <a:custGeom>
              <a:avLst/>
              <a:gdLst/>
              <a:ahLst/>
              <a:cxnLst/>
              <a:rect l="0" t="0" r="0" b="0"/>
              <a:pathLst>
                <a:path w="48069" h="48057">
                  <a:moveTo>
                    <a:pt x="48069" y="24028"/>
                  </a:moveTo>
                  <a:cubicBezTo>
                    <a:pt x="48069" y="37300"/>
                    <a:pt x="37312" y="48057"/>
                    <a:pt x="24040" y="48057"/>
                  </a:cubicBezTo>
                  <a:cubicBezTo>
                    <a:pt x="10769" y="48057"/>
                    <a:pt x="0" y="37300"/>
                    <a:pt x="0" y="24028"/>
                  </a:cubicBezTo>
                  <a:cubicBezTo>
                    <a:pt x="0" y="10757"/>
                    <a:pt x="10769" y="0"/>
                    <a:pt x="24040" y="0"/>
                  </a:cubicBezTo>
                  <a:cubicBezTo>
                    <a:pt x="37312" y="0"/>
                    <a:pt x="48069" y="10757"/>
                    <a:pt x="48069" y="24028"/>
                  </a:cubicBezTo>
                  <a:close/>
                </a:path>
              </a:pathLst>
            </a:custGeom>
            <a:ln w="5169"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91" name="Shape 1443"/>
            <p:cNvSpPr/>
            <p:nvPr/>
          </p:nvSpPr>
          <p:spPr>
            <a:xfrm>
              <a:off x="1317435" y="1520076"/>
              <a:ext cx="48069" cy="48057"/>
            </a:xfrm>
            <a:custGeom>
              <a:avLst/>
              <a:gdLst/>
              <a:ahLst/>
              <a:cxnLst/>
              <a:rect l="0" t="0" r="0" b="0"/>
              <a:pathLst>
                <a:path w="48069" h="48057">
                  <a:moveTo>
                    <a:pt x="24040" y="0"/>
                  </a:moveTo>
                  <a:cubicBezTo>
                    <a:pt x="37312" y="0"/>
                    <a:pt x="48069" y="10757"/>
                    <a:pt x="48069" y="24028"/>
                  </a:cubicBezTo>
                  <a:cubicBezTo>
                    <a:pt x="48069" y="37300"/>
                    <a:pt x="37312" y="48057"/>
                    <a:pt x="24040" y="48057"/>
                  </a:cubicBezTo>
                  <a:cubicBezTo>
                    <a:pt x="10769" y="48057"/>
                    <a:pt x="0" y="37300"/>
                    <a:pt x="0" y="24028"/>
                  </a:cubicBezTo>
                  <a:cubicBezTo>
                    <a:pt x="0" y="10757"/>
                    <a:pt x="10769" y="0"/>
                    <a:pt x="24040" y="0"/>
                  </a:cubicBezTo>
                  <a:close/>
                </a:path>
              </a:pathLst>
            </a:custGeom>
            <a:ln w="0" cap="rnd">
              <a:round/>
            </a:ln>
          </p:spPr>
          <p:style>
            <a:lnRef idx="0">
              <a:srgbClr val="000000">
                <a:alpha val="0"/>
              </a:srgbClr>
            </a:lnRef>
            <a:fillRef idx="1">
              <a:srgbClr val="5F9A77"/>
            </a:fillRef>
            <a:effectRef idx="0">
              <a:scrgbClr r="0" g="0" b="0"/>
            </a:effectRef>
            <a:fontRef idx="none"/>
          </p:style>
          <p:txBody>
            <a:bodyPr/>
            <a:lstStyle/>
            <a:p>
              <a:endParaRPr lang="ru-RU"/>
            </a:p>
          </p:txBody>
        </p:sp>
        <p:sp>
          <p:nvSpPr>
            <p:cNvPr id="192" name="Shape 1444"/>
            <p:cNvSpPr/>
            <p:nvPr/>
          </p:nvSpPr>
          <p:spPr>
            <a:xfrm>
              <a:off x="1317435" y="1520076"/>
              <a:ext cx="48069" cy="48057"/>
            </a:xfrm>
            <a:custGeom>
              <a:avLst/>
              <a:gdLst/>
              <a:ahLst/>
              <a:cxnLst/>
              <a:rect l="0" t="0" r="0" b="0"/>
              <a:pathLst>
                <a:path w="48069" h="48057">
                  <a:moveTo>
                    <a:pt x="48069" y="24028"/>
                  </a:moveTo>
                  <a:cubicBezTo>
                    <a:pt x="48069" y="37300"/>
                    <a:pt x="37312" y="48057"/>
                    <a:pt x="24040" y="48057"/>
                  </a:cubicBezTo>
                  <a:cubicBezTo>
                    <a:pt x="10769" y="48057"/>
                    <a:pt x="0" y="37300"/>
                    <a:pt x="0" y="24028"/>
                  </a:cubicBezTo>
                  <a:cubicBezTo>
                    <a:pt x="0" y="10757"/>
                    <a:pt x="10769" y="0"/>
                    <a:pt x="24040" y="0"/>
                  </a:cubicBezTo>
                  <a:cubicBezTo>
                    <a:pt x="37312" y="0"/>
                    <a:pt x="48069" y="10757"/>
                    <a:pt x="48069" y="24028"/>
                  </a:cubicBezTo>
                  <a:close/>
                </a:path>
              </a:pathLst>
            </a:custGeom>
            <a:ln w="5169"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193" name="Shape 1445"/>
            <p:cNvSpPr/>
            <p:nvPr/>
          </p:nvSpPr>
          <p:spPr>
            <a:xfrm>
              <a:off x="1317435" y="1413344"/>
              <a:ext cx="48069" cy="48057"/>
            </a:xfrm>
            <a:custGeom>
              <a:avLst/>
              <a:gdLst/>
              <a:ahLst/>
              <a:cxnLst/>
              <a:rect l="0" t="0" r="0" b="0"/>
              <a:pathLst>
                <a:path w="48069" h="48057">
                  <a:moveTo>
                    <a:pt x="24040" y="0"/>
                  </a:moveTo>
                  <a:cubicBezTo>
                    <a:pt x="37312" y="0"/>
                    <a:pt x="48069" y="10757"/>
                    <a:pt x="48069" y="24028"/>
                  </a:cubicBezTo>
                  <a:cubicBezTo>
                    <a:pt x="48069" y="37300"/>
                    <a:pt x="37312" y="48057"/>
                    <a:pt x="24040" y="48057"/>
                  </a:cubicBezTo>
                  <a:cubicBezTo>
                    <a:pt x="10769" y="48057"/>
                    <a:pt x="0" y="37300"/>
                    <a:pt x="0" y="24028"/>
                  </a:cubicBezTo>
                  <a:cubicBezTo>
                    <a:pt x="0" y="10757"/>
                    <a:pt x="10769" y="0"/>
                    <a:pt x="24040" y="0"/>
                  </a:cubicBezTo>
                  <a:close/>
                </a:path>
              </a:pathLst>
            </a:custGeom>
            <a:ln w="0" cap="flat">
              <a:miter lim="127000"/>
            </a:ln>
          </p:spPr>
          <p:style>
            <a:lnRef idx="0">
              <a:srgbClr val="000000">
                <a:alpha val="0"/>
              </a:srgbClr>
            </a:lnRef>
            <a:fillRef idx="1">
              <a:srgbClr val="5F9A77"/>
            </a:fillRef>
            <a:effectRef idx="0">
              <a:scrgbClr r="0" g="0" b="0"/>
            </a:effectRef>
            <a:fontRef idx="none"/>
          </p:style>
          <p:txBody>
            <a:bodyPr/>
            <a:lstStyle/>
            <a:p>
              <a:endParaRPr lang="ru-RU"/>
            </a:p>
          </p:txBody>
        </p:sp>
        <p:sp>
          <p:nvSpPr>
            <p:cNvPr id="194" name="Shape 1446"/>
            <p:cNvSpPr/>
            <p:nvPr/>
          </p:nvSpPr>
          <p:spPr>
            <a:xfrm>
              <a:off x="1317435" y="1413344"/>
              <a:ext cx="48069" cy="48057"/>
            </a:xfrm>
            <a:custGeom>
              <a:avLst/>
              <a:gdLst/>
              <a:ahLst/>
              <a:cxnLst/>
              <a:rect l="0" t="0" r="0" b="0"/>
              <a:pathLst>
                <a:path w="48069" h="48057">
                  <a:moveTo>
                    <a:pt x="48069" y="24028"/>
                  </a:moveTo>
                  <a:cubicBezTo>
                    <a:pt x="48069" y="37300"/>
                    <a:pt x="37312" y="48057"/>
                    <a:pt x="24040" y="48057"/>
                  </a:cubicBezTo>
                  <a:cubicBezTo>
                    <a:pt x="10769" y="48057"/>
                    <a:pt x="0" y="37300"/>
                    <a:pt x="0" y="24028"/>
                  </a:cubicBezTo>
                  <a:cubicBezTo>
                    <a:pt x="0" y="10757"/>
                    <a:pt x="10769" y="0"/>
                    <a:pt x="24040" y="0"/>
                  </a:cubicBezTo>
                  <a:cubicBezTo>
                    <a:pt x="37312" y="0"/>
                    <a:pt x="48069" y="10757"/>
                    <a:pt x="48069" y="24028"/>
                  </a:cubicBezTo>
                  <a:close/>
                </a:path>
              </a:pathLst>
            </a:custGeom>
            <a:ln w="5169"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195" name="Shape 1447"/>
            <p:cNvSpPr/>
            <p:nvPr/>
          </p:nvSpPr>
          <p:spPr>
            <a:xfrm>
              <a:off x="1317440" y="1305571"/>
              <a:ext cx="48069" cy="48057"/>
            </a:xfrm>
            <a:custGeom>
              <a:avLst/>
              <a:gdLst/>
              <a:ahLst/>
              <a:cxnLst/>
              <a:rect l="0" t="0" r="0" b="0"/>
              <a:pathLst>
                <a:path w="48069" h="48057">
                  <a:moveTo>
                    <a:pt x="24040" y="0"/>
                  </a:moveTo>
                  <a:cubicBezTo>
                    <a:pt x="37312" y="0"/>
                    <a:pt x="48069" y="10757"/>
                    <a:pt x="48069" y="24028"/>
                  </a:cubicBezTo>
                  <a:cubicBezTo>
                    <a:pt x="48069" y="37300"/>
                    <a:pt x="37312" y="48057"/>
                    <a:pt x="24040" y="48057"/>
                  </a:cubicBezTo>
                  <a:cubicBezTo>
                    <a:pt x="10769" y="48057"/>
                    <a:pt x="0" y="37300"/>
                    <a:pt x="0" y="24028"/>
                  </a:cubicBezTo>
                  <a:cubicBezTo>
                    <a:pt x="0" y="10757"/>
                    <a:pt x="10769" y="0"/>
                    <a:pt x="24040" y="0"/>
                  </a:cubicBezTo>
                  <a:close/>
                </a:path>
              </a:pathLst>
            </a:custGeom>
            <a:ln w="0" cap="flat">
              <a:miter lim="127000"/>
            </a:ln>
          </p:spPr>
          <p:style>
            <a:lnRef idx="0">
              <a:srgbClr val="000000">
                <a:alpha val="0"/>
              </a:srgbClr>
            </a:lnRef>
            <a:fillRef idx="1">
              <a:srgbClr val="5F9A77"/>
            </a:fillRef>
            <a:effectRef idx="0">
              <a:scrgbClr r="0" g="0" b="0"/>
            </a:effectRef>
            <a:fontRef idx="none"/>
          </p:style>
          <p:txBody>
            <a:bodyPr/>
            <a:lstStyle/>
            <a:p>
              <a:endParaRPr lang="ru-RU"/>
            </a:p>
          </p:txBody>
        </p:sp>
        <p:sp>
          <p:nvSpPr>
            <p:cNvPr id="196" name="Shape 1448"/>
            <p:cNvSpPr/>
            <p:nvPr/>
          </p:nvSpPr>
          <p:spPr>
            <a:xfrm>
              <a:off x="1317440" y="1305571"/>
              <a:ext cx="48069" cy="48057"/>
            </a:xfrm>
            <a:custGeom>
              <a:avLst/>
              <a:gdLst/>
              <a:ahLst/>
              <a:cxnLst/>
              <a:rect l="0" t="0" r="0" b="0"/>
              <a:pathLst>
                <a:path w="48069" h="48057">
                  <a:moveTo>
                    <a:pt x="48069" y="24028"/>
                  </a:moveTo>
                  <a:cubicBezTo>
                    <a:pt x="48069" y="37300"/>
                    <a:pt x="37312" y="48057"/>
                    <a:pt x="24040" y="48057"/>
                  </a:cubicBezTo>
                  <a:cubicBezTo>
                    <a:pt x="10769" y="48057"/>
                    <a:pt x="0" y="37300"/>
                    <a:pt x="0" y="24028"/>
                  </a:cubicBezTo>
                  <a:cubicBezTo>
                    <a:pt x="0" y="10757"/>
                    <a:pt x="10769" y="0"/>
                    <a:pt x="24040" y="0"/>
                  </a:cubicBezTo>
                  <a:cubicBezTo>
                    <a:pt x="37312" y="0"/>
                    <a:pt x="48069" y="10757"/>
                    <a:pt x="48069" y="24028"/>
                  </a:cubicBezTo>
                  <a:close/>
                </a:path>
              </a:pathLst>
            </a:custGeom>
            <a:ln w="5169" cap="rnd">
              <a:round/>
            </a:ln>
          </p:spPr>
          <p:style>
            <a:lnRef idx="1">
              <a:srgbClr val="5F9A77"/>
            </a:lnRef>
            <a:fillRef idx="0">
              <a:srgbClr val="000000">
                <a:alpha val="0"/>
              </a:srgbClr>
            </a:fillRef>
            <a:effectRef idx="0">
              <a:scrgbClr r="0" g="0" b="0"/>
            </a:effectRef>
            <a:fontRef idx="none"/>
          </p:style>
          <p:txBody>
            <a:bodyPr/>
            <a:lstStyle/>
            <a:p>
              <a:endParaRPr lang="ru-RU"/>
            </a:p>
          </p:txBody>
        </p:sp>
        <p:sp>
          <p:nvSpPr>
            <p:cNvPr id="197" name="Shape 1449"/>
            <p:cNvSpPr/>
            <p:nvPr/>
          </p:nvSpPr>
          <p:spPr>
            <a:xfrm>
              <a:off x="1249027" y="1656962"/>
              <a:ext cx="185153" cy="185166"/>
            </a:xfrm>
            <a:custGeom>
              <a:avLst/>
              <a:gdLst/>
              <a:ahLst/>
              <a:cxnLst/>
              <a:rect l="0" t="0" r="0" b="0"/>
              <a:pathLst>
                <a:path w="185153" h="185166">
                  <a:moveTo>
                    <a:pt x="185153" y="92583"/>
                  </a:moveTo>
                  <a:cubicBezTo>
                    <a:pt x="185153" y="143713"/>
                    <a:pt x="143701" y="185166"/>
                    <a:pt x="92570" y="185166"/>
                  </a:cubicBezTo>
                  <a:cubicBezTo>
                    <a:pt x="41440" y="185166"/>
                    <a:pt x="0" y="143713"/>
                    <a:pt x="0" y="92583"/>
                  </a:cubicBezTo>
                  <a:cubicBezTo>
                    <a:pt x="0" y="41453"/>
                    <a:pt x="41440" y="0"/>
                    <a:pt x="92570" y="0"/>
                  </a:cubicBezTo>
                  <a:cubicBezTo>
                    <a:pt x="143701" y="0"/>
                    <a:pt x="185153" y="41453"/>
                    <a:pt x="185153" y="92583"/>
                  </a:cubicBezTo>
                  <a:close/>
                </a:path>
              </a:pathLst>
            </a:custGeom>
            <a:ln w="5169"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98" name="Shape 1450"/>
            <p:cNvSpPr/>
            <p:nvPr/>
          </p:nvSpPr>
          <p:spPr>
            <a:xfrm>
              <a:off x="1341617" y="1699395"/>
              <a:ext cx="0" cy="44691"/>
            </a:xfrm>
            <a:custGeom>
              <a:avLst/>
              <a:gdLst/>
              <a:ahLst/>
              <a:cxnLst/>
              <a:rect l="0" t="0" r="0" b="0"/>
              <a:pathLst>
                <a:path h="44691">
                  <a:moveTo>
                    <a:pt x="0" y="0"/>
                  </a:moveTo>
                  <a:lnTo>
                    <a:pt x="0" y="44691"/>
                  </a:ln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99" name="Shape 1451"/>
            <p:cNvSpPr/>
            <p:nvPr/>
          </p:nvSpPr>
          <p:spPr>
            <a:xfrm>
              <a:off x="1304558" y="1717988"/>
              <a:ext cx="74079" cy="66903"/>
            </a:xfrm>
            <a:custGeom>
              <a:avLst/>
              <a:gdLst/>
              <a:ahLst/>
              <a:cxnLst/>
              <a:rect l="0" t="0" r="0" b="0"/>
              <a:pathLst>
                <a:path w="74079" h="66903">
                  <a:moveTo>
                    <a:pt x="59246" y="0"/>
                  </a:moveTo>
                  <a:cubicBezTo>
                    <a:pt x="68263" y="6769"/>
                    <a:pt x="74079" y="17577"/>
                    <a:pt x="74079" y="29756"/>
                  </a:cubicBezTo>
                  <a:cubicBezTo>
                    <a:pt x="74079" y="50254"/>
                    <a:pt x="57506" y="66903"/>
                    <a:pt x="37059" y="66903"/>
                  </a:cubicBezTo>
                  <a:cubicBezTo>
                    <a:pt x="16599" y="66903"/>
                    <a:pt x="0" y="50254"/>
                    <a:pt x="0" y="29756"/>
                  </a:cubicBezTo>
                  <a:cubicBezTo>
                    <a:pt x="0" y="17602"/>
                    <a:pt x="5817" y="6833"/>
                    <a:pt x="14796" y="51"/>
                  </a:cubicBez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200" name="Shape 1452"/>
            <p:cNvSpPr/>
            <p:nvPr/>
          </p:nvSpPr>
          <p:spPr>
            <a:xfrm>
              <a:off x="752496" y="1656962"/>
              <a:ext cx="185153" cy="185166"/>
            </a:xfrm>
            <a:custGeom>
              <a:avLst/>
              <a:gdLst/>
              <a:ahLst/>
              <a:cxnLst/>
              <a:rect l="0" t="0" r="0" b="0"/>
              <a:pathLst>
                <a:path w="185153" h="185166">
                  <a:moveTo>
                    <a:pt x="185153" y="92583"/>
                  </a:moveTo>
                  <a:cubicBezTo>
                    <a:pt x="185153" y="143713"/>
                    <a:pt x="143701" y="185166"/>
                    <a:pt x="92570" y="185166"/>
                  </a:cubicBezTo>
                  <a:cubicBezTo>
                    <a:pt x="41440" y="185166"/>
                    <a:pt x="0" y="143713"/>
                    <a:pt x="0" y="92583"/>
                  </a:cubicBezTo>
                  <a:cubicBezTo>
                    <a:pt x="0" y="41453"/>
                    <a:pt x="41440" y="0"/>
                    <a:pt x="92570" y="0"/>
                  </a:cubicBezTo>
                  <a:cubicBezTo>
                    <a:pt x="143701" y="0"/>
                    <a:pt x="185153" y="41453"/>
                    <a:pt x="185153" y="92583"/>
                  </a:cubicBezTo>
                  <a:close/>
                </a:path>
              </a:pathLst>
            </a:custGeom>
            <a:ln w="5169"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201" name="Shape 1453"/>
            <p:cNvSpPr/>
            <p:nvPr/>
          </p:nvSpPr>
          <p:spPr>
            <a:xfrm>
              <a:off x="845084" y="1699395"/>
              <a:ext cx="0" cy="44691"/>
            </a:xfrm>
            <a:custGeom>
              <a:avLst/>
              <a:gdLst/>
              <a:ahLst/>
              <a:cxnLst/>
              <a:rect l="0" t="0" r="0" b="0"/>
              <a:pathLst>
                <a:path h="44691">
                  <a:moveTo>
                    <a:pt x="0" y="0"/>
                  </a:moveTo>
                  <a:lnTo>
                    <a:pt x="0" y="44691"/>
                  </a:ln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202" name="Shape 1454"/>
            <p:cNvSpPr/>
            <p:nvPr/>
          </p:nvSpPr>
          <p:spPr>
            <a:xfrm>
              <a:off x="808026" y="1717988"/>
              <a:ext cx="74079" cy="66903"/>
            </a:xfrm>
            <a:custGeom>
              <a:avLst/>
              <a:gdLst/>
              <a:ahLst/>
              <a:cxnLst/>
              <a:rect l="0" t="0" r="0" b="0"/>
              <a:pathLst>
                <a:path w="74079" h="66903">
                  <a:moveTo>
                    <a:pt x="59246" y="0"/>
                  </a:moveTo>
                  <a:cubicBezTo>
                    <a:pt x="68263" y="6769"/>
                    <a:pt x="74079" y="17577"/>
                    <a:pt x="74079" y="29756"/>
                  </a:cubicBezTo>
                  <a:cubicBezTo>
                    <a:pt x="74079" y="50254"/>
                    <a:pt x="57506" y="66903"/>
                    <a:pt x="37059" y="66903"/>
                  </a:cubicBezTo>
                  <a:cubicBezTo>
                    <a:pt x="16599" y="66903"/>
                    <a:pt x="0" y="50254"/>
                    <a:pt x="0" y="29756"/>
                  </a:cubicBezTo>
                  <a:cubicBezTo>
                    <a:pt x="0" y="17602"/>
                    <a:pt x="5817" y="6833"/>
                    <a:pt x="14796" y="51"/>
                  </a:cubicBez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203" name="Shape 1455"/>
            <p:cNvSpPr/>
            <p:nvPr/>
          </p:nvSpPr>
          <p:spPr>
            <a:xfrm>
              <a:off x="263923" y="1656962"/>
              <a:ext cx="185153" cy="185166"/>
            </a:xfrm>
            <a:custGeom>
              <a:avLst/>
              <a:gdLst/>
              <a:ahLst/>
              <a:cxnLst/>
              <a:rect l="0" t="0" r="0" b="0"/>
              <a:pathLst>
                <a:path w="185153" h="185166">
                  <a:moveTo>
                    <a:pt x="185153" y="92583"/>
                  </a:moveTo>
                  <a:cubicBezTo>
                    <a:pt x="185153" y="143713"/>
                    <a:pt x="143701" y="185166"/>
                    <a:pt x="92570" y="185166"/>
                  </a:cubicBezTo>
                  <a:cubicBezTo>
                    <a:pt x="41440" y="185166"/>
                    <a:pt x="0" y="143713"/>
                    <a:pt x="0" y="92583"/>
                  </a:cubicBezTo>
                  <a:cubicBezTo>
                    <a:pt x="0" y="41453"/>
                    <a:pt x="41440" y="0"/>
                    <a:pt x="92570" y="0"/>
                  </a:cubicBezTo>
                  <a:cubicBezTo>
                    <a:pt x="143701" y="0"/>
                    <a:pt x="185153" y="41453"/>
                    <a:pt x="185153" y="92583"/>
                  </a:cubicBezTo>
                  <a:close/>
                </a:path>
              </a:pathLst>
            </a:custGeom>
            <a:ln w="5169"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204" name="Shape 1456"/>
            <p:cNvSpPr/>
            <p:nvPr/>
          </p:nvSpPr>
          <p:spPr>
            <a:xfrm>
              <a:off x="356512" y="1699395"/>
              <a:ext cx="0" cy="44691"/>
            </a:xfrm>
            <a:custGeom>
              <a:avLst/>
              <a:gdLst/>
              <a:ahLst/>
              <a:cxnLst/>
              <a:rect l="0" t="0" r="0" b="0"/>
              <a:pathLst>
                <a:path h="44691">
                  <a:moveTo>
                    <a:pt x="0" y="0"/>
                  </a:moveTo>
                  <a:lnTo>
                    <a:pt x="0" y="44691"/>
                  </a:ln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205" name="Shape 1457"/>
            <p:cNvSpPr/>
            <p:nvPr/>
          </p:nvSpPr>
          <p:spPr>
            <a:xfrm>
              <a:off x="319453" y="1717988"/>
              <a:ext cx="74079" cy="66903"/>
            </a:xfrm>
            <a:custGeom>
              <a:avLst/>
              <a:gdLst/>
              <a:ahLst/>
              <a:cxnLst/>
              <a:rect l="0" t="0" r="0" b="0"/>
              <a:pathLst>
                <a:path w="74079" h="66903">
                  <a:moveTo>
                    <a:pt x="59246" y="0"/>
                  </a:moveTo>
                  <a:cubicBezTo>
                    <a:pt x="68262" y="6769"/>
                    <a:pt x="74079" y="17577"/>
                    <a:pt x="74079" y="29756"/>
                  </a:cubicBezTo>
                  <a:cubicBezTo>
                    <a:pt x="74079" y="50254"/>
                    <a:pt x="57505" y="66903"/>
                    <a:pt x="37059" y="66903"/>
                  </a:cubicBezTo>
                  <a:cubicBezTo>
                    <a:pt x="16599" y="66903"/>
                    <a:pt x="0" y="50254"/>
                    <a:pt x="0" y="29756"/>
                  </a:cubicBezTo>
                  <a:cubicBezTo>
                    <a:pt x="0" y="17602"/>
                    <a:pt x="5817" y="6833"/>
                    <a:pt x="14796" y="51"/>
                  </a:cubicBez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207" name="Shape 1538"/>
            <p:cNvSpPr/>
            <p:nvPr/>
          </p:nvSpPr>
          <p:spPr>
            <a:xfrm>
              <a:off x="0" y="957601"/>
              <a:ext cx="1688401" cy="0"/>
            </a:xfrm>
            <a:custGeom>
              <a:avLst/>
              <a:gdLst/>
              <a:ahLst/>
              <a:cxnLst/>
              <a:rect l="0" t="0" r="0" b="0"/>
              <a:pathLst>
                <a:path w="1688401">
                  <a:moveTo>
                    <a:pt x="0" y="0"/>
                  </a:moveTo>
                  <a:lnTo>
                    <a:pt x="1688401" y="0"/>
                  </a:lnTo>
                </a:path>
              </a:pathLst>
            </a:custGeom>
            <a:ln w="4191" cap="flat">
              <a:miter lim="100000"/>
            </a:ln>
          </p:spPr>
          <p:style>
            <a:lnRef idx="1">
              <a:srgbClr val="979797"/>
            </a:lnRef>
            <a:fillRef idx="0">
              <a:srgbClr val="000000">
                <a:alpha val="0"/>
              </a:srgbClr>
            </a:fillRef>
            <a:effectRef idx="0">
              <a:scrgbClr r="0" g="0" b="0"/>
            </a:effectRef>
            <a:fontRef idx="none"/>
          </p:style>
          <p:txBody>
            <a:bodyPr/>
            <a:lstStyle/>
            <a:p>
              <a:endParaRPr lang="ru-RU"/>
            </a:p>
          </p:txBody>
        </p:sp>
      </p:grpSp>
      <p:sp>
        <p:nvSpPr>
          <p:cNvPr id="208" name="Прямоугольник 207"/>
          <p:cNvSpPr/>
          <p:nvPr/>
        </p:nvSpPr>
        <p:spPr>
          <a:xfrm>
            <a:off x="27856" y="3977368"/>
            <a:ext cx="2428875" cy="761747"/>
          </a:xfrm>
          <a:prstGeom prst="rect">
            <a:avLst/>
          </a:prstGeom>
        </p:spPr>
        <p:txBody>
          <a:bodyPr>
            <a:spAutoFit/>
          </a:bodyPr>
          <a:lstStyle/>
          <a:p>
            <a:pPr marL="60960" lvl="0" indent="-6350" algn="just">
              <a:lnSpc>
                <a:spcPct val="110000"/>
              </a:lnSpc>
              <a:spcAft>
                <a:spcPts val="180"/>
              </a:spcAft>
            </a:pP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3. Если верхний и нижний огни продолжают гореть и</a:t>
            </a:r>
          </a:p>
          <a:p>
            <a:pPr marL="60960" lvl="0" indent="-6350" algn="just">
              <a:lnSpc>
                <a:spcPct val="110000"/>
              </a:lnSpc>
              <a:spcAft>
                <a:spcPts val="180"/>
              </a:spcAft>
            </a:pP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вы не слышите серию звуковых сигналов, то</a:t>
            </a:r>
          </a:p>
          <a:p>
            <a:pPr marL="60960" lvl="0" indent="-6350" algn="just">
              <a:lnSpc>
                <a:spcPct val="110000"/>
              </a:lnSpc>
              <a:spcAft>
                <a:spcPts val="180"/>
              </a:spcAft>
            </a:pP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это может быть не безопасно для вас использовать </a:t>
            </a:r>
            <a:r>
              <a:rPr lang="ru-RU" sz="700" dirty="0" err="1">
                <a:solidFill>
                  <a:srgbClr val="979797"/>
                </a:solidFill>
                <a:latin typeface="Calibri" panose="020F0502020204030204" pitchFamily="34" charset="0"/>
                <a:ea typeface="Calibri" panose="020F0502020204030204" pitchFamily="34" charset="0"/>
                <a:cs typeface="Calibri" panose="020F0502020204030204" pitchFamily="34" charset="0"/>
              </a:rPr>
              <a:t>Tria</a:t>
            </a:r>
            <a:endPar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endParaRPr>
          </a:p>
          <a:p>
            <a:pPr marL="60960" lvl="0" indent="-6350" algn="just">
              <a:lnSpc>
                <a:spcPct val="110000"/>
              </a:lnSpc>
              <a:spcAft>
                <a:spcPts val="180"/>
              </a:spcAft>
            </a:pPr>
            <a:r>
              <a:rPr lang="ru-RU" sz="700" dirty="0" err="1">
                <a:solidFill>
                  <a:srgbClr val="979797"/>
                </a:solidFill>
                <a:latin typeface="Calibri" panose="020F0502020204030204" pitchFamily="34" charset="0"/>
                <a:ea typeface="Calibri" panose="020F0502020204030204" pitchFamily="34" charset="0"/>
                <a:cs typeface="Calibri" panose="020F0502020204030204" pitchFamily="34" charset="0"/>
              </a:rPr>
              <a:t>Laser</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 </a:t>
            </a:r>
            <a:r>
              <a:rPr lang="ru-RU" sz="700" dirty="0" err="1">
                <a:solidFill>
                  <a:srgbClr val="979797"/>
                </a:solidFill>
                <a:latin typeface="Calibri" panose="020F0502020204030204" pitchFamily="34" charset="0"/>
                <a:ea typeface="Calibri" panose="020F0502020204030204" pitchFamily="34" charset="0"/>
                <a:cs typeface="Calibri" panose="020F0502020204030204" pitchFamily="34" charset="0"/>
              </a:rPr>
              <a:t>Precision</a:t>
            </a:r>
            <a:r>
              <a:rPr lang="ru-RU" sz="700" dirty="0">
                <a:solidFill>
                  <a:srgbClr val="979797"/>
                </a:solidFill>
                <a:latin typeface="Calibri" panose="020F0502020204030204" pitchFamily="34" charset="0"/>
                <a:ea typeface="Calibri" panose="020F0502020204030204" pitchFamily="34" charset="0"/>
                <a:cs typeface="Calibri" panose="020F0502020204030204" pitchFamily="34" charset="0"/>
              </a:rPr>
              <a:t>. Или, вы использовали датчик кожи неправильно, и нужно попробовать еще раз. </a:t>
            </a:r>
          </a:p>
        </p:txBody>
      </p:sp>
      <p:sp>
        <p:nvSpPr>
          <p:cNvPr id="209" name="Прямоугольник 208"/>
          <p:cNvSpPr/>
          <p:nvPr/>
        </p:nvSpPr>
        <p:spPr>
          <a:xfrm>
            <a:off x="43987" y="2048973"/>
            <a:ext cx="2428875" cy="1175706"/>
          </a:xfrm>
          <a:prstGeom prst="rect">
            <a:avLst/>
          </a:prstGeom>
        </p:spPr>
        <p:txBody>
          <a:bodyPr>
            <a:spAutoFit/>
          </a:bodyPr>
          <a:lstStyle/>
          <a:p>
            <a:pPr marL="60960" lvl="0" indent="-6350" algn="just">
              <a:lnSpc>
                <a:spcPct val="110000"/>
              </a:lnSpc>
              <a:spcAft>
                <a:spcPts val="180"/>
              </a:spcAft>
            </a:pP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2. Для того, чтобы разблокировать устройство, удерживайте аппликатор со встроенным датчиком кожи на области, где вы хотите применить устройство. Датчик кожи автоматически распознает и проверит вашу кожу. Если </a:t>
            </a:r>
            <a:r>
              <a:rPr lang="ru-RU" sz="800" dirty="0" err="1">
                <a:solidFill>
                  <a:srgbClr val="979797"/>
                </a:solidFill>
                <a:latin typeface="Calibri" panose="020F0502020204030204" pitchFamily="34" charset="0"/>
                <a:ea typeface="Calibri" panose="020F0502020204030204" pitchFamily="34" charset="0"/>
                <a:cs typeface="Calibri" panose="020F0502020204030204" pitchFamily="34" charset="0"/>
              </a:rPr>
              <a:t>Tria</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 </a:t>
            </a:r>
            <a:r>
              <a:rPr lang="ru-RU" sz="800" dirty="0" err="1">
                <a:solidFill>
                  <a:srgbClr val="979797"/>
                </a:solidFill>
                <a:latin typeface="Calibri" panose="020F0502020204030204" pitchFamily="34" charset="0"/>
                <a:ea typeface="Calibri" panose="020F0502020204030204" pitchFamily="34" charset="0"/>
                <a:cs typeface="Calibri" panose="020F0502020204030204" pitchFamily="34" charset="0"/>
              </a:rPr>
              <a:t>Laser</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 </a:t>
            </a:r>
            <a:r>
              <a:rPr lang="ru-RU" sz="800" dirty="0" err="1">
                <a:solidFill>
                  <a:srgbClr val="979797"/>
                </a:solidFill>
                <a:latin typeface="Calibri" panose="020F0502020204030204" pitchFamily="34" charset="0"/>
                <a:ea typeface="Calibri" panose="020F0502020204030204" pitchFamily="34" charset="0"/>
                <a:cs typeface="Calibri" panose="020F0502020204030204" pitchFamily="34" charset="0"/>
              </a:rPr>
              <a:t>Precision</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 является безопасным для вашего тона  кожи, лазер будет издавать серию звуковых сигналов и </a:t>
            </a:r>
            <a:r>
              <a:rPr lang="ru-RU" sz="800" dirty="0" err="1">
                <a:solidFill>
                  <a:srgbClr val="979797"/>
                </a:solidFill>
                <a:latin typeface="Calibri" panose="020F0502020204030204" pitchFamily="34" charset="0"/>
                <a:ea typeface="Calibri" panose="020F0502020204030204" pitchFamily="34" charset="0"/>
                <a:cs typeface="Calibri" panose="020F0502020204030204" pitchFamily="34" charset="0"/>
              </a:rPr>
              <a:t>разблокируется</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28354516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468" y="1284425"/>
            <a:ext cx="2434932" cy="3419398"/>
          </a:xfrm>
          <a:prstGeom prst="rect">
            <a:avLst/>
          </a:prstGeom>
        </p:spPr>
        <p:txBody>
          <a:bodyPr wrap="square">
            <a:spAutoFit/>
          </a:bodyPr>
          <a:lstStyle/>
          <a:p>
            <a:pPr marL="60960" lvl="0" indent="-6350" algn="just">
              <a:lnSpc>
                <a:spcPct val="110000"/>
              </a:lnSpc>
              <a:spcAft>
                <a:spcPts val="180"/>
              </a:spcAft>
            </a:pP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2</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 Прикоснитесь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окном аппликатора к вашей коже.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Когда вы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услышите ОДИН звуковой сигнал немедленно приподнимите устройство и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переходите к шагу 3</a:t>
            </a:r>
          </a:p>
          <a:p>
            <a:pPr marL="60960" lvl="0" indent="-6350" algn="just">
              <a:lnSpc>
                <a:spcPct val="110000"/>
              </a:lnSpc>
              <a:spcAft>
                <a:spcPts val="180"/>
              </a:spcAft>
            </a:pP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 Если вы не услышите звуковой сигнал в течение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нескольких секунд</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убедитесь, что окно аппликатора расположено горизонтально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вашей кожи.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Лазер работает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только тогда, когда все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окно прикасаться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к коже.</a:t>
            </a:r>
          </a:p>
          <a:p>
            <a:pPr marL="60960" lvl="0" indent="-6350" algn="just">
              <a:lnSpc>
                <a:spcPct val="110000"/>
              </a:lnSpc>
              <a:spcAft>
                <a:spcPts val="180"/>
              </a:spcAft>
            </a:pP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 Если вы услышите жужжащий сигнал вместо звукового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сигнала, Вы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подняли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устройство от кожи слишком рано до того, как импульс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был закончен. Это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нормально, когда время между звуковыми сигналами удлиняется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по мере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продвижения.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Это не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должно повлиять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на результаты.</a:t>
            </a:r>
          </a:p>
          <a:p>
            <a:pPr marL="60960" lvl="0" indent="-6350" algn="just">
              <a:lnSpc>
                <a:spcPct val="110000"/>
              </a:lnSpc>
              <a:spcAft>
                <a:spcPts val="180"/>
              </a:spcAft>
            </a:pP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ПРИМЕЧАНИЕ: Это нормально для вентилятора системы охлаждения, чтобы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при его включении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теплый воздух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выходил через вентиляционное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отверстие, как только вы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разблокируйте устройство. Вы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можете продолжить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применение устройство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в то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время,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как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это происходит</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 и не нужно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ждать,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чтобы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вентилятор выключился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перед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обработкой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следующей зоны.</a:t>
            </a:r>
            <a:endPar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endParaRPr>
          </a:p>
        </p:txBody>
      </p:sp>
      <p:grpSp>
        <p:nvGrpSpPr>
          <p:cNvPr id="3" name="Group 93897"/>
          <p:cNvGrpSpPr/>
          <p:nvPr/>
        </p:nvGrpSpPr>
        <p:grpSpPr>
          <a:xfrm>
            <a:off x="714655" y="316742"/>
            <a:ext cx="828428" cy="913129"/>
            <a:chOff x="-5142" y="-5498"/>
            <a:chExt cx="829056" cy="913350"/>
          </a:xfrm>
        </p:grpSpPr>
        <p:sp>
          <p:nvSpPr>
            <p:cNvPr id="4" name="Shape 1602"/>
            <p:cNvSpPr/>
            <p:nvPr/>
          </p:nvSpPr>
          <p:spPr>
            <a:xfrm>
              <a:off x="348560" y="506201"/>
              <a:ext cx="153314" cy="153314"/>
            </a:xfrm>
            <a:custGeom>
              <a:avLst/>
              <a:gdLst/>
              <a:ahLst/>
              <a:cxnLst/>
              <a:rect l="0" t="0" r="0" b="0"/>
              <a:pathLst>
                <a:path w="153314" h="153314">
                  <a:moveTo>
                    <a:pt x="153314" y="76657"/>
                  </a:moveTo>
                  <a:cubicBezTo>
                    <a:pt x="153314" y="118974"/>
                    <a:pt x="118999" y="153314"/>
                    <a:pt x="76657" y="153314"/>
                  </a:cubicBezTo>
                  <a:cubicBezTo>
                    <a:pt x="34328" y="153314"/>
                    <a:pt x="0" y="118974"/>
                    <a:pt x="0" y="76657"/>
                  </a:cubicBezTo>
                  <a:cubicBezTo>
                    <a:pt x="0" y="34328"/>
                    <a:pt x="34328" y="0"/>
                    <a:pt x="76657" y="0"/>
                  </a:cubicBezTo>
                  <a:cubicBezTo>
                    <a:pt x="118999" y="0"/>
                    <a:pt x="153314" y="34328"/>
                    <a:pt x="153314" y="76657"/>
                  </a:cubicBezTo>
                  <a:close/>
                </a:path>
              </a:pathLst>
            </a:custGeom>
            <a:ln w="548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5" name="Shape 1603"/>
            <p:cNvSpPr/>
            <p:nvPr/>
          </p:nvSpPr>
          <p:spPr>
            <a:xfrm>
              <a:off x="387043" y="558028"/>
              <a:ext cx="76352" cy="68732"/>
            </a:xfrm>
            <a:custGeom>
              <a:avLst/>
              <a:gdLst/>
              <a:ahLst/>
              <a:cxnLst/>
              <a:rect l="0" t="0" r="0" b="0"/>
              <a:pathLst>
                <a:path w="76352" h="68732">
                  <a:moveTo>
                    <a:pt x="61062" y="0"/>
                  </a:moveTo>
                  <a:cubicBezTo>
                    <a:pt x="70358" y="6960"/>
                    <a:pt x="76352" y="18072"/>
                    <a:pt x="76352" y="30569"/>
                  </a:cubicBezTo>
                  <a:cubicBezTo>
                    <a:pt x="76352" y="51638"/>
                    <a:pt x="59271" y="68732"/>
                    <a:pt x="38202" y="68732"/>
                  </a:cubicBezTo>
                  <a:cubicBezTo>
                    <a:pt x="17107" y="68732"/>
                    <a:pt x="0" y="51638"/>
                    <a:pt x="0" y="30569"/>
                  </a:cubicBezTo>
                  <a:cubicBezTo>
                    <a:pt x="0" y="18098"/>
                    <a:pt x="6007" y="7036"/>
                    <a:pt x="15240" y="63"/>
                  </a:cubicBezTo>
                </a:path>
              </a:pathLst>
            </a:custGeom>
            <a:ln w="5486"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6" name="Shape 1604"/>
            <p:cNvSpPr/>
            <p:nvPr/>
          </p:nvSpPr>
          <p:spPr>
            <a:xfrm>
              <a:off x="425240" y="525398"/>
              <a:ext cx="0" cy="59449"/>
            </a:xfrm>
            <a:custGeom>
              <a:avLst/>
              <a:gdLst/>
              <a:ahLst/>
              <a:cxnLst/>
              <a:rect l="0" t="0" r="0" b="0"/>
              <a:pathLst>
                <a:path h="59449">
                  <a:moveTo>
                    <a:pt x="0" y="0"/>
                  </a:moveTo>
                  <a:lnTo>
                    <a:pt x="0" y="59449"/>
                  </a:lnTo>
                </a:path>
              </a:pathLst>
            </a:custGeom>
            <a:ln w="5486"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7" name="Shape 1605"/>
            <p:cNvSpPr/>
            <p:nvPr/>
          </p:nvSpPr>
          <p:spPr>
            <a:xfrm>
              <a:off x="389481" y="557852"/>
              <a:ext cx="310413" cy="350000"/>
            </a:xfrm>
            <a:custGeom>
              <a:avLst/>
              <a:gdLst/>
              <a:ahLst/>
              <a:cxnLst/>
              <a:rect l="0" t="0" r="0" b="0"/>
              <a:pathLst>
                <a:path w="310413" h="350000">
                  <a:moveTo>
                    <a:pt x="65802" y="183"/>
                  </a:moveTo>
                  <a:cubicBezTo>
                    <a:pt x="117900" y="1463"/>
                    <a:pt x="159161" y="104462"/>
                    <a:pt x="162928" y="111062"/>
                  </a:cubicBezTo>
                  <a:cubicBezTo>
                    <a:pt x="179565" y="140158"/>
                    <a:pt x="211379" y="188304"/>
                    <a:pt x="242481" y="234671"/>
                  </a:cubicBezTo>
                  <a:cubicBezTo>
                    <a:pt x="268910" y="274054"/>
                    <a:pt x="294805" y="312167"/>
                    <a:pt x="310413" y="336233"/>
                  </a:cubicBezTo>
                  <a:lnTo>
                    <a:pt x="125451" y="350000"/>
                  </a:lnTo>
                  <a:cubicBezTo>
                    <a:pt x="118034" y="332652"/>
                    <a:pt x="109817" y="313742"/>
                    <a:pt x="100978" y="294641"/>
                  </a:cubicBezTo>
                  <a:cubicBezTo>
                    <a:pt x="89535" y="269901"/>
                    <a:pt x="77026" y="244857"/>
                    <a:pt x="63843" y="222505"/>
                  </a:cubicBezTo>
                  <a:cubicBezTo>
                    <a:pt x="40488" y="182919"/>
                    <a:pt x="37160" y="172010"/>
                    <a:pt x="18656" y="124829"/>
                  </a:cubicBezTo>
                  <a:cubicBezTo>
                    <a:pt x="152" y="77636"/>
                    <a:pt x="0" y="31421"/>
                    <a:pt x="42888" y="6440"/>
                  </a:cubicBezTo>
                  <a:cubicBezTo>
                    <a:pt x="50695" y="1893"/>
                    <a:pt x="58359" y="0"/>
                    <a:pt x="65802" y="183"/>
                  </a:cubicBezTo>
                  <a:close/>
                </a:path>
              </a:pathLst>
            </a:custGeom>
            <a:ln w="5486" cap="rnd">
              <a:round/>
            </a:ln>
          </p:spPr>
          <p:style>
            <a:lnRef idx="1">
              <a:srgbClr val="979797"/>
            </a:lnRef>
            <a:fillRef idx="1">
              <a:srgbClr val="FFFEFD"/>
            </a:fillRef>
            <a:effectRef idx="0">
              <a:scrgbClr r="0" g="0" b="0"/>
            </a:effectRef>
            <a:fontRef idx="none"/>
          </p:style>
          <p:txBody>
            <a:bodyPr/>
            <a:lstStyle/>
            <a:p>
              <a:endParaRPr lang="ru-RU"/>
            </a:p>
          </p:txBody>
        </p:sp>
        <p:sp>
          <p:nvSpPr>
            <p:cNvPr id="8" name="Shape 1606"/>
            <p:cNvSpPr/>
            <p:nvPr/>
          </p:nvSpPr>
          <p:spPr>
            <a:xfrm>
              <a:off x="410417" y="576747"/>
              <a:ext cx="142913" cy="124358"/>
            </a:xfrm>
            <a:custGeom>
              <a:avLst/>
              <a:gdLst/>
              <a:ahLst/>
              <a:cxnLst/>
              <a:rect l="0" t="0" r="0" b="0"/>
              <a:pathLst>
                <a:path w="142913" h="124358">
                  <a:moveTo>
                    <a:pt x="80899" y="0"/>
                  </a:moveTo>
                  <a:cubicBezTo>
                    <a:pt x="80899" y="0"/>
                    <a:pt x="112344" y="35751"/>
                    <a:pt x="121780" y="51626"/>
                  </a:cubicBezTo>
                  <a:cubicBezTo>
                    <a:pt x="130581" y="66421"/>
                    <a:pt x="142913" y="96647"/>
                    <a:pt x="122110" y="109550"/>
                  </a:cubicBezTo>
                  <a:cubicBezTo>
                    <a:pt x="101308" y="122453"/>
                    <a:pt x="61277" y="124358"/>
                    <a:pt x="38824" y="90272"/>
                  </a:cubicBezTo>
                  <a:cubicBezTo>
                    <a:pt x="29680" y="76365"/>
                    <a:pt x="0" y="6833"/>
                    <a:pt x="0" y="6833"/>
                  </a:cubicBezTo>
                  <a:lnTo>
                    <a:pt x="80899" y="0"/>
                  </a:lnTo>
                  <a:close/>
                </a:path>
              </a:pathLst>
            </a:custGeom>
            <a:ln w="5486" cap="rnd">
              <a:round/>
            </a:ln>
          </p:spPr>
          <p:style>
            <a:lnRef idx="1">
              <a:srgbClr val="979797"/>
            </a:lnRef>
            <a:fillRef idx="1">
              <a:srgbClr val="FFFEFD"/>
            </a:fillRef>
            <a:effectRef idx="0">
              <a:scrgbClr r="0" g="0" b="0"/>
            </a:effectRef>
            <a:fontRef idx="none"/>
          </p:style>
          <p:txBody>
            <a:bodyPr/>
            <a:lstStyle/>
            <a:p>
              <a:endParaRPr lang="ru-RU"/>
            </a:p>
          </p:txBody>
        </p:sp>
        <p:sp>
          <p:nvSpPr>
            <p:cNvPr id="9" name="Shape 1608"/>
            <p:cNvSpPr/>
            <p:nvPr/>
          </p:nvSpPr>
          <p:spPr>
            <a:xfrm>
              <a:off x="698127" y="13706"/>
              <a:ext cx="14961" cy="789470"/>
            </a:xfrm>
            <a:custGeom>
              <a:avLst/>
              <a:gdLst/>
              <a:ahLst/>
              <a:cxnLst/>
              <a:rect l="0" t="0" r="0" b="0"/>
              <a:pathLst>
                <a:path w="14961" h="789470">
                  <a:moveTo>
                    <a:pt x="14961" y="0"/>
                  </a:moveTo>
                  <a:cubicBezTo>
                    <a:pt x="9119" y="265214"/>
                    <a:pt x="3200" y="648411"/>
                    <a:pt x="0" y="789470"/>
                  </a:cubicBezTo>
                </a:path>
              </a:pathLst>
            </a:custGeom>
            <a:ln w="548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 name="Shape 1609"/>
            <p:cNvSpPr/>
            <p:nvPr/>
          </p:nvSpPr>
          <p:spPr>
            <a:xfrm>
              <a:off x="131841" y="13706"/>
              <a:ext cx="14961" cy="789470"/>
            </a:xfrm>
            <a:custGeom>
              <a:avLst/>
              <a:gdLst/>
              <a:ahLst/>
              <a:cxnLst/>
              <a:rect l="0" t="0" r="0" b="0"/>
              <a:pathLst>
                <a:path w="14961" h="789470">
                  <a:moveTo>
                    <a:pt x="14961" y="789470"/>
                  </a:moveTo>
                  <a:cubicBezTo>
                    <a:pt x="11773" y="648424"/>
                    <a:pt x="5855" y="265214"/>
                    <a:pt x="0" y="0"/>
                  </a:cubicBezTo>
                </a:path>
              </a:pathLst>
            </a:custGeom>
            <a:ln w="548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1" name="Shape 1610"/>
            <p:cNvSpPr/>
            <p:nvPr/>
          </p:nvSpPr>
          <p:spPr>
            <a:xfrm>
              <a:off x="406982" y="391379"/>
              <a:ext cx="40208" cy="40208"/>
            </a:xfrm>
            <a:custGeom>
              <a:avLst/>
              <a:gdLst/>
              <a:ahLst/>
              <a:cxnLst/>
              <a:rect l="0" t="0" r="0" b="0"/>
              <a:pathLst>
                <a:path w="40208" h="40208">
                  <a:moveTo>
                    <a:pt x="40208" y="20104"/>
                  </a:moveTo>
                  <a:cubicBezTo>
                    <a:pt x="40208" y="31204"/>
                    <a:pt x="31217" y="40208"/>
                    <a:pt x="20104" y="40208"/>
                  </a:cubicBezTo>
                  <a:cubicBezTo>
                    <a:pt x="9004" y="40208"/>
                    <a:pt x="0" y="31204"/>
                    <a:pt x="0" y="20104"/>
                  </a:cubicBezTo>
                  <a:cubicBezTo>
                    <a:pt x="0" y="9004"/>
                    <a:pt x="9004" y="0"/>
                    <a:pt x="20104" y="0"/>
                  </a:cubicBezTo>
                  <a:cubicBezTo>
                    <a:pt x="31217" y="0"/>
                    <a:pt x="40208" y="9004"/>
                    <a:pt x="40208" y="20104"/>
                  </a:cubicBezTo>
                  <a:close/>
                </a:path>
              </a:pathLst>
            </a:custGeom>
            <a:ln w="548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2" name="Shape 1611"/>
            <p:cNvSpPr/>
            <p:nvPr/>
          </p:nvSpPr>
          <p:spPr>
            <a:xfrm>
              <a:off x="406982" y="302110"/>
              <a:ext cx="40208" cy="40208"/>
            </a:xfrm>
            <a:custGeom>
              <a:avLst/>
              <a:gdLst/>
              <a:ahLst/>
              <a:cxnLst/>
              <a:rect l="0" t="0" r="0" b="0"/>
              <a:pathLst>
                <a:path w="40208" h="40208">
                  <a:moveTo>
                    <a:pt x="40208" y="20104"/>
                  </a:moveTo>
                  <a:cubicBezTo>
                    <a:pt x="40208" y="31204"/>
                    <a:pt x="31217" y="40208"/>
                    <a:pt x="20104" y="40208"/>
                  </a:cubicBezTo>
                  <a:cubicBezTo>
                    <a:pt x="9004" y="40208"/>
                    <a:pt x="0" y="31204"/>
                    <a:pt x="0" y="20104"/>
                  </a:cubicBezTo>
                  <a:cubicBezTo>
                    <a:pt x="0" y="9004"/>
                    <a:pt x="9004" y="0"/>
                    <a:pt x="20104" y="0"/>
                  </a:cubicBezTo>
                  <a:cubicBezTo>
                    <a:pt x="31217" y="0"/>
                    <a:pt x="40208" y="9004"/>
                    <a:pt x="40208" y="20104"/>
                  </a:cubicBezTo>
                  <a:close/>
                </a:path>
              </a:pathLst>
            </a:custGeom>
            <a:ln w="548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3" name="Shape 1612"/>
            <p:cNvSpPr/>
            <p:nvPr/>
          </p:nvSpPr>
          <p:spPr>
            <a:xfrm>
              <a:off x="406982" y="212831"/>
              <a:ext cx="40208" cy="40208"/>
            </a:xfrm>
            <a:custGeom>
              <a:avLst/>
              <a:gdLst/>
              <a:ahLst/>
              <a:cxnLst/>
              <a:rect l="0" t="0" r="0" b="0"/>
              <a:pathLst>
                <a:path w="40208" h="40208">
                  <a:moveTo>
                    <a:pt x="40208" y="20104"/>
                  </a:moveTo>
                  <a:cubicBezTo>
                    <a:pt x="40208" y="31204"/>
                    <a:pt x="31217" y="40208"/>
                    <a:pt x="20104" y="40208"/>
                  </a:cubicBezTo>
                  <a:cubicBezTo>
                    <a:pt x="9004" y="40208"/>
                    <a:pt x="0" y="31204"/>
                    <a:pt x="0" y="20104"/>
                  </a:cubicBezTo>
                  <a:cubicBezTo>
                    <a:pt x="0" y="9004"/>
                    <a:pt x="9004" y="0"/>
                    <a:pt x="20104" y="0"/>
                  </a:cubicBezTo>
                  <a:cubicBezTo>
                    <a:pt x="31217" y="0"/>
                    <a:pt x="40208" y="9004"/>
                    <a:pt x="40208" y="20104"/>
                  </a:cubicBezTo>
                  <a:close/>
                </a:path>
              </a:pathLst>
            </a:custGeom>
            <a:ln w="548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4" name="Shape 1613"/>
            <p:cNvSpPr/>
            <p:nvPr/>
          </p:nvSpPr>
          <p:spPr>
            <a:xfrm>
              <a:off x="548265" y="111792"/>
              <a:ext cx="4763" cy="9664"/>
            </a:xfrm>
            <a:custGeom>
              <a:avLst/>
              <a:gdLst/>
              <a:ahLst/>
              <a:cxnLst/>
              <a:rect l="0" t="0" r="0" b="0"/>
              <a:pathLst>
                <a:path w="4763" h="9664">
                  <a:moveTo>
                    <a:pt x="4763" y="0"/>
                  </a:moveTo>
                  <a:lnTo>
                    <a:pt x="4763" y="839"/>
                  </a:lnTo>
                  <a:lnTo>
                    <a:pt x="1041" y="4839"/>
                  </a:lnTo>
                  <a:lnTo>
                    <a:pt x="4763" y="8825"/>
                  </a:lnTo>
                  <a:lnTo>
                    <a:pt x="4763" y="9664"/>
                  </a:lnTo>
                  <a:lnTo>
                    <a:pt x="0" y="4839"/>
                  </a:lnTo>
                  <a:lnTo>
                    <a:pt x="4763"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5" name="Shape 1614"/>
            <p:cNvSpPr/>
            <p:nvPr/>
          </p:nvSpPr>
          <p:spPr>
            <a:xfrm>
              <a:off x="553028" y="111779"/>
              <a:ext cx="4750" cy="9690"/>
            </a:xfrm>
            <a:custGeom>
              <a:avLst/>
              <a:gdLst/>
              <a:ahLst/>
              <a:cxnLst/>
              <a:rect l="0" t="0" r="0" b="0"/>
              <a:pathLst>
                <a:path w="4750" h="9690">
                  <a:moveTo>
                    <a:pt x="13" y="0"/>
                  </a:moveTo>
                  <a:cubicBezTo>
                    <a:pt x="2540" y="0"/>
                    <a:pt x="4750" y="1930"/>
                    <a:pt x="4750" y="4851"/>
                  </a:cubicBezTo>
                  <a:cubicBezTo>
                    <a:pt x="4750" y="7760"/>
                    <a:pt x="2540" y="9690"/>
                    <a:pt x="13" y="9690"/>
                  </a:cubicBezTo>
                  <a:lnTo>
                    <a:pt x="0" y="9677"/>
                  </a:lnTo>
                  <a:lnTo>
                    <a:pt x="0" y="8838"/>
                  </a:lnTo>
                  <a:lnTo>
                    <a:pt x="13" y="8852"/>
                  </a:lnTo>
                  <a:cubicBezTo>
                    <a:pt x="2083" y="8852"/>
                    <a:pt x="3721" y="7214"/>
                    <a:pt x="3721" y="4851"/>
                  </a:cubicBezTo>
                  <a:cubicBezTo>
                    <a:pt x="3721" y="2489"/>
                    <a:pt x="2083" y="838"/>
                    <a:pt x="13" y="838"/>
                  </a:cubicBezTo>
                  <a:lnTo>
                    <a:pt x="0" y="852"/>
                  </a:lnTo>
                  <a:lnTo>
                    <a:pt x="0" y="13"/>
                  </a:lnTo>
                  <a:lnTo>
                    <a:pt x="13"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6" name="Shape 1615"/>
            <p:cNvSpPr/>
            <p:nvPr/>
          </p:nvSpPr>
          <p:spPr>
            <a:xfrm>
              <a:off x="551197" y="114039"/>
              <a:ext cx="2000" cy="5359"/>
            </a:xfrm>
            <a:custGeom>
              <a:avLst/>
              <a:gdLst/>
              <a:ahLst/>
              <a:cxnLst/>
              <a:rect l="0" t="0" r="0" b="0"/>
              <a:pathLst>
                <a:path w="2000" h="5359">
                  <a:moveTo>
                    <a:pt x="0" y="0"/>
                  </a:moveTo>
                  <a:lnTo>
                    <a:pt x="2000" y="0"/>
                  </a:lnTo>
                  <a:lnTo>
                    <a:pt x="2000" y="785"/>
                  </a:lnTo>
                  <a:lnTo>
                    <a:pt x="1943" y="749"/>
                  </a:lnTo>
                  <a:lnTo>
                    <a:pt x="889" y="749"/>
                  </a:lnTo>
                  <a:lnTo>
                    <a:pt x="889" y="2311"/>
                  </a:lnTo>
                  <a:lnTo>
                    <a:pt x="1867" y="2311"/>
                  </a:lnTo>
                  <a:lnTo>
                    <a:pt x="2000" y="2222"/>
                  </a:lnTo>
                  <a:lnTo>
                    <a:pt x="2000" y="3545"/>
                  </a:lnTo>
                  <a:lnTo>
                    <a:pt x="1715" y="3073"/>
                  </a:lnTo>
                  <a:lnTo>
                    <a:pt x="889" y="3073"/>
                  </a:lnTo>
                  <a:lnTo>
                    <a:pt x="889" y="5359"/>
                  </a:lnTo>
                  <a:lnTo>
                    <a:pt x="0" y="5359"/>
                  </a:lnTo>
                  <a:lnTo>
                    <a:pt x="0"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7" name="Shape 1616"/>
            <p:cNvSpPr/>
            <p:nvPr/>
          </p:nvSpPr>
          <p:spPr>
            <a:xfrm>
              <a:off x="553197" y="114039"/>
              <a:ext cx="2102" cy="5359"/>
            </a:xfrm>
            <a:custGeom>
              <a:avLst/>
              <a:gdLst/>
              <a:ahLst/>
              <a:cxnLst/>
              <a:rect l="0" t="0" r="0" b="0"/>
              <a:pathLst>
                <a:path w="2102" h="5359">
                  <a:moveTo>
                    <a:pt x="0" y="0"/>
                  </a:moveTo>
                  <a:lnTo>
                    <a:pt x="32" y="0"/>
                  </a:lnTo>
                  <a:cubicBezTo>
                    <a:pt x="1340" y="0"/>
                    <a:pt x="2000" y="445"/>
                    <a:pt x="2000" y="1537"/>
                  </a:cubicBezTo>
                  <a:cubicBezTo>
                    <a:pt x="2000" y="2515"/>
                    <a:pt x="1403" y="2908"/>
                    <a:pt x="591" y="2997"/>
                  </a:cubicBezTo>
                  <a:lnTo>
                    <a:pt x="2102" y="5359"/>
                  </a:lnTo>
                  <a:lnTo>
                    <a:pt x="1099" y="5359"/>
                  </a:lnTo>
                  <a:lnTo>
                    <a:pt x="0" y="3545"/>
                  </a:lnTo>
                  <a:lnTo>
                    <a:pt x="0" y="2222"/>
                  </a:lnTo>
                  <a:lnTo>
                    <a:pt x="1111" y="1473"/>
                  </a:lnTo>
                  <a:lnTo>
                    <a:pt x="0" y="785"/>
                  </a:lnTo>
                  <a:lnTo>
                    <a:pt x="0"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8" name="Shape 1617"/>
            <p:cNvSpPr/>
            <p:nvPr/>
          </p:nvSpPr>
          <p:spPr>
            <a:xfrm>
              <a:off x="449735" y="42199"/>
              <a:ext cx="9004" cy="8992"/>
            </a:xfrm>
            <a:custGeom>
              <a:avLst/>
              <a:gdLst/>
              <a:ahLst/>
              <a:cxnLst/>
              <a:rect l="0" t="0" r="0" b="0"/>
              <a:pathLst>
                <a:path w="9004" h="8992">
                  <a:moveTo>
                    <a:pt x="4509" y="0"/>
                  </a:moveTo>
                  <a:cubicBezTo>
                    <a:pt x="7023" y="0"/>
                    <a:pt x="9004" y="2070"/>
                    <a:pt x="9004" y="4585"/>
                  </a:cubicBezTo>
                  <a:cubicBezTo>
                    <a:pt x="9004" y="7099"/>
                    <a:pt x="7010" y="8992"/>
                    <a:pt x="4496" y="8992"/>
                  </a:cubicBezTo>
                  <a:cubicBezTo>
                    <a:pt x="1981" y="8992"/>
                    <a:pt x="0" y="7087"/>
                    <a:pt x="13" y="4585"/>
                  </a:cubicBezTo>
                  <a:cubicBezTo>
                    <a:pt x="13" y="2057"/>
                    <a:pt x="1994" y="0"/>
                    <a:pt x="4509" y="0"/>
                  </a:cubicBez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19" name="Shape 1618"/>
            <p:cNvSpPr/>
            <p:nvPr/>
          </p:nvSpPr>
          <p:spPr>
            <a:xfrm>
              <a:off x="324537" y="41183"/>
              <a:ext cx="41758" cy="85928"/>
            </a:xfrm>
            <a:custGeom>
              <a:avLst/>
              <a:gdLst/>
              <a:ahLst/>
              <a:cxnLst/>
              <a:rect l="0" t="0" r="0" b="0"/>
              <a:pathLst>
                <a:path w="41758" h="85928">
                  <a:moveTo>
                    <a:pt x="16840" y="0"/>
                  </a:moveTo>
                  <a:lnTo>
                    <a:pt x="16827" y="18009"/>
                  </a:lnTo>
                  <a:lnTo>
                    <a:pt x="41758" y="18009"/>
                  </a:lnTo>
                  <a:lnTo>
                    <a:pt x="41758" y="20218"/>
                  </a:lnTo>
                  <a:lnTo>
                    <a:pt x="16815" y="20218"/>
                  </a:lnTo>
                  <a:cubicBezTo>
                    <a:pt x="16815" y="20218"/>
                    <a:pt x="16777" y="59665"/>
                    <a:pt x="16777" y="59855"/>
                  </a:cubicBezTo>
                  <a:cubicBezTo>
                    <a:pt x="16777" y="85928"/>
                    <a:pt x="33731" y="82017"/>
                    <a:pt x="38671" y="75870"/>
                  </a:cubicBezTo>
                  <a:lnTo>
                    <a:pt x="40234" y="77318"/>
                  </a:lnTo>
                  <a:cubicBezTo>
                    <a:pt x="35547" y="82283"/>
                    <a:pt x="30721" y="83160"/>
                    <a:pt x="24574" y="82233"/>
                  </a:cubicBezTo>
                  <a:cubicBezTo>
                    <a:pt x="18212" y="81255"/>
                    <a:pt x="9461" y="75794"/>
                    <a:pt x="9461" y="59423"/>
                  </a:cubicBezTo>
                  <a:lnTo>
                    <a:pt x="9512" y="20218"/>
                  </a:lnTo>
                  <a:lnTo>
                    <a:pt x="0" y="20218"/>
                  </a:lnTo>
                  <a:lnTo>
                    <a:pt x="0" y="18009"/>
                  </a:lnTo>
                  <a:lnTo>
                    <a:pt x="9512" y="18009"/>
                  </a:lnTo>
                  <a:lnTo>
                    <a:pt x="9512" y="9500"/>
                  </a:lnTo>
                  <a:lnTo>
                    <a:pt x="16840"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20" name="Shape 1619"/>
            <p:cNvSpPr/>
            <p:nvPr/>
          </p:nvSpPr>
          <p:spPr>
            <a:xfrm>
              <a:off x="383003" y="59196"/>
              <a:ext cx="43091" cy="63208"/>
            </a:xfrm>
            <a:custGeom>
              <a:avLst/>
              <a:gdLst/>
              <a:ahLst/>
              <a:cxnLst/>
              <a:rect l="0" t="0" r="0" b="0"/>
              <a:pathLst>
                <a:path w="43091" h="63208">
                  <a:moveTo>
                    <a:pt x="51" y="0"/>
                  </a:moveTo>
                  <a:lnTo>
                    <a:pt x="10490" y="0"/>
                  </a:lnTo>
                  <a:cubicBezTo>
                    <a:pt x="13513" y="0"/>
                    <a:pt x="15469" y="2400"/>
                    <a:pt x="15469" y="6236"/>
                  </a:cubicBezTo>
                  <a:lnTo>
                    <a:pt x="15469" y="16510"/>
                  </a:lnTo>
                  <a:cubicBezTo>
                    <a:pt x="18948" y="5461"/>
                    <a:pt x="26099" y="0"/>
                    <a:pt x="36855" y="0"/>
                  </a:cubicBezTo>
                  <a:lnTo>
                    <a:pt x="43091" y="0"/>
                  </a:lnTo>
                  <a:lnTo>
                    <a:pt x="43091" y="2210"/>
                  </a:lnTo>
                  <a:lnTo>
                    <a:pt x="36855" y="2210"/>
                  </a:lnTo>
                  <a:cubicBezTo>
                    <a:pt x="22466" y="2210"/>
                    <a:pt x="15469" y="13259"/>
                    <a:pt x="15469" y="35712"/>
                  </a:cubicBezTo>
                  <a:lnTo>
                    <a:pt x="15456" y="35712"/>
                  </a:lnTo>
                  <a:lnTo>
                    <a:pt x="15431" y="61214"/>
                  </a:lnTo>
                  <a:lnTo>
                    <a:pt x="23546" y="61214"/>
                  </a:lnTo>
                  <a:lnTo>
                    <a:pt x="23546" y="63208"/>
                  </a:lnTo>
                  <a:lnTo>
                    <a:pt x="0" y="63208"/>
                  </a:lnTo>
                  <a:lnTo>
                    <a:pt x="0" y="61214"/>
                  </a:lnTo>
                  <a:lnTo>
                    <a:pt x="8115" y="61214"/>
                  </a:lnTo>
                  <a:lnTo>
                    <a:pt x="8166" y="2210"/>
                  </a:lnTo>
                  <a:lnTo>
                    <a:pt x="51" y="2210"/>
                  </a:lnTo>
                  <a:lnTo>
                    <a:pt x="51"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21" name="Shape 1620"/>
            <p:cNvSpPr/>
            <p:nvPr/>
          </p:nvSpPr>
          <p:spPr>
            <a:xfrm>
              <a:off x="442858" y="59194"/>
              <a:ext cx="23546" cy="63208"/>
            </a:xfrm>
            <a:custGeom>
              <a:avLst/>
              <a:gdLst/>
              <a:ahLst/>
              <a:cxnLst/>
              <a:rect l="0" t="0" r="0" b="0"/>
              <a:pathLst>
                <a:path w="23546" h="63208">
                  <a:moveTo>
                    <a:pt x="51" y="0"/>
                  </a:moveTo>
                  <a:lnTo>
                    <a:pt x="10477" y="0"/>
                  </a:lnTo>
                  <a:cubicBezTo>
                    <a:pt x="13500" y="0"/>
                    <a:pt x="15481" y="2464"/>
                    <a:pt x="15481" y="6299"/>
                  </a:cubicBezTo>
                  <a:lnTo>
                    <a:pt x="15418" y="61214"/>
                  </a:lnTo>
                  <a:lnTo>
                    <a:pt x="23546" y="61214"/>
                  </a:lnTo>
                  <a:lnTo>
                    <a:pt x="23546" y="63208"/>
                  </a:lnTo>
                  <a:lnTo>
                    <a:pt x="0" y="63208"/>
                  </a:lnTo>
                  <a:lnTo>
                    <a:pt x="0" y="61214"/>
                  </a:lnTo>
                  <a:lnTo>
                    <a:pt x="8115" y="61214"/>
                  </a:lnTo>
                  <a:lnTo>
                    <a:pt x="8166" y="2210"/>
                  </a:lnTo>
                  <a:lnTo>
                    <a:pt x="51" y="2210"/>
                  </a:lnTo>
                  <a:lnTo>
                    <a:pt x="51" y="0"/>
                  </a:ln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sp>
          <p:nvSpPr>
            <p:cNvPr id="22" name="Shape 1621"/>
            <p:cNvSpPr/>
            <p:nvPr/>
          </p:nvSpPr>
          <p:spPr>
            <a:xfrm>
              <a:off x="482587" y="59192"/>
              <a:ext cx="62040" cy="64821"/>
            </a:xfrm>
            <a:custGeom>
              <a:avLst/>
              <a:gdLst/>
              <a:ahLst/>
              <a:cxnLst/>
              <a:rect l="0" t="0" r="0" b="0"/>
              <a:pathLst>
                <a:path w="62040" h="64821">
                  <a:moveTo>
                    <a:pt x="25565" y="0"/>
                  </a:moveTo>
                  <a:cubicBezTo>
                    <a:pt x="38646" y="0"/>
                    <a:pt x="49695" y="4966"/>
                    <a:pt x="49682" y="17501"/>
                  </a:cubicBezTo>
                  <a:lnTo>
                    <a:pt x="49670" y="49746"/>
                  </a:lnTo>
                  <a:cubicBezTo>
                    <a:pt x="49670" y="60617"/>
                    <a:pt x="54039" y="64033"/>
                    <a:pt x="60973" y="59525"/>
                  </a:cubicBezTo>
                  <a:lnTo>
                    <a:pt x="62040" y="61100"/>
                  </a:lnTo>
                  <a:cubicBezTo>
                    <a:pt x="59233" y="63106"/>
                    <a:pt x="56528" y="64097"/>
                    <a:pt x="52019" y="63309"/>
                  </a:cubicBezTo>
                  <a:cubicBezTo>
                    <a:pt x="46634" y="62357"/>
                    <a:pt x="42342" y="57658"/>
                    <a:pt x="42342" y="49047"/>
                  </a:cubicBezTo>
                  <a:lnTo>
                    <a:pt x="42367" y="30493"/>
                  </a:lnTo>
                  <a:lnTo>
                    <a:pt x="32842" y="30493"/>
                  </a:lnTo>
                  <a:cubicBezTo>
                    <a:pt x="19037" y="30467"/>
                    <a:pt x="7303" y="36487"/>
                    <a:pt x="7303" y="47511"/>
                  </a:cubicBezTo>
                  <a:cubicBezTo>
                    <a:pt x="7303" y="56464"/>
                    <a:pt x="14465" y="61811"/>
                    <a:pt x="21514" y="62497"/>
                  </a:cubicBezTo>
                  <a:cubicBezTo>
                    <a:pt x="25451" y="62878"/>
                    <a:pt x="33579" y="62078"/>
                    <a:pt x="38913" y="55321"/>
                  </a:cubicBezTo>
                  <a:lnTo>
                    <a:pt x="40843" y="56858"/>
                  </a:lnTo>
                  <a:cubicBezTo>
                    <a:pt x="35547" y="63576"/>
                    <a:pt x="28372" y="64821"/>
                    <a:pt x="21806" y="64757"/>
                  </a:cubicBezTo>
                  <a:cubicBezTo>
                    <a:pt x="8915" y="64618"/>
                    <a:pt x="0" y="56248"/>
                    <a:pt x="0" y="47396"/>
                  </a:cubicBezTo>
                  <a:cubicBezTo>
                    <a:pt x="0" y="32652"/>
                    <a:pt x="14516" y="28029"/>
                    <a:pt x="32842" y="28054"/>
                  </a:cubicBezTo>
                  <a:lnTo>
                    <a:pt x="42367" y="28054"/>
                  </a:lnTo>
                  <a:lnTo>
                    <a:pt x="42367" y="17615"/>
                  </a:lnTo>
                  <a:cubicBezTo>
                    <a:pt x="42367" y="15938"/>
                    <a:pt x="42164" y="14414"/>
                    <a:pt x="41834" y="12992"/>
                  </a:cubicBezTo>
                  <a:cubicBezTo>
                    <a:pt x="38773" y="3581"/>
                    <a:pt x="32042" y="1816"/>
                    <a:pt x="19698" y="2489"/>
                  </a:cubicBezTo>
                  <a:cubicBezTo>
                    <a:pt x="13475" y="2832"/>
                    <a:pt x="6515" y="6172"/>
                    <a:pt x="6464" y="6210"/>
                  </a:cubicBezTo>
                  <a:lnTo>
                    <a:pt x="5258" y="4051"/>
                  </a:lnTo>
                  <a:cubicBezTo>
                    <a:pt x="5537" y="3899"/>
                    <a:pt x="12484" y="0"/>
                    <a:pt x="25565" y="0"/>
                  </a:cubicBezTo>
                  <a:close/>
                </a:path>
              </a:pathLst>
            </a:custGeom>
            <a:ln w="0" cap="rnd">
              <a:round/>
            </a:ln>
          </p:spPr>
          <p:style>
            <a:lnRef idx="0">
              <a:srgbClr val="000000">
                <a:alpha val="0"/>
              </a:srgbClr>
            </a:lnRef>
            <a:fillRef idx="1">
              <a:srgbClr val="767676"/>
            </a:fillRef>
            <a:effectRef idx="0">
              <a:scrgbClr r="0" g="0" b="0"/>
            </a:effectRef>
            <a:fontRef idx="none"/>
          </p:style>
          <p:txBody>
            <a:bodyPr/>
            <a:lstStyle/>
            <a:p>
              <a:endParaRPr lang="ru-RU"/>
            </a:p>
          </p:txBody>
        </p:sp>
        <p:pic>
          <p:nvPicPr>
            <p:cNvPr id="23" name="Picture 127839"/>
            <p:cNvPicPr/>
            <p:nvPr/>
          </p:nvPicPr>
          <p:blipFill>
            <a:blip r:embed="rId2"/>
            <a:stretch>
              <a:fillRect/>
            </a:stretch>
          </p:blipFill>
          <p:spPr>
            <a:xfrm>
              <a:off x="-5142" y="-5498"/>
              <a:ext cx="829056" cy="262128"/>
            </a:xfrm>
            <a:prstGeom prst="rect">
              <a:avLst/>
            </a:prstGeom>
          </p:spPr>
        </p:pic>
      </p:grpSp>
      <p:sp>
        <p:nvSpPr>
          <p:cNvPr id="25" name="Прямоугольник 24"/>
          <p:cNvSpPr/>
          <p:nvPr/>
        </p:nvSpPr>
        <p:spPr>
          <a:xfrm>
            <a:off x="82041" y="-4452"/>
            <a:ext cx="2428875" cy="524246"/>
          </a:xfrm>
          <a:prstGeom prst="rect">
            <a:avLst/>
          </a:prstGeom>
        </p:spPr>
        <p:txBody>
          <a:bodyPr>
            <a:spAutoFit/>
          </a:bodyPr>
          <a:lstStyle/>
          <a:p>
            <a:pPr marL="60960" lvl="0" indent="-6350" algn="just">
              <a:lnSpc>
                <a:spcPct val="110000"/>
              </a:lnSpc>
              <a:spcAft>
                <a:spcPts val="180"/>
              </a:spcAft>
            </a:pPr>
            <a:r>
              <a:rPr lang="ru-RU" sz="800" dirty="0">
                <a:solidFill>
                  <a:srgbClr val="6B9E7E"/>
                </a:solidFill>
                <a:latin typeface="Calibri" panose="020F0502020204030204" pitchFamily="34" charset="0"/>
                <a:ea typeface="Calibri" panose="020F0502020204030204" pitchFamily="34" charset="0"/>
                <a:cs typeface="Calibri" panose="020F0502020204030204" pitchFamily="34" charset="0"/>
              </a:rPr>
              <a:t>КАК ПРИМЕНЯТЬ</a:t>
            </a:r>
          </a:p>
          <a:p>
            <a:pPr marL="60960" lvl="0" indent="-6350" algn="just">
              <a:lnSpc>
                <a:spcPct val="110000"/>
              </a:lnSpc>
              <a:spcAft>
                <a:spcPts val="180"/>
              </a:spcAft>
            </a:pP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1. включить лазер, разблокируйте его и </a:t>
            </a:r>
            <a:r>
              <a:rPr lang="ru-RU" sz="800" dirty="0" smtClean="0">
                <a:solidFill>
                  <a:srgbClr val="979797"/>
                </a:solidFill>
                <a:latin typeface="Calibri" panose="020F0502020204030204" pitchFamily="34" charset="0"/>
                <a:ea typeface="Calibri" panose="020F0502020204030204" pitchFamily="34" charset="0"/>
                <a:cs typeface="Calibri" panose="020F0502020204030204" pitchFamily="34" charset="0"/>
              </a:rPr>
              <a:t>установите УРОВЕНЬ </a:t>
            </a:r>
            <a:r>
              <a:rPr lang="ru-RU" sz="800" dirty="0">
                <a:solidFill>
                  <a:srgbClr val="979797"/>
                </a:solidFill>
                <a:latin typeface="Calibri" panose="020F0502020204030204" pitchFamily="34" charset="0"/>
                <a:ea typeface="Calibri" panose="020F0502020204030204" pitchFamily="34" charset="0"/>
                <a:cs typeface="Calibri" panose="020F0502020204030204" pitchFamily="34" charset="0"/>
              </a:rPr>
              <a:t>ОБРАБОТКИ </a:t>
            </a:r>
          </a:p>
        </p:txBody>
      </p:sp>
      <p:sp>
        <p:nvSpPr>
          <p:cNvPr id="27" name="Прямоугольник 26"/>
          <p:cNvSpPr/>
          <p:nvPr/>
        </p:nvSpPr>
        <p:spPr>
          <a:xfrm>
            <a:off x="2460113" y="2011605"/>
            <a:ext cx="2298936" cy="2308324"/>
          </a:xfrm>
          <a:prstGeom prst="rect">
            <a:avLst/>
          </a:prstGeom>
        </p:spPr>
        <p:txBody>
          <a:bodyPr wrap="square">
            <a:spAutoFit/>
          </a:bodyPr>
          <a:lstStyle/>
          <a:p>
            <a:pPr lvl="0" algn="just"/>
            <a:r>
              <a:rPr lang="ru-RU" sz="800" dirty="0">
                <a:solidFill>
                  <a:srgbClr val="979797"/>
                </a:solidFill>
                <a:uFill>
                  <a:solidFill>
                    <a:srgbClr val="000000"/>
                  </a:solidFill>
                </a:uFill>
                <a:latin typeface="Calibri" panose="020F0502020204030204" pitchFamily="34" charset="0"/>
              </a:rPr>
              <a:t>3. Приподнимите лазер и поместить его </a:t>
            </a:r>
            <a:r>
              <a:rPr lang="ru-RU" sz="800" dirty="0" smtClean="0">
                <a:solidFill>
                  <a:srgbClr val="979797"/>
                </a:solidFill>
                <a:uFill>
                  <a:solidFill>
                    <a:srgbClr val="000000"/>
                  </a:solidFill>
                </a:uFill>
                <a:latin typeface="Calibri" panose="020F0502020204030204" pitchFamily="34" charset="0"/>
              </a:rPr>
              <a:t>обратно на </a:t>
            </a:r>
            <a:r>
              <a:rPr lang="ru-RU" sz="800" dirty="0">
                <a:solidFill>
                  <a:srgbClr val="979797"/>
                </a:solidFill>
                <a:uFill>
                  <a:solidFill>
                    <a:srgbClr val="000000"/>
                  </a:solidFill>
                </a:uFill>
                <a:latin typeface="Calibri" panose="020F0502020204030204" pitchFamily="34" charset="0"/>
              </a:rPr>
              <a:t>коже так, чтобы он перекрывал предыдущее пятно.</a:t>
            </a:r>
          </a:p>
          <a:p>
            <a:pPr lvl="0" algn="just"/>
            <a:r>
              <a:rPr lang="ru-RU" sz="800" dirty="0">
                <a:solidFill>
                  <a:srgbClr val="979797"/>
                </a:solidFill>
                <a:uFill>
                  <a:solidFill>
                    <a:srgbClr val="000000"/>
                  </a:solidFill>
                </a:uFill>
                <a:latin typeface="Calibri" panose="020F0502020204030204" pitchFamily="34" charset="0"/>
              </a:rPr>
              <a:t>• Каждый раз, когда вы перемещаете    аппликатор, перемещайте его примерно на половину расстояния окна (Около 1/4 дюйма или 5 мм). Это создаст обработку кожи внахлест, что будет гарантировать, что вы покрыли все волосяные фолликулы на выбранной области. Получается около 25 лазерных импульсов на квадратный дюйм или 40 импульсов на 10 см. </a:t>
            </a:r>
            <a:r>
              <a:rPr lang="ru-RU" sz="800" dirty="0" smtClean="0">
                <a:solidFill>
                  <a:srgbClr val="979797"/>
                </a:solidFill>
                <a:uFill>
                  <a:solidFill>
                    <a:srgbClr val="000000"/>
                  </a:solidFill>
                </a:uFill>
                <a:latin typeface="Calibri" panose="020F0502020204030204" pitchFamily="34" charset="0"/>
              </a:rPr>
              <a:t>Кв. Не </a:t>
            </a:r>
            <a:r>
              <a:rPr lang="ru-RU" sz="800" dirty="0">
                <a:solidFill>
                  <a:srgbClr val="979797"/>
                </a:solidFill>
                <a:uFill>
                  <a:solidFill>
                    <a:srgbClr val="000000"/>
                  </a:solidFill>
                </a:uFill>
                <a:latin typeface="Calibri" panose="020F0502020204030204" pitchFamily="34" charset="0"/>
              </a:rPr>
              <a:t>применять  повторно на одном и том же месте.</a:t>
            </a:r>
          </a:p>
          <a:p>
            <a:pPr lvl="0" algn="just"/>
            <a:r>
              <a:rPr lang="ru-RU" sz="800" dirty="0">
                <a:solidFill>
                  <a:srgbClr val="979797"/>
                </a:solidFill>
                <a:uFill>
                  <a:solidFill>
                    <a:srgbClr val="000000"/>
                  </a:solidFill>
                </a:uFill>
                <a:latin typeface="Calibri" panose="020F0502020204030204" pitchFamily="34" charset="0"/>
              </a:rPr>
              <a:t>Всегда перемещать окно аппликатора  на новую</a:t>
            </a:r>
          </a:p>
          <a:p>
            <a:pPr lvl="0" algn="just"/>
            <a:r>
              <a:rPr lang="ru-RU" sz="800" dirty="0">
                <a:solidFill>
                  <a:srgbClr val="979797"/>
                </a:solidFill>
                <a:uFill>
                  <a:solidFill>
                    <a:srgbClr val="000000"/>
                  </a:solidFill>
                </a:uFill>
                <a:latin typeface="Calibri" panose="020F0502020204030204" pitchFamily="34" charset="0"/>
              </a:rPr>
              <a:t>область после каждого лазерного импульса. Несоблюдение этого правила может привести к дискомфорту или нагреву кожи, которые могли </a:t>
            </a:r>
            <a:r>
              <a:rPr lang="ru-RU" sz="800" dirty="0" smtClean="0">
                <a:solidFill>
                  <a:srgbClr val="979797"/>
                </a:solidFill>
                <a:uFill>
                  <a:solidFill>
                    <a:srgbClr val="000000"/>
                  </a:solidFill>
                </a:uFill>
                <a:latin typeface="Calibri" panose="020F0502020204030204" pitchFamily="34" charset="0"/>
              </a:rPr>
              <a:t>бы привести </a:t>
            </a:r>
            <a:r>
              <a:rPr lang="ru-RU" sz="800" dirty="0">
                <a:solidFill>
                  <a:srgbClr val="979797"/>
                </a:solidFill>
                <a:uFill>
                  <a:solidFill>
                    <a:srgbClr val="000000"/>
                  </a:solidFill>
                </a:uFill>
                <a:latin typeface="Calibri" panose="020F0502020204030204" pitchFamily="34" charset="0"/>
              </a:rPr>
              <a:t>к травмам.</a:t>
            </a:r>
            <a:endParaRPr lang="ru-RU" dirty="0">
              <a:solidFill>
                <a:prstClr val="black"/>
              </a:solidFill>
            </a:endParaRPr>
          </a:p>
        </p:txBody>
      </p:sp>
      <p:grpSp>
        <p:nvGrpSpPr>
          <p:cNvPr id="28" name="Group 93896"/>
          <p:cNvGrpSpPr/>
          <p:nvPr/>
        </p:nvGrpSpPr>
        <p:grpSpPr>
          <a:xfrm>
            <a:off x="2887595" y="257671"/>
            <a:ext cx="1514609" cy="1570018"/>
            <a:chOff x="-5346" y="-4203"/>
            <a:chExt cx="1104391" cy="1217167"/>
          </a:xfrm>
        </p:grpSpPr>
        <p:sp>
          <p:nvSpPr>
            <p:cNvPr id="29" name="Shape 1555"/>
            <p:cNvSpPr/>
            <p:nvPr/>
          </p:nvSpPr>
          <p:spPr>
            <a:xfrm>
              <a:off x="426773" y="175771"/>
              <a:ext cx="20485" cy="17475"/>
            </a:xfrm>
            <a:custGeom>
              <a:avLst/>
              <a:gdLst/>
              <a:ahLst/>
              <a:cxnLst/>
              <a:rect l="0" t="0" r="0" b="0"/>
              <a:pathLst>
                <a:path w="20485" h="17475">
                  <a:moveTo>
                    <a:pt x="0" y="6490"/>
                  </a:moveTo>
                  <a:cubicBezTo>
                    <a:pt x="2502" y="0"/>
                    <a:pt x="16485" y="11989"/>
                    <a:pt x="20485" y="17475"/>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0" name="Shape 1556"/>
            <p:cNvSpPr/>
            <p:nvPr/>
          </p:nvSpPr>
          <p:spPr>
            <a:xfrm>
              <a:off x="405794" y="138379"/>
              <a:ext cx="23482" cy="53369"/>
            </a:xfrm>
            <a:custGeom>
              <a:avLst/>
              <a:gdLst/>
              <a:ahLst/>
              <a:cxnLst/>
              <a:rect l="0" t="0" r="0" b="0"/>
              <a:pathLst>
                <a:path w="23482" h="53369">
                  <a:moveTo>
                    <a:pt x="23482" y="53369"/>
                  </a:moveTo>
                  <a:cubicBezTo>
                    <a:pt x="23482" y="53369"/>
                    <a:pt x="8992" y="49381"/>
                    <a:pt x="4496" y="39386"/>
                  </a:cubicBezTo>
                  <a:cubicBezTo>
                    <a:pt x="0" y="29392"/>
                    <a:pt x="3492" y="18406"/>
                    <a:pt x="3492" y="18406"/>
                  </a:cubicBezTo>
                  <a:cubicBezTo>
                    <a:pt x="4369" y="14536"/>
                    <a:pt x="5116" y="9614"/>
                    <a:pt x="5743" y="4410"/>
                  </a:cubicBezTo>
                  <a:lnTo>
                    <a:pt x="6174" y="0"/>
                  </a:ln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1" name="Shape 1557"/>
            <p:cNvSpPr/>
            <p:nvPr/>
          </p:nvSpPr>
          <p:spPr>
            <a:xfrm>
              <a:off x="437930" y="235708"/>
              <a:ext cx="164833" cy="45453"/>
            </a:xfrm>
            <a:custGeom>
              <a:avLst/>
              <a:gdLst/>
              <a:ahLst/>
              <a:cxnLst/>
              <a:rect l="0" t="0" r="0" b="0"/>
              <a:pathLst>
                <a:path w="164833" h="45453">
                  <a:moveTo>
                    <a:pt x="164833" y="0"/>
                  </a:moveTo>
                  <a:cubicBezTo>
                    <a:pt x="164833" y="0"/>
                    <a:pt x="159842" y="1994"/>
                    <a:pt x="151346" y="3493"/>
                  </a:cubicBezTo>
                  <a:cubicBezTo>
                    <a:pt x="145936" y="4458"/>
                    <a:pt x="80912" y="1499"/>
                    <a:pt x="71425" y="3493"/>
                  </a:cubicBezTo>
                  <a:cubicBezTo>
                    <a:pt x="67005" y="4432"/>
                    <a:pt x="52451" y="14491"/>
                    <a:pt x="46457" y="15481"/>
                  </a:cubicBezTo>
                  <a:cubicBezTo>
                    <a:pt x="40462" y="16485"/>
                    <a:pt x="26975" y="16485"/>
                    <a:pt x="22974" y="19482"/>
                  </a:cubicBezTo>
                  <a:cubicBezTo>
                    <a:pt x="18974" y="22479"/>
                    <a:pt x="0" y="45453"/>
                    <a:pt x="0" y="45453"/>
                  </a:cubicBezTo>
                  <a:cubicBezTo>
                    <a:pt x="0" y="45453"/>
                    <a:pt x="17983" y="45453"/>
                    <a:pt x="28969" y="41961"/>
                  </a:cubicBezTo>
                  <a:cubicBezTo>
                    <a:pt x="39954" y="38468"/>
                    <a:pt x="50444" y="37465"/>
                    <a:pt x="57442" y="36462"/>
                  </a:cubicBezTo>
                  <a:cubicBezTo>
                    <a:pt x="64440" y="35458"/>
                    <a:pt x="80836" y="24536"/>
                    <a:pt x="95898" y="21984"/>
                  </a:cubicBezTo>
                  <a:cubicBezTo>
                    <a:pt x="125375" y="16980"/>
                    <a:pt x="160338" y="1499"/>
                    <a:pt x="164833" y="0"/>
                  </a:cubicBezTo>
                  <a:close/>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2" name="Shape 1558"/>
            <p:cNvSpPr/>
            <p:nvPr/>
          </p:nvSpPr>
          <p:spPr>
            <a:xfrm>
              <a:off x="444922" y="238706"/>
              <a:ext cx="152349" cy="75082"/>
            </a:xfrm>
            <a:custGeom>
              <a:avLst/>
              <a:gdLst/>
              <a:ahLst/>
              <a:cxnLst/>
              <a:rect l="0" t="0" r="0" b="0"/>
              <a:pathLst>
                <a:path w="152349" h="75082">
                  <a:moveTo>
                    <a:pt x="0" y="43955"/>
                  </a:moveTo>
                  <a:cubicBezTo>
                    <a:pt x="0" y="43955"/>
                    <a:pt x="15811" y="75082"/>
                    <a:pt x="44780" y="72085"/>
                  </a:cubicBezTo>
                  <a:cubicBezTo>
                    <a:pt x="73749" y="69088"/>
                    <a:pt x="100241" y="57925"/>
                    <a:pt x="114224" y="46939"/>
                  </a:cubicBezTo>
                  <a:cubicBezTo>
                    <a:pt x="128207" y="35954"/>
                    <a:pt x="138963" y="24193"/>
                    <a:pt x="142964" y="18199"/>
                  </a:cubicBezTo>
                  <a:cubicBezTo>
                    <a:pt x="146952" y="12205"/>
                    <a:pt x="152349" y="0"/>
                    <a:pt x="152349" y="0"/>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3" name="Shape 1559"/>
            <p:cNvSpPr/>
            <p:nvPr/>
          </p:nvSpPr>
          <p:spPr>
            <a:xfrm>
              <a:off x="462465" y="166676"/>
              <a:ext cx="23292" cy="9830"/>
            </a:xfrm>
            <a:custGeom>
              <a:avLst/>
              <a:gdLst/>
              <a:ahLst/>
              <a:cxnLst/>
              <a:rect l="0" t="0" r="0" b="0"/>
              <a:pathLst>
                <a:path w="23292" h="9830">
                  <a:moveTo>
                    <a:pt x="0" y="9830"/>
                  </a:moveTo>
                  <a:cubicBezTo>
                    <a:pt x="0" y="9830"/>
                    <a:pt x="10198" y="0"/>
                    <a:pt x="16015" y="724"/>
                  </a:cubicBezTo>
                  <a:cubicBezTo>
                    <a:pt x="21844" y="1461"/>
                    <a:pt x="23292" y="2908"/>
                    <a:pt x="21844" y="5829"/>
                  </a:cubicBezTo>
                  <a:cubicBezTo>
                    <a:pt x="20383" y="8738"/>
                    <a:pt x="16739" y="9462"/>
                    <a:pt x="16739" y="9462"/>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4" name="Shape 1560"/>
            <p:cNvSpPr/>
            <p:nvPr/>
          </p:nvSpPr>
          <p:spPr>
            <a:xfrm>
              <a:off x="498070" y="146159"/>
              <a:ext cx="10515" cy="25146"/>
            </a:xfrm>
            <a:custGeom>
              <a:avLst/>
              <a:gdLst/>
              <a:ahLst/>
              <a:cxnLst/>
              <a:rect l="0" t="0" r="0" b="0"/>
              <a:pathLst>
                <a:path w="10515" h="25146">
                  <a:moveTo>
                    <a:pt x="1905" y="25146"/>
                  </a:moveTo>
                  <a:cubicBezTo>
                    <a:pt x="1905" y="25146"/>
                    <a:pt x="10515" y="19723"/>
                    <a:pt x="5397" y="7785"/>
                  </a:cubicBezTo>
                  <a:cubicBezTo>
                    <a:pt x="3594" y="3594"/>
                    <a:pt x="0" y="0"/>
                    <a:pt x="0" y="0"/>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5" name="Shape 1561"/>
            <p:cNvSpPr/>
            <p:nvPr/>
          </p:nvSpPr>
          <p:spPr>
            <a:xfrm>
              <a:off x="150336" y="138379"/>
              <a:ext cx="310970" cy="456910"/>
            </a:xfrm>
            <a:custGeom>
              <a:avLst/>
              <a:gdLst/>
              <a:ahLst/>
              <a:cxnLst/>
              <a:rect l="0" t="0" r="0" b="0"/>
              <a:pathLst>
                <a:path w="310970" h="456910">
                  <a:moveTo>
                    <a:pt x="310970" y="456910"/>
                  </a:moveTo>
                  <a:lnTo>
                    <a:pt x="287094" y="393029"/>
                  </a:lnTo>
                  <a:cubicBezTo>
                    <a:pt x="287094" y="393029"/>
                    <a:pt x="274432" y="369052"/>
                    <a:pt x="258456" y="359730"/>
                  </a:cubicBezTo>
                  <a:cubicBezTo>
                    <a:pt x="242467" y="350408"/>
                    <a:pt x="184529" y="268493"/>
                    <a:pt x="131253" y="203228"/>
                  </a:cubicBezTo>
                  <a:cubicBezTo>
                    <a:pt x="77963" y="137950"/>
                    <a:pt x="79030" y="153355"/>
                    <a:pt x="62647" y="121300"/>
                  </a:cubicBezTo>
                  <a:lnTo>
                    <a:pt x="0" y="0"/>
                  </a:ln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6" name="Shape 1562"/>
            <p:cNvSpPr/>
            <p:nvPr/>
          </p:nvSpPr>
          <p:spPr>
            <a:xfrm>
              <a:off x="371491" y="395547"/>
              <a:ext cx="115888" cy="57937"/>
            </a:xfrm>
            <a:custGeom>
              <a:avLst/>
              <a:gdLst/>
              <a:ahLst/>
              <a:cxnLst/>
              <a:rect l="0" t="0" r="0" b="0"/>
              <a:pathLst>
                <a:path w="115888" h="57937">
                  <a:moveTo>
                    <a:pt x="115888" y="0"/>
                  </a:moveTo>
                  <a:cubicBezTo>
                    <a:pt x="115888" y="0"/>
                    <a:pt x="107226" y="32639"/>
                    <a:pt x="77927" y="41961"/>
                  </a:cubicBezTo>
                  <a:cubicBezTo>
                    <a:pt x="48616" y="51283"/>
                    <a:pt x="0" y="57937"/>
                    <a:pt x="0" y="57937"/>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7" name="Shape 1563"/>
            <p:cNvSpPr/>
            <p:nvPr/>
          </p:nvSpPr>
          <p:spPr>
            <a:xfrm>
              <a:off x="609797" y="949660"/>
              <a:ext cx="279115" cy="221381"/>
            </a:xfrm>
            <a:custGeom>
              <a:avLst/>
              <a:gdLst/>
              <a:ahLst/>
              <a:cxnLst/>
              <a:rect l="0" t="0" r="0" b="0"/>
              <a:pathLst>
                <a:path w="279115" h="221381">
                  <a:moveTo>
                    <a:pt x="279115" y="221381"/>
                  </a:moveTo>
                  <a:lnTo>
                    <a:pt x="273584" y="216529"/>
                  </a:lnTo>
                  <a:cubicBezTo>
                    <a:pt x="230794" y="178727"/>
                    <a:pt x="178067" y="130988"/>
                    <a:pt x="138316" y="91237"/>
                  </a:cubicBezTo>
                  <a:cubicBezTo>
                    <a:pt x="85369" y="38291"/>
                    <a:pt x="80378" y="62268"/>
                    <a:pt x="33426" y="32296"/>
                  </a:cubicBezTo>
                  <a:cubicBezTo>
                    <a:pt x="0" y="10960"/>
                    <a:pt x="4115" y="0"/>
                    <a:pt x="4115" y="0"/>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8" name="Shape 1564"/>
            <p:cNvSpPr/>
            <p:nvPr/>
          </p:nvSpPr>
          <p:spPr>
            <a:xfrm>
              <a:off x="815690" y="138379"/>
              <a:ext cx="267277" cy="474410"/>
            </a:xfrm>
            <a:custGeom>
              <a:avLst/>
              <a:gdLst/>
              <a:ahLst/>
              <a:cxnLst/>
              <a:rect l="0" t="0" r="0" b="0"/>
              <a:pathLst>
                <a:path w="267277" h="474410">
                  <a:moveTo>
                    <a:pt x="267277" y="474410"/>
                  </a:moveTo>
                  <a:lnTo>
                    <a:pt x="266004" y="473822"/>
                  </a:lnTo>
                  <a:cubicBezTo>
                    <a:pt x="246949" y="466049"/>
                    <a:pt x="232244" y="462009"/>
                    <a:pt x="225958" y="461561"/>
                  </a:cubicBezTo>
                  <a:cubicBezTo>
                    <a:pt x="200824" y="459758"/>
                    <a:pt x="142213" y="440987"/>
                    <a:pt x="142213" y="440987"/>
                  </a:cubicBezTo>
                  <a:cubicBezTo>
                    <a:pt x="142213" y="440987"/>
                    <a:pt x="83273" y="410012"/>
                    <a:pt x="63296" y="391038"/>
                  </a:cubicBezTo>
                  <a:cubicBezTo>
                    <a:pt x="43319" y="372052"/>
                    <a:pt x="43319" y="333088"/>
                    <a:pt x="35318" y="275151"/>
                  </a:cubicBezTo>
                  <a:cubicBezTo>
                    <a:pt x="29327" y="231697"/>
                    <a:pt x="10412" y="80910"/>
                    <a:pt x="906" y="6967"/>
                  </a:cubicBezTo>
                  <a:lnTo>
                    <a:pt x="0" y="0"/>
                  </a:ln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9" name="Shape 1565"/>
            <p:cNvSpPr/>
            <p:nvPr/>
          </p:nvSpPr>
          <p:spPr>
            <a:xfrm>
              <a:off x="295887" y="138379"/>
              <a:ext cx="487750" cy="290304"/>
            </a:xfrm>
            <a:custGeom>
              <a:avLst/>
              <a:gdLst/>
              <a:ahLst/>
              <a:cxnLst/>
              <a:rect l="0" t="0" r="0" b="0"/>
              <a:pathLst>
                <a:path w="487750" h="290304">
                  <a:moveTo>
                    <a:pt x="487750" y="0"/>
                  </a:moveTo>
                  <a:lnTo>
                    <a:pt x="487551" y="3341"/>
                  </a:lnTo>
                  <a:cubicBezTo>
                    <a:pt x="485302" y="35059"/>
                    <a:pt x="480971" y="72855"/>
                    <a:pt x="472646" y="97162"/>
                  </a:cubicBezTo>
                  <a:cubicBezTo>
                    <a:pt x="455997" y="145778"/>
                    <a:pt x="369421" y="226372"/>
                    <a:pt x="292167" y="258338"/>
                  </a:cubicBezTo>
                  <a:cubicBezTo>
                    <a:pt x="214913" y="290304"/>
                    <a:pt x="193602" y="260993"/>
                    <a:pt x="182274" y="250337"/>
                  </a:cubicBezTo>
                  <a:cubicBezTo>
                    <a:pt x="170945" y="239682"/>
                    <a:pt x="124323" y="200388"/>
                    <a:pt x="107013" y="180411"/>
                  </a:cubicBezTo>
                  <a:cubicBezTo>
                    <a:pt x="89690" y="160434"/>
                    <a:pt x="30420" y="76512"/>
                    <a:pt x="11103" y="33891"/>
                  </a:cubicBezTo>
                  <a:lnTo>
                    <a:pt x="0" y="0"/>
                  </a:ln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0" name="Shape 1566"/>
            <p:cNvSpPr/>
            <p:nvPr/>
          </p:nvSpPr>
          <p:spPr>
            <a:xfrm>
              <a:off x="50292" y="628108"/>
              <a:ext cx="29496" cy="75133"/>
            </a:xfrm>
            <a:custGeom>
              <a:avLst/>
              <a:gdLst/>
              <a:ahLst/>
              <a:cxnLst/>
              <a:rect l="0" t="0" r="0" b="0"/>
              <a:pathLst>
                <a:path w="29496" h="75133">
                  <a:moveTo>
                    <a:pt x="29496" y="75133"/>
                  </a:moveTo>
                  <a:cubicBezTo>
                    <a:pt x="24751" y="57900"/>
                    <a:pt x="17102" y="37671"/>
                    <a:pt x="7080" y="14763"/>
                  </a:cubicBezTo>
                  <a:lnTo>
                    <a:pt x="0" y="0"/>
                  </a:ln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1" name="Shape 1567"/>
            <p:cNvSpPr/>
            <p:nvPr/>
          </p:nvSpPr>
          <p:spPr>
            <a:xfrm>
              <a:off x="79788" y="703241"/>
              <a:ext cx="66195" cy="467801"/>
            </a:xfrm>
            <a:custGeom>
              <a:avLst/>
              <a:gdLst/>
              <a:ahLst/>
              <a:cxnLst/>
              <a:rect l="0" t="0" r="0" b="0"/>
              <a:pathLst>
                <a:path w="66195" h="467801">
                  <a:moveTo>
                    <a:pt x="66195" y="467801"/>
                  </a:moveTo>
                  <a:lnTo>
                    <a:pt x="48871" y="397080"/>
                  </a:lnTo>
                  <a:cubicBezTo>
                    <a:pt x="38551" y="351133"/>
                    <a:pt x="30620" y="307619"/>
                    <a:pt x="21971" y="255740"/>
                  </a:cubicBezTo>
                  <a:cubicBezTo>
                    <a:pt x="5334" y="155867"/>
                    <a:pt x="0" y="0"/>
                    <a:pt x="0" y="0"/>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2" name="Shape 1568"/>
            <p:cNvSpPr/>
            <p:nvPr/>
          </p:nvSpPr>
          <p:spPr>
            <a:xfrm>
              <a:off x="446928" y="810509"/>
              <a:ext cx="21273" cy="19304"/>
            </a:xfrm>
            <a:custGeom>
              <a:avLst/>
              <a:gdLst/>
              <a:ahLst/>
              <a:cxnLst/>
              <a:rect l="0" t="0" r="0" b="0"/>
              <a:pathLst>
                <a:path w="21273" h="19304">
                  <a:moveTo>
                    <a:pt x="0" y="0"/>
                  </a:moveTo>
                  <a:cubicBezTo>
                    <a:pt x="6896" y="6261"/>
                    <a:pt x="14021" y="12725"/>
                    <a:pt x="21273" y="19304"/>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3" name="Shape 1569"/>
            <p:cNvSpPr/>
            <p:nvPr/>
          </p:nvSpPr>
          <p:spPr>
            <a:xfrm>
              <a:off x="218873" y="557810"/>
              <a:ext cx="198183" cy="225539"/>
            </a:xfrm>
            <a:custGeom>
              <a:avLst/>
              <a:gdLst/>
              <a:ahLst/>
              <a:cxnLst/>
              <a:rect l="0" t="0" r="0" b="0"/>
              <a:pathLst>
                <a:path w="198183" h="225539">
                  <a:moveTo>
                    <a:pt x="189560" y="42990"/>
                  </a:moveTo>
                  <a:cubicBezTo>
                    <a:pt x="173711" y="30048"/>
                    <a:pt x="159042" y="19317"/>
                    <a:pt x="147117" y="14402"/>
                  </a:cubicBezTo>
                  <a:cubicBezTo>
                    <a:pt x="112090" y="0"/>
                    <a:pt x="94158" y="572"/>
                    <a:pt x="67615" y="3391"/>
                  </a:cubicBezTo>
                  <a:cubicBezTo>
                    <a:pt x="41072" y="6210"/>
                    <a:pt x="29845" y="8954"/>
                    <a:pt x="29845" y="8954"/>
                  </a:cubicBezTo>
                  <a:lnTo>
                    <a:pt x="18466" y="11659"/>
                  </a:lnTo>
                  <a:cubicBezTo>
                    <a:pt x="18466" y="11659"/>
                    <a:pt x="8395" y="13513"/>
                    <a:pt x="4394" y="34379"/>
                  </a:cubicBezTo>
                  <a:cubicBezTo>
                    <a:pt x="0" y="57290"/>
                    <a:pt x="9106" y="73114"/>
                    <a:pt x="11735" y="74993"/>
                  </a:cubicBezTo>
                  <a:cubicBezTo>
                    <a:pt x="14376" y="76860"/>
                    <a:pt x="19596" y="79947"/>
                    <a:pt x="19596" y="79947"/>
                  </a:cubicBezTo>
                  <a:cubicBezTo>
                    <a:pt x="19596" y="79947"/>
                    <a:pt x="42227" y="91821"/>
                    <a:pt x="71183" y="114795"/>
                  </a:cubicBezTo>
                  <a:cubicBezTo>
                    <a:pt x="100127" y="137782"/>
                    <a:pt x="131293" y="163881"/>
                    <a:pt x="159639" y="190297"/>
                  </a:cubicBezTo>
                  <a:cubicBezTo>
                    <a:pt x="165798" y="196037"/>
                    <a:pt x="179895" y="208902"/>
                    <a:pt x="198183" y="225539"/>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4" name="Shape 1570"/>
            <p:cNvSpPr/>
            <p:nvPr/>
          </p:nvSpPr>
          <p:spPr>
            <a:xfrm>
              <a:off x="493923" y="679100"/>
              <a:ext cx="15532" cy="14542"/>
            </a:xfrm>
            <a:custGeom>
              <a:avLst/>
              <a:gdLst/>
              <a:ahLst/>
              <a:cxnLst/>
              <a:rect l="0" t="0" r="0" b="0"/>
              <a:pathLst>
                <a:path w="15532" h="14542">
                  <a:moveTo>
                    <a:pt x="15532" y="14542"/>
                  </a:moveTo>
                  <a:cubicBezTo>
                    <a:pt x="15532" y="14542"/>
                    <a:pt x="4851" y="4559"/>
                    <a:pt x="0" y="0"/>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5" name="Shape 1571"/>
            <p:cNvSpPr/>
            <p:nvPr/>
          </p:nvSpPr>
          <p:spPr>
            <a:xfrm>
              <a:off x="571877" y="752619"/>
              <a:ext cx="5779" cy="4750"/>
            </a:xfrm>
            <a:custGeom>
              <a:avLst/>
              <a:gdLst/>
              <a:ahLst/>
              <a:cxnLst/>
              <a:rect l="0" t="0" r="0" b="0"/>
              <a:pathLst>
                <a:path w="5779" h="4750">
                  <a:moveTo>
                    <a:pt x="5779" y="4750"/>
                  </a:moveTo>
                  <a:cubicBezTo>
                    <a:pt x="5779" y="4750"/>
                    <a:pt x="2146" y="2032"/>
                    <a:pt x="0" y="0"/>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6" name="Shape 1572"/>
            <p:cNvSpPr/>
            <p:nvPr/>
          </p:nvSpPr>
          <p:spPr>
            <a:xfrm>
              <a:off x="483659" y="815047"/>
              <a:ext cx="205676" cy="139560"/>
            </a:xfrm>
            <a:custGeom>
              <a:avLst/>
              <a:gdLst/>
              <a:ahLst/>
              <a:cxnLst/>
              <a:rect l="0" t="0" r="0" b="0"/>
              <a:pathLst>
                <a:path w="205676" h="139560">
                  <a:moveTo>
                    <a:pt x="0" y="28778"/>
                  </a:moveTo>
                  <a:cubicBezTo>
                    <a:pt x="58738" y="82017"/>
                    <a:pt x="119393" y="136868"/>
                    <a:pt x="119393" y="136868"/>
                  </a:cubicBezTo>
                  <a:cubicBezTo>
                    <a:pt x="119393" y="136868"/>
                    <a:pt x="122720" y="139560"/>
                    <a:pt x="125095" y="137757"/>
                  </a:cubicBezTo>
                  <a:cubicBezTo>
                    <a:pt x="127483" y="135954"/>
                    <a:pt x="141846" y="122301"/>
                    <a:pt x="164986" y="97117"/>
                  </a:cubicBezTo>
                  <a:cubicBezTo>
                    <a:pt x="188125" y="71946"/>
                    <a:pt x="204470" y="51778"/>
                    <a:pt x="204470" y="51778"/>
                  </a:cubicBezTo>
                  <a:cubicBezTo>
                    <a:pt x="204470" y="51778"/>
                    <a:pt x="205676" y="48895"/>
                    <a:pt x="203302" y="46342"/>
                  </a:cubicBezTo>
                  <a:cubicBezTo>
                    <a:pt x="202578" y="45568"/>
                    <a:pt x="182270" y="26365"/>
                    <a:pt x="154368" y="0"/>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7" name="Shape 1573"/>
            <p:cNvSpPr/>
            <p:nvPr/>
          </p:nvSpPr>
          <p:spPr>
            <a:xfrm>
              <a:off x="226606" y="567701"/>
              <a:ext cx="18885" cy="69075"/>
            </a:xfrm>
            <a:custGeom>
              <a:avLst/>
              <a:gdLst/>
              <a:ahLst/>
              <a:cxnLst/>
              <a:rect l="0" t="0" r="0" b="0"/>
              <a:pathLst>
                <a:path w="18885" h="69075">
                  <a:moveTo>
                    <a:pt x="18885" y="0"/>
                  </a:moveTo>
                  <a:cubicBezTo>
                    <a:pt x="18885" y="0"/>
                    <a:pt x="6121" y="8026"/>
                    <a:pt x="3226" y="28880"/>
                  </a:cubicBezTo>
                  <a:cubicBezTo>
                    <a:pt x="0" y="52184"/>
                    <a:pt x="10693" y="69075"/>
                    <a:pt x="10693" y="69075"/>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8" name="Shape 1574"/>
            <p:cNvSpPr/>
            <p:nvPr/>
          </p:nvSpPr>
          <p:spPr>
            <a:xfrm>
              <a:off x="580230" y="811560"/>
              <a:ext cx="79896" cy="51346"/>
            </a:xfrm>
            <a:custGeom>
              <a:avLst/>
              <a:gdLst/>
              <a:ahLst/>
              <a:cxnLst/>
              <a:rect l="0" t="0" r="0" b="0"/>
              <a:pathLst>
                <a:path w="79896" h="51346">
                  <a:moveTo>
                    <a:pt x="0" y="0"/>
                  </a:moveTo>
                  <a:lnTo>
                    <a:pt x="41605" y="37783"/>
                  </a:lnTo>
                  <a:cubicBezTo>
                    <a:pt x="41605" y="37783"/>
                    <a:pt x="56363" y="51346"/>
                    <a:pt x="66396" y="40424"/>
                  </a:cubicBezTo>
                  <a:cubicBezTo>
                    <a:pt x="76429" y="29502"/>
                    <a:pt x="79896" y="24536"/>
                    <a:pt x="79896" y="24536"/>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9" name="Shape 1575"/>
            <p:cNvSpPr/>
            <p:nvPr/>
          </p:nvSpPr>
          <p:spPr>
            <a:xfrm>
              <a:off x="515878" y="753111"/>
              <a:ext cx="25667" cy="23317"/>
            </a:xfrm>
            <a:custGeom>
              <a:avLst/>
              <a:gdLst/>
              <a:ahLst/>
              <a:cxnLst/>
              <a:rect l="0" t="0" r="0" b="0"/>
              <a:pathLst>
                <a:path w="25667" h="23317">
                  <a:moveTo>
                    <a:pt x="0" y="0"/>
                  </a:moveTo>
                  <a:lnTo>
                    <a:pt x="25667" y="23317"/>
                  </a:ln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50" name="Shape 1576"/>
            <p:cNvSpPr/>
            <p:nvPr/>
          </p:nvSpPr>
          <p:spPr>
            <a:xfrm>
              <a:off x="450253" y="693509"/>
              <a:ext cx="25273" cy="22949"/>
            </a:xfrm>
            <a:custGeom>
              <a:avLst/>
              <a:gdLst/>
              <a:ahLst/>
              <a:cxnLst/>
              <a:rect l="0" t="0" r="0" b="0"/>
              <a:pathLst>
                <a:path w="25273" h="22949">
                  <a:moveTo>
                    <a:pt x="0" y="0"/>
                  </a:moveTo>
                  <a:lnTo>
                    <a:pt x="25273" y="22949"/>
                  </a:ln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51" name="Shape 1577"/>
            <p:cNvSpPr/>
            <p:nvPr/>
          </p:nvSpPr>
          <p:spPr>
            <a:xfrm>
              <a:off x="407400" y="654436"/>
              <a:ext cx="2527" cy="2299"/>
            </a:xfrm>
            <a:custGeom>
              <a:avLst/>
              <a:gdLst/>
              <a:ahLst/>
              <a:cxnLst/>
              <a:rect l="0" t="0" r="0" b="0"/>
              <a:pathLst>
                <a:path w="2527" h="2299">
                  <a:moveTo>
                    <a:pt x="0" y="0"/>
                  </a:moveTo>
                  <a:lnTo>
                    <a:pt x="2527" y="2299"/>
                  </a:ln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52" name="Shape 1578"/>
            <p:cNvSpPr/>
            <p:nvPr/>
          </p:nvSpPr>
          <p:spPr>
            <a:xfrm>
              <a:off x="264141" y="562463"/>
              <a:ext cx="112560" cy="64579"/>
            </a:xfrm>
            <a:custGeom>
              <a:avLst/>
              <a:gdLst/>
              <a:ahLst/>
              <a:cxnLst/>
              <a:rect l="0" t="0" r="0" b="0"/>
              <a:pathLst>
                <a:path w="112560" h="64579">
                  <a:moveTo>
                    <a:pt x="11481" y="0"/>
                  </a:moveTo>
                  <a:cubicBezTo>
                    <a:pt x="11481" y="0"/>
                    <a:pt x="0" y="10401"/>
                    <a:pt x="7976" y="14465"/>
                  </a:cubicBezTo>
                  <a:cubicBezTo>
                    <a:pt x="15951" y="18529"/>
                    <a:pt x="22314" y="14859"/>
                    <a:pt x="43460" y="21768"/>
                  </a:cubicBezTo>
                  <a:cubicBezTo>
                    <a:pt x="64592" y="28664"/>
                    <a:pt x="75946" y="35573"/>
                    <a:pt x="94132" y="49835"/>
                  </a:cubicBezTo>
                  <a:cubicBezTo>
                    <a:pt x="100749" y="55016"/>
                    <a:pt x="106794" y="59703"/>
                    <a:pt x="112560" y="64579"/>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53" name="Shape 1579"/>
            <p:cNvSpPr/>
            <p:nvPr/>
          </p:nvSpPr>
          <p:spPr>
            <a:xfrm>
              <a:off x="522954" y="831938"/>
              <a:ext cx="109677" cy="98247"/>
            </a:xfrm>
            <a:custGeom>
              <a:avLst/>
              <a:gdLst/>
              <a:ahLst/>
              <a:cxnLst/>
              <a:rect l="0" t="0" r="0" b="0"/>
              <a:pathLst>
                <a:path w="109677" h="98247">
                  <a:moveTo>
                    <a:pt x="0" y="0"/>
                  </a:moveTo>
                  <a:cubicBezTo>
                    <a:pt x="65202" y="59093"/>
                    <a:pt x="106324" y="96368"/>
                    <a:pt x="106324" y="96368"/>
                  </a:cubicBezTo>
                  <a:cubicBezTo>
                    <a:pt x="106324" y="96368"/>
                    <a:pt x="108763" y="98247"/>
                    <a:pt x="109677" y="97257"/>
                  </a:cubicBezTo>
                </a:path>
              </a:pathLst>
            </a:custGeom>
            <a:ln w="2692" cap="rnd">
              <a:round/>
            </a:ln>
          </p:spPr>
          <p:style>
            <a:lnRef idx="1">
              <a:srgbClr val="C7C7C7"/>
            </a:lnRef>
            <a:fillRef idx="0">
              <a:srgbClr val="000000">
                <a:alpha val="0"/>
              </a:srgbClr>
            </a:fillRef>
            <a:effectRef idx="0">
              <a:scrgbClr r="0" g="0" b="0"/>
            </a:effectRef>
            <a:fontRef idx="none"/>
          </p:style>
          <p:txBody>
            <a:bodyPr/>
            <a:lstStyle/>
            <a:p>
              <a:endParaRPr lang="ru-RU"/>
            </a:p>
          </p:txBody>
        </p:sp>
        <p:sp>
          <p:nvSpPr>
            <p:cNvPr id="54" name="Shape 1580"/>
            <p:cNvSpPr/>
            <p:nvPr/>
          </p:nvSpPr>
          <p:spPr>
            <a:xfrm>
              <a:off x="473399" y="787031"/>
              <a:ext cx="18275" cy="16561"/>
            </a:xfrm>
            <a:custGeom>
              <a:avLst/>
              <a:gdLst/>
              <a:ahLst/>
              <a:cxnLst/>
              <a:rect l="0" t="0" r="0" b="0"/>
              <a:pathLst>
                <a:path w="18275" h="16561">
                  <a:moveTo>
                    <a:pt x="0" y="0"/>
                  </a:moveTo>
                  <a:cubicBezTo>
                    <a:pt x="6083" y="5512"/>
                    <a:pt x="12192" y="11049"/>
                    <a:pt x="18275" y="16561"/>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55" name="Shape 1581"/>
            <p:cNvSpPr/>
            <p:nvPr/>
          </p:nvSpPr>
          <p:spPr>
            <a:xfrm>
              <a:off x="408696" y="728407"/>
              <a:ext cx="26162" cy="23711"/>
            </a:xfrm>
            <a:custGeom>
              <a:avLst/>
              <a:gdLst/>
              <a:ahLst/>
              <a:cxnLst/>
              <a:rect l="0" t="0" r="0" b="0"/>
              <a:pathLst>
                <a:path w="26162" h="23711">
                  <a:moveTo>
                    <a:pt x="0" y="0"/>
                  </a:moveTo>
                  <a:cubicBezTo>
                    <a:pt x="8331" y="7544"/>
                    <a:pt x="17107" y="15507"/>
                    <a:pt x="26162" y="23711"/>
                  </a:cubicBezTo>
                </a:path>
              </a:pathLst>
            </a:custGeom>
            <a:ln w="2692" cap="rnd">
              <a:round/>
            </a:ln>
          </p:spPr>
          <p:style>
            <a:lnRef idx="1">
              <a:srgbClr val="C7C7C7"/>
            </a:lnRef>
            <a:fillRef idx="0">
              <a:srgbClr val="000000">
                <a:alpha val="0"/>
              </a:srgbClr>
            </a:fillRef>
            <a:effectRef idx="0">
              <a:scrgbClr r="0" g="0" b="0"/>
            </a:effectRef>
            <a:fontRef idx="none"/>
          </p:style>
          <p:txBody>
            <a:bodyPr/>
            <a:lstStyle/>
            <a:p>
              <a:endParaRPr lang="ru-RU"/>
            </a:p>
          </p:txBody>
        </p:sp>
        <p:sp>
          <p:nvSpPr>
            <p:cNvPr id="56" name="Shape 1582"/>
            <p:cNvSpPr/>
            <p:nvPr/>
          </p:nvSpPr>
          <p:spPr>
            <a:xfrm>
              <a:off x="239235" y="614734"/>
              <a:ext cx="138735" cy="85839"/>
            </a:xfrm>
            <a:custGeom>
              <a:avLst/>
              <a:gdLst/>
              <a:ahLst/>
              <a:cxnLst/>
              <a:rect l="0" t="0" r="0" b="0"/>
              <a:pathLst>
                <a:path w="138735" h="85839">
                  <a:moveTo>
                    <a:pt x="0" y="0"/>
                  </a:moveTo>
                  <a:cubicBezTo>
                    <a:pt x="0" y="0"/>
                    <a:pt x="32626" y="12129"/>
                    <a:pt x="49162" y="18618"/>
                  </a:cubicBezTo>
                  <a:cubicBezTo>
                    <a:pt x="65697" y="25108"/>
                    <a:pt x="81585" y="34265"/>
                    <a:pt x="98882" y="49797"/>
                  </a:cubicBezTo>
                  <a:cubicBezTo>
                    <a:pt x="102514" y="53048"/>
                    <a:pt x="117424" y="66548"/>
                    <a:pt x="138735" y="85839"/>
                  </a:cubicBezTo>
                </a:path>
              </a:pathLst>
            </a:custGeom>
            <a:ln w="2692" cap="rnd">
              <a:round/>
            </a:ln>
          </p:spPr>
          <p:style>
            <a:lnRef idx="1">
              <a:srgbClr val="C7C7C7"/>
            </a:lnRef>
            <a:fillRef idx="0">
              <a:srgbClr val="000000">
                <a:alpha val="0"/>
              </a:srgbClr>
            </a:fillRef>
            <a:effectRef idx="0">
              <a:scrgbClr r="0" g="0" b="0"/>
            </a:effectRef>
            <a:fontRef idx="none"/>
          </p:style>
          <p:txBody>
            <a:bodyPr/>
            <a:lstStyle/>
            <a:p>
              <a:endParaRPr lang="ru-RU"/>
            </a:p>
          </p:txBody>
        </p:sp>
        <p:sp>
          <p:nvSpPr>
            <p:cNvPr id="57" name="Shape 1583"/>
            <p:cNvSpPr/>
            <p:nvPr/>
          </p:nvSpPr>
          <p:spPr>
            <a:xfrm>
              <a:off x="359105" y="589271"/>
              <a:ext cx="373583" cy="267741"/>
            </a:xfrm>
            <a:custGeom>
              <a:avLst/>
              <a:gdLst/>
              <a:ahLst/>
              <a:cxnLst/>
              <a:rect l="0" t="0" r="0" b="0"/>
              <a:pathLst>
                <a:path w="373583" h="267741">
                  <a:moveTo>
                    <a:pt x="373583" y="267741"/>
                  </a:moveTo>
                  <a:cubicBezTo>
                    <a:pt x="366433" y="256032"/>
                    <a:pt x="364312" y="245009"/>
                    <a:pt x="361721" y="228613"/>
                  </a:cubicBezTo>
                  <a:cubicBezTo>
                    <a:pt x="359118" y="212230"/>
                    <a:pt x="359499" y="191452"/>
                    <a:pt x="350749" y="182778"/>
                  </a:cubicBezTo>
                  <a:cubicBezTo>
                    <a:pt x="341998" y="174104"/>
                    <a:pt x="332753" y="176974"/>
                    <a:pt x="328600" y="169596"/>
                  </a:cubicBezTo>
                  <a:cubicBezTo>
                    <a:pt x="324472" y="162217"/>
                    <a:pt x="320167" y="148336"/>
                    <a:pt x="316560" y="140856"/>
                  </a:cubicBezTo>
                  <a:cubicBezTo>
                    <a:pt x="312941" y="133375"/>
                    <a:pt x="310236" y="130632"/>
                    <a:pt x="308801" y="125997"/>
                  </a:cubicBezTo>
                  <a:cubicBezTo>
                    <a:pt x="307378" y="121374"/>
                    <a:pt x="308331" y="92316"/>
                    <a:pt x="292456" y="83376"/>
                  </a:cubicBezTo>
                  <a:cubicBezTo>
                    <a:pt x="276581" y="74435"/>
                    <a:pt x="274879" y="76949"/>
                    <a:pt x="267665" y="73419"/>
                  </a:cubicBezTo>
                  <a:cubicBezTo>
                    <a:pt x="260452" y="69901"/>
                    <a:pt x="250317" y="65316"/>
                    <a:pt x="245097" y="60871"/>
                  </a:cubicBezTo>
                  <a:cubicBezTo>
                    <a:pt x="232067" y="49746"/>
                    <a:pt x="216027" y="48463"/>
                    <a:pt x="216027" y="48463"/>
                  </a:cubicBezTo>
                  <a:cubicBezTo>
                    <a:pt x="216027" y="48463"/>
                    <a:pt x="151346" y="13106"/>
                    <a:pt x="148438" y="11316"/>
                  </a:cubicBezTo>
                  <a:cubicBezTo>
                    <a:pt x="141021" y="6744"/>
                    <a:pt x="115722" y="8331"/>
                    <a:pt x="102197" y="6020"/>
                  </a:cubicBezTo>
                  <a:cubicBezTo>
                    <a:pt x="88684" y="3708"/>
                    <a:pt x="71082" y="0"/>
                    <a:pt x="62560" y="3810"/>
                  </a:cubicBezTo>
                  <a:cubicBezTo>
                    <a:pt x="54026" y="7633"/>
                    <a:pt x="28258" y="29464"/>
                    <a:pt x="28258" y="29464"/>
                  </a:cubicBezTo>
                  <a:cubicBezTo>
                    <a:pt x="28258" y="29464"/>
                    <a:pt x="0" y="50406"/>
                    <a:pt x="2756" y="59144"/>
                  </a:cubicBezTo>
                  <a:cubicBezTo>
                    <a:pt x="5524" y="67869"/>
                    <a:pt x="18974" y="74828"/>
                    <a:pt x="25489" y="74663"/>
                  </a:cubicBezTo>
                  <a:cubicBezTo>
                    <a:pt x="31991" y="74511"/>
                    <a:pt x="72479" y="49860"/>
                    <a:pt x="72479" y="49860"/>
                  </a:cubicBezTo>
                  <a:cubicBezTo>
                    <a:pt x="83630" y="45529"/>
                    <a:pt x="91389" y="46228"/>
                    <a:pt x="91389" y="46228"/>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58" name="Shape 1584"/>
            <p:cNvSpPr/>
            <p:nvPr/>
          </p:nvSpPr>
          <p:spPr>
            <a:xfrm>
              <a:off x="400690" y="677306"/>
              <a:ext cx="205677" cy="146888"/>
            </a:xfrm>
            <a:custGeom>
              <a:avLst/>
              <a:gdLst/>
              <a:ahLst/>
              <a:cxnLst/>
              <a:rect l="0" t="0" r="0" b="0"/>
              <a:pathLst>
                <a:path w="205677" h="146888">
                  <a:moveTo>
                    <a:pt x="205677" y="18174"/>
                  </a:moveTo>
                  <a:cubicBezTo>
                    <a:pt x="205677" y="18174"/>
                    <a:pt x="200622" y="20231"/>
                    <a:pt x="189636" y="16891"/>
                  </a:cubicBezTo>
                  <a:cubicBezTo>
                    <a:pt x="178638" y="13551"/>
                    <a:pt x="156959" y="8458"/>
                    <a:pt x="152984" y="7582"/>
                  </a:cubicBezTo>
                  <a:cubicBezTo>
                    <a:pt x="148997" y="6706"/>
                    <a:pt x="135725" y="0"/>
                    <a:pt x="125082" y="6947"/>
                  </a:cubicBezTo>
                  <a:cubicBezTo>
                    <a:pt x="114427" y="13881"/>
                    <a:pt x="81318" y="34404"/>
                    <a:pt x="68237" y="42901"/>
                  </a:cubicBezTo>
                  <a:cubicBezTo>
                    <a:pt x="55156" y="51410"/>
                    <a:pt x="39637" y="64186"/>
                    <a:pt x="34519" y="74435"/>
                  </a:cubicBezTo>
                  <a:cubicBezTo>
                    <a:pt x="29401" y="84671"/>
                    <a:pt x="23127" y="94590"/>
                    <a:pt x="17386" y="104407"/>
                  </a:cubicBezTo>
                  <a:cubicBezTo>
                    <a:pt x="11646" y="114224"/>
                    <a:pt x="0" y="127356"/>
                    <a:pt x="14402" y="137122"/>
                  </a:cubicBezTo>
                  <a:cubicBezTo>
                    <a:pt x="28804" y="146888"/>
                    <a:pt x="58661" y="126454"/>
                    <a:pt x="66713" y="117285"/>
                  </a:cubicBezTo>
                  <a:cubicBezTo>
                    <a:pt x="74752" y="108115"/>
                    <a:pt x="80721" y="96622"/>
                    <a:pt x="80721" y="96622"/>
                  </a:cubicBezTo>
                  <a:cubicBezTo>
                    <a:pt x="80721" y="96622"/>
                    <a:pt x="101524" y="83210"/>
                    <a:pt x="112878" y="76835"/>
                  </a:cubicBezTo>
                  <a:cubicBezTo>
                    <a:pt x="133541" y="65240"/>
                    <a:pt x="138887" y="64757"/>
                    <a:pt x="138887" y="64757"/>
                  </a:cubicBezTo>
                  <a:cubicBezTo>
                    <a:pt x="138887" y="64757"/>
                    <a:pt x="147358" y="69126"/>
                    <a:pt x="163373" y="73139"/>
                  </a:cubicBezTo>
                  <a:cubicBezTo>
                    <a:pt x="177229" y="76606"/>
                    <a:pt x="185611" y="75413"/>
                    <a:pt x="185611" y="75413"/>
                  </a:cubicBezTo>
                  <a:lnTo>
                    <a:pt x="190538" y="75552"/>
                  </a:ln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59" name="Shape 1585"/>
            <p:cNvSpPr/>
            <p:nvPr/>
          </p:nvSpPr>
          <p:spPr>
            <a:xfrm>
              <a:off x="463692" y="750746"/>
              <a:ext cx="192405" cy="96507"/>
            </a:xfrm>
            <a:custGeom>
              <a:avLst/>
              <a:gdLst/>
              <a:ahLst/>
              <a:cxnLst/>
              <a:rect l="0" t="0" r="0" b="0"/>
              <a:pathLst>
                <a:path w="192405" h="96507">
                  <a:moveTo>
                    <a:pt x="184823" y="2565"/>
                  </a:moveTo>
                  <a:cubicBezTo>
                    <a:pt x="172212" y="4991"/>
                    <a:pt x="144031" y="38"/>
                    <a:pt x="141300" y="25"/>
                  </a:cubicBezTo>
                  <a:cubicBezTo>
                    <a:pt x="138570" y="0"/>
                    <a:pt x="126810" y="1168"/>
                    <a:pt x="118275" y="4978"/>
                  </a:cubicBezTo>
                  <a:cubicBezTo>
                    <a:pt x="109753" y="8788"/>
                    <a:pt x="85712" y="22669"/>
                    <a:pt x="75082" y="26886"/>
                  </a:cubicBezTo>
                  <a:cubicBezTo>
                    <a:pt x="64452" y="31102"/>
                    <a:pt x="25565" y="52730"/>
                    <a:pt x="17742" y="60223"/>
                  </a:cubicBezTo>
                  <a:cubicBezTo>
                    <a:pt x="9919" y="67704"/>
                    <a:pt x="0" y="75603"/>
                    <a:pt x="7988" y="86055"/>
                  </a:cubicBezTo>
                  <a:cubicBezTo>
                    <a:pt x="15989" y="96507"/>
                    <a:pt x="30366" y="94513"/>
                    <a:pt x="56286" y="82245"/>
                  </a:cubicBezTo>
                  <a:cubicBezTo>
                    <a:pt x="71768" y="74917"/>
                    <a:pt x="79121" y="73508"/>
                    <a:pt x="97231" y="65672"/>
                  </a:cubicBezTo>
                  <a:cubicBezTo>
                    <a:pt x="107734" y="61125"/>
                    <a:pt x="142646" y="55321"/>
                    <a:pt x="147155" y="56096"/>
                  </a:cubicBezTo>
                  <a:cubicBezTo>
                    <a:pt x="151651" y="56871"/>
                    <a:pt x="167132" y="63703"/>
                    <a:pt x="177622" y="64414"/>
                  </a:cubicBezTo>
                  <a:cubicBezTo>
                    <a:pt x="188100" y="65125"/>
                    <a:pt x="192405" y="64846"/>
                    <a:pt x="192405" y="64846"/>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0" name="Shape 1586"/>
            <p:cNvSpPr/>
            <p:nvPr/>
          </p:nvSpPr>
          <p:spPr>
            <a:xfrm>
              <a:off x="472067" y="808046"/>
              <a:ext cx="36119" cy="34239"/>
            </a:xfrm>
            <a:custGeom>
              <a:avLst/>
              <a:gdLst/>
              <a:ahLst/>
              <a:cxnLst/>
              <a:rect l="0" t="0" r="0" b="0"/>
              <a:pathLst>
                <a:path w="36119" h="34239">
                  <a:moveTo>
                    <a:pt x="9385" y="34239"/>
                  </a:moveTo>
                  <a:lnTo>
                    <a:pt x="32525" y="21361"/>
                  </a:lnTo>
                  <a:cubicBezTo>
                    <a:pt x="32525" y="21361"/>
                    <a:pt x="36119" y="17399"/>
                    <a:pt x="30366" y="8699"/>
                  </a:cubicBezTo>
                  <a:cubicBezTo>
                    <a:pt x="24613" y="0"/>
                    <a:pt x="21717" y="559"/>
                    <a:pt x="19977" y="1435"/>
                  </a:cubicBezTo>
                  <a:cubicBezTo>
                    <a:pt x="18237" y="2311"/>
                    <a:pt x="0" y="13703"/>
                    <a:pt x="0" y="13703"/>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1" name="Shape 1587"/>
            <p:cNvSpPr/>
            <p:nvPr/>
          </p:nvSpPr>
          <p:spPr>
            <a:xfrm>
              <a:off x="420526" y="773028"/>
              <a:ext cx="17932" cy="43294"/>
            </a:xfrm>
            <a:custGeom>
              <a:avLst/>
              <a:gdLst/>
              <a:ahLst/>
              <a:cxnLst/>
              <a:rect l="0" t="0" r="0" b="0"/>
              <a:pathLst>
                <a:path w="17932" h="43294">
                  <a:moveTo>
                    <a:pt x="1740" y="43294"/>
                  </a:moveTo>
                  <a:cubicBezTo>
                    <a:pt x="1740" y="43294"/>
                    <a:pt x="15367" y="23774"/>
                    <a:pt x="15545" y="22949"/>
                  </a:cubicBezTo>
                  <a:cubicBezTo>
                    <a:pt x="16408" y="18961"/>
                    <a:pt x="17932" y="12675"/>
                    <a:pt x="11062" y="5283"/>
                  </a:cubicBezTo>
                  <a:cubicBezTo>
                    <a:pt x="6160" y="0"/>
                    <a:pt x="1803" y="2426"/>
                    <a:pt x="0" y="4407"/>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2" name="Shape 1588"/>
            <p:cNvSpPr/>
            <p:nvPr/>
          </p:nvSpPr>
          <p:spPr>
            <a:xfrm>
              <a:off x="382227" y="683877"/>
              <a:ext cx="23736" cy="47244"/>
            </a:xfrm>
            <a:custGeom>
              <a:avLst/>
              <a:gdLst/>
              <a:ahLst/>
              <a:cxnLst/>
              <a:rect l="0" t="0" r="0" b="0"/>
              <a:pathLst>
                <a:path w="23736" h="47244">
                  <a:moveTo>
                    <a:pt x="0" y="47244"/>
                  </a:moveTo>
                  <a:lnTo>
                    <a:pt x="19748" y="23838"/>
                  </a:lnTo>
                  <a:cubicBezTo>
                    <a:pt x="19748" y="23838"/>
                    <a:pt x="23736" y="14567"/>
                    <a:pt x="16256" y="7087"/>
                  </a:cubicBezTo>
                  <a:cubicBezTo>
                    <a:pt x="9182" y="0"/>
                    <a:pt x="7518" y="4127"/>
                    <a:pt x="229" y="11519"/>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3" name="Shape 1589"/>
            <p:cNvSpPr/>
            <p:nvPr/>
          </p:nvSpPr>
          <p:spPr>
            <a:xfrm>
              <a:off x="372408" y="616990"/>
              <a:ext cx="25730" cy="41656"/>
            </a:xfrm>
            <a:custGeom>
              <a:avLst/>
              <a:gdLst/>
              <a:ahLst/>
              <a:cxnLst/>
              <a:rect l="0" t="0" r="0" b="0"/>
              <a:pathLst>
                <a:path w="25730" h="41656">
                  <a:moveTo>
                    <a:pt x="0" y="41656"/>
                  </a:moveTo>
                  <a:cubicBezTo>
                    <a:pt x="0" y="41656"/>
                    <a:pt x="19240" y="26937"/>
                    <a:pt x="21615" y="24435"/>
                  </a:cubicBezTo>
                  <a:cubicBezTo>
                    <a:pt x="24003" y="21933"/>
                    <a:pt x="25730" y="11798"/>
                    <a:pt x="23241" y="7366"/>
                  </a:cubicBezTo>
                  <a:cubicBezTo>
                    <a:pt x="20764" y="2946"/>
                    <a:pt x="16929" y="0"/>
                    <a:pt x="11938" y="3823"/>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4" name="Shape 1590"/>
            <p:cNvSpPr/>
            <p:nvPr/>
          </p:nvSpPr>
          <p:spPr>
            <a:xfrm>
              <a:off x="372473" y="744354"/>
              <a:ext cx="42723" cy="37236"/>
            </a:xfrm>
            <a:custGeom>
              <a:avLst/>
              <a:gdLst/>
              <a:ahLst/>
              <a:cxnLst/>
              <a:rect l="0" t="0" r="0" b="0"/>
              <a:pathLst>
                <a:path w="42723" h="37236">
                  <a:moveTo>
                    <a:pt x="42723" y="37236"/>
                  </a:moveTo>
                  <a:cubicBezTo>
                    <a:pt x="42723" y="37236"/>
                    <a:pt x="27140" y="36957"/>
                    <a:pt x="13576" y="21577"/>
                  </a:cubicBezTo>
                  <a:cubicBezTo>
                    <a:pt x="0" y="6210"/>
                    <a:pt x="445" y="0"/>
                    <a:pt x="445" y="0"/>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5" name="Shape 1591"/>
            <p:cNvSpPr/>
            <p:nvPr/>
          </p:nvSpPr>
          <p:spPr>
            <a:xfrm>
              <a:off x="367632" y="610746"/>
              <a:ext cx="229680" cy="127914"/>
            </a:xfrm>
            <a:custGeom>
              <a:avLst/>
              <a:gdLst/>
              <a:ahLst/>
              <a:cxnLst/>
              <a:rect l="0" t="0" r="0" b="0"/>
              <a:pathLst>
                <a:path w="229680" h="127914">
                  <a:moveTo>
                    <a:pt x="229680" y="48882"/>
                  </a:moveTo>
                  <a:cubicBezTo>
                    <a:pt x="229680" y="48882"/>
                    <a:pt x="223876" y="46609"/>
                    <a:pt x="201575" y="33020"/>
                  </a:cubicBezTo>
                  <a:cubicBezTo>
                    <a:pt x="168262" y="12725"/>
                    <a:pt x="154635" y="6985"/>
                    <a:pt x="145161" y="2997"/>
                  </a:cubicBezTo>
                  <a:cubicBezTo>
                    <a:pt x="138049" y="0"/>
                    <a:pt x="128219" y="8420"/>
                    <a:pt x="82868" y="24752"/>
                  </a:cubicBezTo>
                  <a:cubicBezTo>
                    <a:pt x="67463" y="30290"/>
                    <a:pt x="53378" y="38570"/>
                    <a:pt x="53378" y="38570"/>
                  </a:cubicBezTo>
                  <a:cubicBezTo>
                    <a:pt x="53378" y="38570"/>
                    <a:pt x="40627" y="45923"/>
                    <a:pt x="32855" y="59398"/>
                  </a:cubicBezTo>
                  <a:cubicBezTo>
                    <a:pt x="25095" y="72873"/>
                    <a:pt x="4572" y="93701"/>
                    <a:pt x="2286" y="104483"/>
                  </a:cubicBezTo>
                  <a:cubicBezTo>
                    <a:pt x="0" y="115278"/>
                    <a:pt x="19304" y="127914"/>
                    <a:pt x="32461" y="122669"/>
                  </a:cubicBezTo>
                  <a:cubicBezTo>
                    <a:pt x="45619" y="117424"/>
                    <a:pt x="75565" y="86068"/>
                    <a:pt x="76937" y="84722"/>
                  </a:cubicBezTo>
                  <a:cubicBezTo>
                    <a:pt x="78308" y="83363"/>
                    <a:pt x="87973" y="82601"/>
                    <a:pt x="94920" y="79083"/>
                  </a:cubicBezTo>
                  <a:cubicBezTo>
                    <a:pt x="101879" y="75578"/>
                    <a:pt x="120294" y="69317"/>
                    <a:pt x="130277" y="67399"/>
                  </a:cubicBezTo>
                  <a:cubicBezTo>
                    <a:pt x="140259" y="65494"/>
                    <a:pt x="142989" y="65507"/>
                    <a:pt x="142989" y="65507"/>
                  </a:cubicBezTo>
                  <a:lnTo>
                    <a:pt x="156235" y="74955"/>
                  </a:ln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6" name="Shape 1592"/>
            <p:cNvSpPr/>
            <p:nvPr/>
          </p:nvSpPr>
          <p:spPr>
            <a:xfrm>
              <a:off x="719145" y="811132"/>
              <a:ext cx="363822" cy="249729"/>
            </a:xfrm>
            <a:custGeom>
              <a:avLst/>
              <a:gdLst/>
              <a:ahLst/>
              <a:cxnLst/>
              <a:rect l="0" t="0" r="0" b="0"/>
              <a:pathLst>
                <a:path w="363822" h="249729">
                  <a:moveTo>
                    <a:pt x="363822" y="249729"/>
                  </a:moveTo>
                  <a:lnTo>
                    <a:pt x="351444" y="243180"/>
                  </a:lnTo>
                  <a:cubicBezTo>
                    <a:pt x="278432" y="204061"/>
                    <a:pt x="158505" y="137198"/>
                    <a:pt x="102565" y="101232"/>
                  </a:cubicBezTo>
                  <a:cubicBezTo>
                    <a:pt x="25578" y="51740"/>
                    <a:pt x="0" y="0"/>
                    <a:pt x="0" y="0"/>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7" name="Shape 1593"/>
            <p:cNvSpPr/>
            <p:nvPr/>
          </p:nvSpPr>
          <p:spPr>
            <a:xfrm>
              <a:off x="111756" y="842284"/>
              <a:ext cx="369697" cy="246570"/>
            </a:xfrm>
            <a:custGeom>
              <a:avLst/>
              <a:gdLst/>
              <a:ahLst/>
              <a:cxnLst/>
              <a:rect l="0" t="0" r="0" b="0"/>
              <a:pathLst>
                <a:path w="369697" h="246570">
                  <a:moveTo>
                    <a:pt x="0" y="178638"/>
                  </a:moveTo>
                  <a:cubicBezTo>
                    <a:pt x="0" y="178638"/>
                    <a:pt x="17983" y="246570"/>
                    <a:pt x="119875" y="244577"/>
                  </a:cubicBezTo>
                  <a:cubicBezTo>
                    <a:pt x="221780" y="242570"/>
                    <a:pt x="311683" y="144666"/>
                    <a:pt x="343662" y="80734"/>
                  </a:cubicBezTo>
                  <a:cubicBezTo>
                    <a:pt x="356933" y="54165"/>
                    <a:pt x="369697" y="0"/>
                    <a:pt x="369697" y="0"/>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8" name="Shape 1594"/>
            <p:cNvSpPr/>
            <p:nvPr/>
          </p:nvSpPr>
          <p:spPr>
            <a:xfrm>
              <a:off x="387480" y="473470"/>
              <a:ext cx="95898" cy="123876"/>
            </a:xfrm>
            <a:custGeom>
              <a:avLst/>
              <a:gdLst/>
              <a:ahLst/>
              <a:cxnLst/>
              <a:rect l="0" t="0" r="0" b="0"/>
              <a:pathLst>
                <a:path w="95898" h="123876">
                  <a:moveTo>
                    <a:pt x="0" y="0"/>
                  </a:moveTo>
                  <a:cubicBezTo>
                    <a:pt x="0" y="0"/>
                    <a:pt x="45949" y="19977"/>
                    <a:pt x="61938" y="47955"/>
                  </a:cubicBezTo>
                  <a:cubicBezTo>
                    <a:pt x="77927" y="75921"/>
                    <a:pt x="95898" y="123876"/>
                    <a:pt x="95898" y="123876"/>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9" name="Shape 1595"/>
            <p:cNvSpPr/>
            <p:nvPr/>
          </p:nvSpPr>
          <p:spPr>
            <a:xfrm>
              <a:off x="853680" y="587348"/>
              <a:ext cx="229288" cy="358318"/>
            </a:xfrm>
            <a:custGeom>
              <a:avLst/>
              <a:gdLst/>
              <a:ahLst/>
              <a:cxnLst/>
              <a:rect l="0" t="0" r="0" b="0"/>
              <a:pathLst>
                <a:path w="229288" h="358318">
                  <a:moveTo>
                    <a:pt x="229288" y="329050"/>
                  </a:moveTo>
                  <a:lnTo>
                    <a:pt x="227719" y="325000"/>
                  </a:lnTo>
                  <a:cubicBezTo>
                    <a:pt x="211625" y="277402"/>
                    <a:pt x="192976" y="184160"/>
                    <a:pt x="182486" y="139865"/>
                  </a:cubicBezTo>
                  <a:cubicBezTo>
                    <a:pt x="170497" y="89256"/>
                    <a:pt x="145186" y="2667"/>
                    <a:pt x="139865" y="1334"/>
                  </a:cubicBezTo>
                  <a:cubicBezTo>
                    <a:pt x="134531" y="0"/>
                    <a:pt x="131864" y="2667"/>
                    <a:pt x="131864" y="2667"/>
                  </a:cubicBezTo>
                  <a:cubicBezTo>
                    <a:pt x="131864" y="2667"/>
                    <a:pt x="157175" y="42634"/>
                    <a:pt x="162509" y="115887"/>
                  </a:cubicBezTo>
                  <a:cubicBezTo>
                    <a:pt x="167830" y="189154"/>
                    <a:pt x="135865" y="305029"/>
                    <a:pt x="86576" y="331673"/>
                  </a:cubicBezTo>
                  <a:cubicBezTo>
                    <a:pt x="37300" y="358318"/>
                    <a:pt x="0" y="344996"/>
                    <a:pt x="0" y="344996"/>
                  </a:cubicBez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0" name="Shape 1596"/>
            <p:cNvSpPr/>
            <p:nvPr/>
          </p:nvSpPr>
          <p:spPr>
            <a:xfrm>
              <a:off x="820154" y="138379"/>
              <a:ext cx="7640" cy="28133"/>
            </a:xfrm>
            <a:custGeom>
              <a:avLst/>
              <a:gdLst/>
              <a:ahLst/>
              <a:cxnLst/>
              <a:rect l="0" t="0" r="0" b="0"/>
              <a:pathLst>
                <a:path w="7640" h="28133">
                  <a:moveTo>
                    <a:pt x="0" y="28133"/>
                  </a:moveTo>
                  <a:cubicBezTo>
                    <a:pt x="1048" y="25441"/>
                    <a:pt x="2694" y="19455"/>
                    <a:pt x="4686" y="11729"/>
                  </a:cubicBezTo>
                  <a:lnTo>
                    <a:pt x="7640" y="0"/>
                  </a:lnTo>
                </a:path>
              </a:pathLst>
            </a:custGeom>
            <a:ln w="2692" cap="rnd">
              <a:round/>
            </a:ln>
          </p:spPr>
          <p:style>
            <a:lnRef idx="1">
              <a:srgbClr val="979797"/>
            </a:lnRef>
            <a:fillRef idx="0">
              <a:srgbClr val="000000">
                <a:alpha val="0"/>
              </a:srgbClr>
            </a:fillRef>
            <a:effectRef idx="0">
              <a:scrgbClr r="0" g="0" b="0"/>
            </a:effectRef>
            <a:fontRef idx="none"/>
          </p:style>
          <p:txBody>
            <a:bodyPr/>
            <a:lstStyle/>
            <a:p>
              <a:endParaRPr lang="ru-RU"/>
            </a:p>
          </p:txBody>
        </p:sp>
        <p:pic>
          <p:nvPicPr>
            <p:cNvPr id="71" name="Picture 127835"/>
            <p:cNvPicPr/>
            <p:nvPr/>
          </p:nvPicPr>
          <p:blipFill>
            <a:blip r:embed="rId3"/>
            <a:stretch>
              <a:fillRect/>
            </a:stretch>
          </p:blipFill>
          <p:spPr>
            <a:xfrm>
              <a:off x="-5346" y="-4203"/>
              <a:ext cx="1103376" cy="313944"/>
            </a:xfrm>
            <a:prstGeom prst="rect">
              <a:avLst/>
            </a:prstGeom>
          </p:spPr>
        </p:pic>
        <p:pic>
          <p:nvPicPr>
            <p:cNvPr id="72" name="Picture 127836"/>
            <p:cNvPicPr/>
            <p:nvPr/>
          </p:nvPicPr>
          <p:blipFill>
            <a:blip r:embed="rId4"/>
            <a:stretch>
              <a:fillRect/>
            </a:stretch>
          </p:blipFill>
          <p:spPr>
            <a:xfrm>
              <a:off x="-5346" y="993508"/>
              <a:ext cx="1103376" cy="219456"/>
            </a:xfrm>
            <a:prstGeom prst="rect">
              <a:avLst/>
            </a:prstGeom>
          </p:spPr>
        </p:pic>
        <p:pic>
          <p:nvPicPr>
            <p:cNvPr id="73" name="Picture 127837"/>
            <p:cNvPicPr/>
            <p:nvPr/>
          </p:nvPicPr>
          <p:blipFill>
            <a:blip r:embed="rId5"/>
            <a:stretch>
              <a:fillRect/>
            </a:stretch>
          </p:blipFill>
          <p:spPr>
            <a:xfrm>
              <a:off x="785101" y="15100"/>
              <a:ext cx="313944" cy="1197864"/>
            </a:xfrm>
            <a:prstGeom prst="rect">
              <a:avLst/>
            </a:prstGeom>
          </p:spPr>
        </p:pic>
        <p:pic>
          <p:nvPicPr>
            <p:cNvPr id="74" name="Picture 127838"/>
            <p:cNvPicPr/>
            <p:nvPr/>
          </p:nvPicPr>
          <p:blipFill>
            <a:blip r:embed="rId6"/>
            <a:stretch>
              <a:fillRect/>
            </a:stretch>
          </p:blipFill>
          <p:spPr>
            <a:xfrm>
              <a:off x="-5346" y="519036"/>
              <a:ext cx="140208" cy="173736"/>
            </a:xfrm>
            <a:prstGeom prst="rect">
              <a:avLst/>
            </a:prstGeom>
          </p:spPr>
        </p:pic>
      </p:grpSp>
    </p:spTree>
    <p:extLst>
      <p:ext uri="{BB962C8B-B14F-4D97-AF65-F5344CB8AC3E}">
        <p14:creationId xmlns:p14="http://schemas.microsoft.com/office/powerpoint/2010/main" val="26393331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08" y="59003"/>
            <a:ext cx="2340356" cy="830997"/>
          </a:xfrm>
          <a:prstGeom prst="rect">
            <a:avLst/>
          </a:prstGeom>
        </p:spPr>
        <p:txBody>
          <a:bodyPr wrap="square">
            <a:spAutoFit/>
          </a:bodyPr>
          <a:lstStyle/>
          <a:p>
            <a:pPr algn="just"/>
            <a:r>
              <a:rPr lang="ru-RU" sz="800" dirty="0">
                <a:solidFill>
                  <a:srgbClr val="979797"/>
                </a:solidFill>
                <a:uFill>
                  <a:solidFill>
                    <a:srgbClr val="000000"/>
                  </a:solidFill>
                </a:uFill>
                <a:latin typeface="Calibri" panose="020F0502020204030204" pitchFamily="34" charset="0"/>
              </a:rPr>
              <a:t>4. Продолжайте </a:t>
            </a:r>
            <a:r>
              <a:rPr lang="ru-RU" sz="800" dirty="0" smtClean="0">
                <a:solidFill>
                  <a:srgbClr val="979797"/>
                </a:solidFill>
                <a:uFill>
                  <a:solidFill>
                    <a:srgbClr val="000000"/>
                  </a:solidFill>
                </a:uFill>
                <a:latin typeface="Calibri" panose="020F0502020204030204" pitchFamily="34" charset="0"/>
              </a:rPr>
              <a:t>двигаться, </a:t>
            </a:r>
            <a:r>
              <a:rPr lang="ru-RU" sz="800" dirty="0">
                <a:solidFill>
                  <a:srgbClr val="979797"/>
                </a:solidFill>
                <a:uFill>
                  <a:solidFill>
                    <a:srgbClr val="000000"/>
                  </a:solidFill>
                </a:uFill>
                <a:latin typeface="Calibri" panose="020F0502020204030204" pitchFamily="34" charset="0"/>
              </a:rPr>
              <a:t>пока вы </a:t>
            </a:r>
            <a:r>
              <a:rPr lang="ru-RU" sz="800" dirty="0" smtClean="0">
                <a:solidFill>
                  <a:srgbClr val="979797"/>
                </a:solidFill>
                <a:uFill>
                  <a:solidFill>
                    <a:srgbClr val="000000"/>
                  </a:solidFill>
                </a:uFill>
                <a:latin typeface="Calibri" panose="020F0502020204030204" pitchFamily="34" charset="0"/>
              </a:rPr>
              <a:t>ПОЛНОСТЬЮ</a:t>
            </a:r>
            <a:endParaRPr lang="ru-RU" sz="800" dirty="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не покроете район, который хотите </a:t>
            </a:r>
            <a:r>
              <a:rPr lang="ru-RU" sz="800" dirty="0">
                <a:solidFill>
                  <a:srgbClr val="979797"/>
                </a:solidFill>
                <a:uFill>
                  <a:solidFill>
                    <a:srgbClr val="000000"/>
                  </a:solidFill>
                </a:uFill>
                <a:latin typeface="Calibri" panose="020F0502020204030204" pitchFamily="34" charset="0"/>
              </a:rPr>
              <a:t>обработать</a:t>
            </a:r>
            <a:r>
              <a:rPr lang="ru-RU" sz="800" dirty="0" smtClean="0">
                <a:solidFill>
                  <a:srgbClr val="979797"/>
                </a:solidFill>
                <a:uFill>
                  <a:solidFill>
                    <a:srgbClr val="000000"/>
                  </a:solidFill>
                </a:uFill>
                <a:latin typeface="Calibri" panose="020F0502020204030204" pitchFamily="34" charset="0"/>
              </a:rPr>
              <a:t>.</a:t>
            </a:r>
          </a:p>
          <a:p>
            <a:pPr algn="just"/>
            <a:r>
              <a:rPr lang="ru-RU" sz="800" dirty="0">
                <a:solidFill>
                  <a:srgbClr val="979797"/>
                </a:solidFill>
                <a:uFill>
                  <a:solidFill>
                    <a:srgbClr val="000000"/>
                  </a:solidFill>
                </a:uFill>
                <a:latin typeface="Calibri" panose="020F0502020204030204" pitchFamily="34" charset="0"/>
              </a:rPr>
              <a:t>Всегда следуйте инструкциям и предупреждениям, предоставляемые в этой брошюре.</a:t>
            </a:r>
          </a:p>
          <a:p>
            <a:pPr algn="just"/>
            <a:endParaRPr lang="ru-RU" sz="800" dirty="0">
              <a:solidFill>
                <a:srgbClr val="979797"/>
              </a:solidFill>
              <a:uFill>
                <a:solidFill>
                  <a:srgbClr val="000000"/>
                </a:solidFill>
              </a:uFill>
              <a:latin typeface="Calibri" panose="020F0502020204030204" pitchFamily="34" charset="0"/>
            </a:endParaRPr>
          </a:p>
        </p:txBody>
      </p:sp>
      <p:sp>
        <p:nvSpPr>
          <p:cNvPr id="3" name="Прямоугольник 2"/>
          <p:cNvSpPr/>
          <p:nvPr/>
        </p:nvSpPr>
        <p:spPr>
          <a:xfrm>
            <a:off x="97195" y="3682713"/>
            <a:ext cx="2239381" cy="707886"/>
          </a:xfrm>
          <a:prstGeom prst="rect">
            <a:avLst/>
          </a:prstGeom>
        </p:spPr>
        <p:txBody>
          <a:bodyPr wrap="square">
            <a:spAutoFit/>
          </a:bodyPr>
          <a:lstStyle/>
          <a:p>
            <a:pPr algn="just"/>
            <a:r>
              <a:rPr lang="ru-RU" sz="800" dirty="0">
                <a:solidFill>
                  <a:srgbClr val="979797"/>
                </a:solidFill>
                <a:uFill>
                  <a:solidFill>
                    <a:srgbClr val="000000"/>
                  </a:solidFill>
                </a:uFill>
                <a:latin typeface="Calibri" panose="020F0502020204030204" pitchFamily="34" charset="0"/>
              </a:rPr>
              <a:t>5. </a:t>
            </a:r>
            <a:r>
              <a:rPr lang="ru-RU" sz="800" dirty="0" smtClean="0">
                <a:solidFill>
                  <a:srgbClr val="979797"/>
                </a:solidFill>
                <a:uFill>
                  <a:solidFill>
                    <a:srgbClr val="000000"/>
                  </a:solidFill>
                </a:uFill>
                <a:latin typeface="Calibri" panose="020F0502020204030204" pitchFamily="34" charset="0"/>
              </a:rPr>
              <a:t>ВЫКЛЮЧИТЕ </a:t>
            </a:r>
            <a:r>
              <a:rPr lang="ru-RU" sz="800" dirty="0">
                <a:solidFill>
                  <a:srgbClr val="979797"/>
                </a:solidFill>
                <a:uFill>
                  <a:solidFill>
                    <a:srgbClr val="000000"/>
                  </a:solidFill>
                </a:uFill>
                <a:latin typeface="Calibri" panose="020F0502020204030204" pitchFamily="34" charset="0"/>
              </a:rPr>
              <a:t>ЛАЗЕР, </a:t>
            </a:r>
            <a:endParaRPr lang="ru-RU" sz="800" dirty="0" smtClean="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удерживая нажатой Кнопку </a:t>
            </a:r>
            <a:r>
              <a:rPr lang="ru-RU" sz="800" dirty="0">
                <a:solidFill>
                  <a:srgbClr val="979797"/>
                </a:solidFill>
                <a:uFill>
                  <a:solidFill>
                    <a:srgbClr val="000000"/>
                  </a:solidFill>
                </a:uFill>
                <a:latin typeface="Calibri" panose="020F0502020204030204" pitchFamily="34" charset="0"/>
              </a:rPr>
              <a:t>питания.</a:t>
            </a:r>
          </a:p>
          <a:p>
            <a:pPr algn="just"/>
            <a:r>
              <a:rPr lang="ru-RU" sz="800" dirty="0" smtClean="0">
                <a:solidFill>
                  <a:srgbClr val="979797"/>
                </a:solidFill>
                <a:uFill>
                  <a:solidFill>
                    <a:srgbClr val="000000"/>
                  </a:solidFill>
                </a:uFill>
                <a:latin typeface="Calibri" panose="020F0502020204030204" pitchFamily="34" charset="0"/>
              </a:rPr>
              <a:t>Повторяйте процедуры </a:t>
            </a:r>
            <a:r>
              <a:rPr lang="ru-RU" sz="800" dirty="0">
                <a:solidFill>
                  <a:srgbClr val="979797"/>
                </a:solidFill>
                <a:uFill>
                  <a:solidFill>
                    <a:srgbClr val="000000"/>
                  </a:solidFill>
                </a:uFill>
                <a:latin typeface="Calibri" panose="020F0502020204030204" pitchFamily="34" charset="0"/>
              </a:rPr>
              <a:t>каждые 2 недели в течение </a:t>
            </a:r>
            <a:r>
              <a:rPr lang="ru-RU" sz="800" dirty="0" smtClean="0">
                <a:solidFill>
                  <a:srgbClr val="979797"/>
                </a:solidFill>
                <a:uFill>
                  <a:solidFill>
                    <a:srgbClr val="000000"/>
                  </a:solidFill>
                </a:uFill>
                <a:latin typeface="Calibri" panose="020F0502020204030204" pitchFamily="34" charset="0"/>
              </a:rPr>
              <a:t>3-х месяцев или </a:t>
            </a:r>
            <a:r>
              <a:rPr lang="ru-RU" sz="800" dirty="0">
                <a:solidFill>
                  <a:srgbClr val="979797"/>
                </a:solidFill>
                <a:uFill>
                  <a:solidFill>
                    <a:srgbClr val="000000"/>
                  </a:solidFill>
                </a:uFill>
                <a:latin typeface="Calibri" panose="020F0502020204030204" pitchFamily="34" charset="0"/>
              </a:rPr>
              <a:t>пока вы не достигнете желаемых результатов</a:t>
            </a:r>
            <a:r>
              <a:rPr lang="ru-RU" sz="800" dirty="0" smtClean="0">
                <a:solidFill>
                  <a:srgbClr val="979797"/>
                </a:solidFill>
                <a:uFill>
                  <a:solidFill>
                    <a:srgbClr val="000000"/>
                  </a:solidFill>
                </a:uFill>
                <a:latin typeface="Calibri" panose="020F0502020204030204" pitchFamily="34" charset="0"/>
              </a:rPr>
              <a:t>. </a:t>
            </a:r>
            <a:endParaRPr lang="ru-RU" sz="800" dirty="0">
              <a:solidFill>
                <a:srgbClr val="979797"/>
              </a:solidFill>
              <a:uFill>
                <a:solidFill>
                  <a:srgbClr val="000000"/>
                </a:solidFill>
              </a:uFill>
              <a:latin typeface="Calibri" panose="020F0502020204030204" pitchFamily="34" charset="0"/>
            </a:endParaRPr>
          </a:p>
        </p:txBody>
      </p:sp>
      <p:grpSp>
        <p:nvGrpSpPr>
          <p:cNvPr id="4" name="Group 93898"/>
          <p:cNvGrpSpPr/>
          <p:nvPr/>
        </p:nvGrpSpPr>
        <p:grpSpPr>
          <a:xfrm>
            <a:off x="555211" y="890000"/>
            <a:ext cx="1222374" cy="2550161"/>
            <a:chOff x="0" y="0"/>
            <a:chExt cx="1222683" cy="2550766"/>
          </a:xfrm>
        </p:grpSpPr>
        <p:sp>
          <p:nvSpPr>
            <p:cNvPr id="5" name="Shape 1627"/>
            <p:cNvSpPr/>
            <p:nvPr/>
          </p:nvSpPr>
          <p:spPr>
            <a:xfrm>
              <a:off x="106182" y="1129989"/>
              <a:ext cx="826617" cy="1420203"/>
            </a:xfrm>
            <a:custGeom>
              <a:avLst/>
              <a:gdLst/>
              <a:ahLst/>
              <a:cxnLst/>
              <a:rect l="0" t="0" r="0" b="0"/>
              <a:pathLst>
                <a:path w="826617" h="1420203">
                  <a:moveTo>
                    <a:pt x="95237" y="1393596"/>
                  </a:moveTo>
                  <a:cubicBezTo>
                    <a:pt x="95237" y="1393596"/>
                    <a:pt x="0" y="1226007"/>
                    <a:pt x="3569" y="1136726"/>
                  </a:cubicBezTo>
                  <a:cubicBezTo>
                    <a:pt x="7137" y="1047458"/>
                    <a:pt x="23254" y="991260"/>
                    <a:pt x="69583" y="894169"/>
                  </a:cubicBezTo>
                  <a:cubicBezTo>
                    <a:pt x="115913" y="797065"/>
                    <a:pt x="513867" y="10884"/>
                    <a:pt x="513867" y="10884"/>
                  </a:cubicBezTo>
                  <a:cubicBezTo>
                    <a:pt x="513867" y="10884"/>
                    <a:pt x="519785" y="0"/>
                    <a:pt x="527990" y="1613"/>
                  </a:cubicBezTo>
                  <a:cubicBezTo>
                    <a:pt x="536181" y="3239"/>
                    <a:pt x="579361" y="17780"/>
                    <a:pt x="675018" y="64605"/>
                  </a:cubicBezTo>
                  <a:cubicBezTo>
                    <a:pt x="770687" y="111417"/>
                    <a:pt x="813740" y="139687"/>
                    <a:pt x="819315" y="144208"/>
                  </a:cubicBezTo>
                  <a:cubicBezTo>
                    <a:pt x="824890" y="148730"/>
                    <a:pt x="826617" y="153772"/>
                    <a:pt x="821652" y="163906"/>
                  </a:cubicBezTo>
                  <a:cubicBezTo>
                    <a:pt x="816686" y="174053"/>
                    <a:pt x="753542" y="303060"/>
                    <a:pt x="753542" y="303060"/>
                  </a:cubicBezTo>
                  <a:cubicBezTo>
                    <a:pt x="753542" y="303060"/>
                    <a:pt x="749846" y="320408"/>
                    <a:pt x="738492" y="343598"/>
                  </a:cubicBezTo>
                  <a:cubicBezTo>
                    <a:pt x="727139" y="366789"/>
                    <a:pt x="715010" y="383006"/>
                    <a:pt x="715010" y="383006"/>
                  </a:cubicBezTo>
                  <a:lnTo>
                    <a:pt x="533235" y="761759"/>
                  </a:lnTo>
                  <a:cubicBezTo>
                    <a:pt x="533235" y="761759"/>
                    <a:pt x="498297" y="784187"/>
                    <a:pt x="431876" y="922363"/>
                  </a:cubicBezTo>
                  <a:cubicBezTo>
                    <a:pt x="365455" y="1060526"/>
                    <a:pt x="371373" y="1105941"/>
                    <a:pt x="371373" y="1105941"/>
                  </a:cubicBezTo>
                  <a:cubicBezTo>
                    <a:pt x="371373" y="1105941"/>
                    <a:pt x="342100" y="1171867"/>
                    <a:pt x="317551" y="1256271"/>
                  </a:cubicBezTo>
                  <a:cubicBezTo>
                    <a:pt x="293014" y="1340676"/>
                    <a:pt x="288887" y="1393152"/>
                    <a:pt x="288887" y="1393152"/>
                  </a:cubicBezTo>
                  <a:cubicBezTo>
                    <a:pt x="288887" y="1393152"/>
                    <a:pt x="285737" y="1417955"/>
                    <a:pt x="267221" y="1419085"/>
                  </a:cubicBezTo>
                  <a:cubicBezTo>
                    <a:pt x="248704" y="1420203"/>
                    <a:pt x="129375" y="1419289"/>
                    <a:pt x="118301" y="1418666"/>
                  </a:cubicBezTo>
                  <a:cubicBezTo>
                    <a:pt x="103848" y="1417841"/>
                    <a:pt x="99860" y="1400061"/>
                    <a:pt x="95237" y="1393596"/>
                  </a:cubicBezTo>
                  <a:close/>
                </a:path>
              </a:pathLst>
            </a:custGeom>
            <a:ln w="3226"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6" name="Shape 1628"/>
            <p:cNvSpPr/>
            <p:nvPr/>
          </p:nvSpPr>
          <p:spPr>
            <a:xfrm>
              <a:off x="201422" y="2518725"/>
              <a:ext cx="193649" cy="4864"/>
            </a:xfrm>
            <a:custGeom>
              <a:avLst/>
              <a:gdLst/>
              <a:ahLst/>
              <a:cxnLst/>
              <a:rect l="0" t="0" r="0" b="0"/>
              <a:pathLst>
                <a:path w="193649" h="4864">
                  <a:moveTo>
                    <a:pt x="193649" y="4419"/>
                  </a:moveTo>
                  <a:cubicBezTo>
                    <a:pt x="193649" y="4419"/>
                    <a:pt x="147904" y="0"/>
                    <a:pt x="90170" y="495"/>
                  </a:cubicBezTo>
                  <a:cubicBezTo>
                    <a:pt x="32448" y="978"/>
                    <a:pt x="0" y="4864"/>
                    <a:pt x="0" y="4864"/>
                  </a:cubicBezTo>
                </a:path>
              </a:pathLst>
            </a:custGeom>
            <a:ln w="3226"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7" name="Shape 1629"/>
            <p:cNvSpPr/>
            <p:nvPr/>
          </p:nvSpPr>
          <p:spPr>
            <a:xfrm>
              <a:off x="143351" y="1223904"/>
              <a:ext cx="460921" cy="1226947"/>
            </a:xfrm>
            <a:custGeom>
              <a:avLst/>
              <a:gdLst/>
              <a:ahLst/>
              <a:cxnLst/>
              <a:rect l="0" t="0" r="0" b="0"/>
              <a:pathLst>
                <a:path w="460921" h="1226947">
                  <a:moveTo>
                    <a:pt x="20803" y="1226947"/>
                  </a:moveTo>
                  <a:cubicBezTo>
                    <a:pt x="20803" y="1226947"/>
                    <a:pt x="40449" y="1217003"/>
                    <a:pt x="31217" y="1187729"/>
                  </a:cubicBezTo>
                  <a:cubicBezTo>
                    <a:pt x="21984" y="1158456"/>
                    <a:pt x="0" y="1080224"/>
                    <a:pt x="8788" y="1021448"/>
                  </a:cubicBezTo>
                  <a:cubicBezTo>
                    <a:pt x="17602" y="962673"/>
                    <a:pt x="34277" y="905751"/>
                    <a:pt x="72542" y="822681"/>
                  </a:cubicBezTo>
                  <a:cubicBezTo>
                    <a:pt x="110808" y="739597"/>
                    <a:pt x="449478" y="54966"/>
                    <a:pt x="449478" y="54966"/>
                  </a:cubicBezTo>
                  <a:cubicBezTo>
                    <a:pt x="449478" y="54966"/>
                    <a:pt x="460921" y="33414"/>
                    <a:pt x="451548" y="14846"/>
                  </a:cubicBezTo>
                  <a:cubicBezTo>
                    <a:pt x="444043" y="0"/>
                    <a:pt x="431267" y="6515"/>
                    <a:pt x="431267" y="6515"/>
                  </a:cubicBezTo>
                </a:path>
              </a:pathLst>
            </a:custGeom>
            <a:ln w="3226" cap="flat">
              <a:miter lim="127000"/>
            </a:ln>
          </p:spPr>
          <p:style>
            <a:lnRef idx="1">
              <a:srgbClr val="C7C7C7"/>
            </a:lnRef>
            <a:fillRef idx="0">
              <a:srgbClr val="000000">
                <a:alpha val="0"/>
              </a:srgbClr>
            </a:fillRef>
            <a:effectRef idx="0">
              <a:scrgbClr r="0" g="0" b="0"/>
            </a:effectRef>
            <a:fontRef idx="none"/>
          </p:style>
          <p:txBody>
            <a:bodyPr/>
            <a:lstStyle/>
            <a:p>
              <a:endParaRPr lang="ru-RU"/>
            </a:p>
          </p:txBody>
        </p:sp>
        <p:sp>
          <p:nvSpPr>
            <p:cNvPr id="8" name="Shape 1630"/>
            <p:cNvSpPr/>
            <p:nvPr/>
          </p:nvSpPr>
          <p:spPr>
            <a:xfrm>
              <a:off x="821198" y="1433046"/>
              <a:ext cx="38532" cy="79959"/>
            </a:xfrm>
            <a:custGeom>
              <a:avLst/>
              <a:gdLst/>
              <a:ahLst/>
              <a:cxnLst/>
              <a:rect l="0" t="0" r="0" b="0"/>
              <a:pathLst>
                <a:path w="38532" h="79959">
                  <a:moveTo>
                    <a:pt x="38532" y="0"/>
                  </a:moveTo>
                  <a:cubicBezTo>
                    <a:pt x="38532" y="0"/>
                    <a:pt x="28664" y="8331"/>
                    <a:pt x="16053" y="34112"/>
                  </a:cubicBezTo>
                  <a:cubicBezTo>
                    <a:pt x="3429" y="59880"/>
                    <a:pt x="0" y="79959"/>
                    <a:pt x="0" y="79959"/>
                  </a:cubicBezTo>
                </a:path>
              </a:pathLst>
            </a:custGeom>
            <a:ln w="3226"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9" name="Shape 1631"/>
            <p:cNvSpPr/>
            <p:nvPr/>
          </p:nvSpPr>
          <p:spPr>
            <a:xfrm>
              <a:off x="241150" y="1020976"/>
              <a:ext cx="826617" cy="1420203"/>
            </a:xfrm>
            <a:custGeom>
              <a:avLst/>
              <a:gdLst/>
              <a:ahLst/>
              <a:cxnLst/>
              <a:rect l="0" t="0" r="0" b="0"/>
              <a:pathLst>
                <a:path w="826617" h="1420203">
                  <a:moveTo>
                    <a:pt x="527990" y="1613"/>
                  </a:moveTo>
                  <a:cubicBezTo>
                    <a:pt x="536168" y="3226"/>
                    <a:pt x="579361" y="17780"/>
                    <a:pt x="675018" y="64605"/>
                  </a:cubicBezTo>
                  <a:cubicBezTo>
                    <a:pt x="770687" y="111417"/>
                    <a:pt x="813740" y="139687"/>
                    <a:pt x="819315" y="144208"/>
                  </a:cubicBezTo>
                  <a:cubicBezTo>
                    <a:pt x="824890" y="148730"/>
                    <a:pt x="826617" y="153772"/>
                    <a:pt x="821652" y="163906"/>
                  </a:cubicBezTo>
                  <a:cubicBezTo>
                    <a:pt x="816686" y="174053"/>
                    <a:pt x="753542" y="303060"/>
                    <a:pt x="753542" y="303060"/>
                  </a:cubicBezTo>
                  <a:cubicBezTo>
                    <a:pt x="753542" y="303060"/>
                    <a:pt x="749846" y="320408"/>
                    <a:pt x="738492" y="343598"/>
                  </a:cubicBezTo>
                  <a:cubicBezTo>
                    <a:pt x="727139" y="366789"/>
                    <a:pt x="715010" y="383006"/>
                    <a:pt x="715010" y="383006"/>
                  </a:cubicBezTo>
                  <a:lnTo>
                    <a:pt x="533235" y="761759"/>
                  </a:lnTo>
                  <a:cubicBezTo>
                    <a:pt x="533235" y="761759"/>
                    <a:pt x="498297" y="784187"/>
                    <a:pt x="431876" y="922350"/>
                  </a:cubicBezTo>
                  <a:cubicBezTo>
                    <a:pt x="365455" y="1060526"/>
                    <a:pt x="371373" y="1105941"/>
                    <a:pt x="371373" y="1105941"/>
                  </a:cubicBezTo>
                  <a:cubicBezTo>
                    <a:pt x="371373" y="1105941"/>
                    <a:pt x="342100" y="1171867"/>
                    <a:pt x="317551" y="1256271"/>
                  </a:cubicBezTo>
                  <a:cubicBezTo>
                    <a:pt x="293014" y="1340676"/>
                    <a:pt x="288887" y="1393152"/>
                    <a:pt x="288887" y="1393152"/>
                  </a:cubicBezTo>
                  <a:cubicBezTo>
                    <a:pt x="288887" y="1393152"/>
                    <a:pt x="285737" y="1417955"/>
                    <a:pt x="267221" y="1419085"/>
                  </a:cubicBezTo>
                  <a:cubicBezTo>
                    <a:pt x="248704" y="1420203"/>
                    <a:pt x="129375" y="1419289"/>
                    <a:pt x="118301" y="1418653"/>
                  </a:cubicBezTo>
                  <a:cubicBezTo>
                    <a:pt x="103848" y="1417841"/>
                    <a:pt x="99860" y="1400061"/>
                    <a:pt x="95237" y="1393596"/>
                  </a:cubicBezTo>
                  <a:cubicBezTo>
                    <a:pt x="95237" y="1393596"/>
                    <a:pt x="0" y="1226007"/>
                    <a:pt x="3569" y="1136726"/>
                  </a:cubicBezTo>
                  <a:cubicBezTo>
                    <a:pt x="7137" y="1047445"/>
                    <a:pt x="23254" y="991260"/>
                    <a:pt x="69583" y="894156"/>
                  </a:cubicBezTo>
                  <a:cubicBezTo>
                    <a:pt x="115913" y="797065"/>
                    <a:pt x="513867" y="10884"/>
                    <a:pt x="513867" y="10884"/>
                  </a:cubicBezTo>
                  <a:cubicBezTo>
                    <a:pt x="513867" y="10884"/>
                    <a:pt x="519785" y="0"/>
                    <a:pt x="527990" y="1613"/>
                  </a:cubicBezTo>
                  <a:close/>
                </a:path>
              </a:pathLst>
            </a:custGeom>
            <a:ln w="0" cap="flat">
              <a:miter lim="127000"/>
            </a:ln>
          </p:spPr>
          <p:style>
            <a:lnRef idx="0">
              <a:srgbClr val="000000">
                <a:alpha val="0"/>
              </a:srgbClr>
            </a:lnRef>
            <a:fillRef idx="1">
              <a:srgbClr val="FFFEFD"/>
            </a:fillRef>
            <a:effectRef idx="0">
              <a:scrgbClr r="0" g="0" b="0"/>
            </a:effectRef>
            <a:fontRef idx="none"/>
          </p:style>
          <p:txBody>
            <a:bodyPr/>
            <a:lstStyle/>
            <a:p>
              <a:endParaRPr lang="ru-RU"/>
            </a:p>
          </p:txBody>
        </p:sp>
        <p:sp>
          <p:nvSpPr>
            <p:cNvPr id="10" name="Shape 1632"/>
            <p:cNvSpPr/>
            <p:nvPr/>
          </p:nvSpPr>
          <p:spPr>
            <a:xfrm>
              <a:off x="241150" y="1020976"/>
              <a:ext cx="826617" cy="1420203"/>
            </a:xfrm>
            <a:custGeom>
              <a:avLst/>
              <a:gdLst/>
              <a:ahLst/>
              <a:cxnLst/>
              <a:rect l="0" t="0" r="0" b="0"/>
              <a:pathLst>
                <a:path w="826617" h="1420203">
                  <a:moveTo>
                    <a:pt x="95237" y="1393596"/>
                  </a:moveTo>
                  <a:cubicBezTo>
                    <a:pt x="95237" y="1393596"/>
                    <a:pt x="0" y="1226007"/>
                    <a:pt x="3569" y="1136726"/>
                  </a:cubicBezTo>
                  <a:cubicBezTo>
                    <a:pt x="7137" y="1047445"/>
                    <a:pt x="23254" y="991260"/>
                    <a:pt x="69583" y="894156"/>
                  </a:cubicBezTo>
                  <a:cubicBezTo>
                    <a:pt x="115913" y="797065"/>
                    <a:pt x="513867" y="10884"/>
                    <a:pt x="513867" y="10884"/>
                  </a:cubicBezTo>
                  <a:cubicBezTo>
                    <a:pt x="513867" y="10884"/>
                    <a:pt x="519785" y="0"/>
                    <a:pt x="527990" y="1613"/>
                  </a:cubicBezTo>
                  <a:cubicBezTo>
                    <a:pt x="536168" y="3226"/>
                    <a:pt x="579361" y="17780"/>
                    <a:pt x="675018" y="64605"/>
                  </a:cubicBezTo>
                  <a:cubicBezTo>
                    <a:pt x="770687" y="111417"/>
                    <a:pt x="813740" y="139687"/>
                    <a:pt x="819315" y="144208"/>
                  </a:cubicBezTo>
                  <a:cubicBezTo>
                    <a:pt x="824890" y="148730"/>
                    <a:pt x="826617" y="153772"/>
                    <a:pt x="821652" y="163906"/>
                  </a:cubicBezTo>
                  <a:cubicBezTo>
                    <a:pt x="816686" y="174053"/>
                    <a:pt x="753542" y="303060"/>
                    <a:pt x="753542" y="303060"/>
                  </a:cubicBezTo>
                  <a:cubicBezTo>
                    <a:pt x="753542" y="303060"/>
                    <a:pt x="749846" y="320408"/>
                    <a:pt x="738492" y="343598"/>
                  </a:cubicBezTo>
                  <a:cubicBezTo>
                    <a:pt x="727139" y="366789"/>
                    <a:pt x="715010" y="383006"/>
                    <a:pt x="715010" y="383006"/>
                  </a:cubicBezTo>
                  <a:lnTo>
                    <a:pt x="533235" y="761759"/>
                  </a:lnTo>
                  <a:cubicBezTo>
                    <a:pt x="533235" y="761759"/>
                    <a:pt x="498297" y="784187"/>
                    <a:pt x="431876" y="922350"/>
                  </a:cubicBezTo>
                  <a:cubicBezTo>
                    <a:pt x="365455" y="1060526"/>
                    <a:pt x="371373" y="1105941"/>
                    <a:pt x="371373" y="1105941"/>
                  </a:cubicBezTo>
                  <a:cubicBezTo>
                    <a:pt x="371373" y="1105941"/>
                    <a:pt x="342100" y="1171867"/>
                    <a:pt x="317551" y="1256271"/>
                  </a:cubicBezTo>
                  <a:cubicBezTo>
                    <a:pt x="293014" y="1340676"/>
                    <a:pt x="288887" y="1393152"/>
                    <a:pt x="288887" y="1393152"/>
                  </a:cubicBezTo>
                  <a:cubicBezTo>
                    <a:pt x="288887" y="1393152"/>
                    <a:pt x="285737" y="1417955"/>
                    <a:pt x="267221" y="1419085"/>
                  </a:cubicBezTo>
                  <a:cubicBezTo>
                    <a:pt x="248704" y="1420203"/>
                    <a:pt x="129375" y="1419289"/>
                    <a:pt x="118301" y="1418653"/>
                  </a:cubicBezTo>
                  <a:cubicBezTo>
                    <a:pt x="103848" y="1417841"/>
                    <a:pt x="99860" y="1400061"/>
                    <a:pt x="95237" y="1393596"/>
                  </a:cubicBezTo>
                  <a:close/>
                </a:path>
              </a:pathLst>
            </a:custGeom>
            <a:ln w="3226"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 name="Shape 1633"/>
            <p:cNvSpPr/>
            <p:nvPr/>
          </p:nvSpPr>
          <p:spPr>
            <a:xfrm>
              <a:off x="336389" y="2409711"/>
              <a:ext cx="193649" cy="4864"/>
            </a:xfrm>
            <a:custGeom>
              <a:avLst/>
              <a:gdLst/>
              <a:ahLst/>
              <a:cxnLst/>
              <a:rect l="0" t="0" r="0" b="0"/>
              <a:pathLst>
                <a:path w="193649" h="4864">
                  <a:moveTo>
                    <a:pt x="193649" y="4419"/>
                  </a:moveTo>
                  <a:cubicBezTo>
                    <a:pt x="193649" y="4419"/>
                    <a:pt x="147904" y="0"/>
                    <a:pt x="90170" y="483"/>
                  </a:cubicBezTo>
                  <a:cubicBezTo>
                    <a:pt x="32448" y="978"/>
                    <a:pt x="0" y="4864"/>
                    <a:pt x="0" y="4864"/>
                  </a:cubicBezTo>
                </a:path>
              </a:pathLst>
            </a:custGeom>
            <a:ln w="3226"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2" name="Shape 1634"/>
            <p:cNvSpPr/>
            <p:nvPr/>
          </p:nvSpPr>
          <p:spPr>
            <a:xfrm>
              <a:off x="278318" y="1114886"/>
              <a:ext cx="460921" cy="1226947"/>
            </a:xfrm>
            <a:custGeom>
              <a:avLst/>
              <a:gdLst/>
              <a:ahLst/>
              <a:cxnLst/>
              <a:rect l="0" t="0" r="0" b="0"/>
              <a:pathLst>
                <a:path w="460921" h="1226947">
                  <a:moveTo>
                    <a:pt x="20803" y="1226947"/>
                  </a:moveTo>
                  <a:cubicBezTo>
                    <a:pt x="20803" y="1226947"/>
                    <a:pt x="40449" y="1217003"/>
                    <a:pt x="31217" y="1187729"/>
                  </a:cubicBezTo>
                  <a:cubicBezTo>
                    <a:pt x="21984" y="1158456"/>
                    <a:pt x="0" y="1080224"/>
                    <a:pt x="8801" y="1021448"/>
                  </a:cubicBezTo>
                  <a:cubicBezTo>
                    <a:pt x="17602" y="962673"/>
                    <a:pt x="34277" y="905764"/>
                    <a:pt x="72542" y="822681"/>
                  </a:cubicBezTo>
                  <a:cubicBezTo>
                    <a:pt x="110808" y="739597"/>
                    <a:pt x="449478" y="54966"/>
                    <a:pt x="449478" y="54966"/>
                  </a:cubicBezTo>
                  <a:cubicBezTo>
                    <a:pt x="449478" y="54966"/>
                    <a:pt x="460921" y="33414"/>
                    <a:pt x="451548" y="14846"/>
                  </a:cubicBezTo>
                  <a:cubicBezTo>
                    <a:pt x="444043" y="0"/>
                    <a:pt x="431267" y="6528"/>
                    <a:pt x="431267" y="6528"/>
                  </a:cubicBezTo>
                </a:path>
              </a:pathLst>
            </a:custGeom>
            <a:ln w="3226" cap="flat">
              <a:miter lim="127000"/>
            </a:ln>
          </p:spPr>
          <p:style>
            <a:lnRef idx="1">
              <a:srgbClr val="C7C7C7"/>
            </a:lnRef>
            <a:fillRef idx="0">
              <a:srgbClr val="000000">
                <a:alpha val="0"/>
              </a:srgbClr>
            </a:fillRef>
            <a:effectRef idx="0">
              <a:scrgbClr r="0" g="0" b="0"/>
            </a:effectRef>
            <a:fontRef idx="none"/>
          </p:style>
          <p:txBody>
            <a:bodyPr/>
            <a:lstStyle/>
            <a:p>
              <a:endParaRPr lang="ru-RU"/>
            </a:p>
          </p:txBody>
        </p:sp>
        <p:sp>
          <p:nvSpPr>
            <p:cNvPr id="13" name="Shape 1635"/>
            <p:cNvSpPr/>
            <p:nvPr/>
          </p:nvSpPr>
          <p:spPr>
            <a:xfrm>
              <a:off x="956165" y="1324032"/>
              <a:ext cx="38532" cy="79959"/>
            </a:xfrm>
            <a:custGeom>
              <a:avLst/>
              <a:gdLst/>
              <a:ahLst/>
              <a:cxnLst/>
              <a:rect l="0" t="0" r="0" b="0"/>
              <a:pathLst>
                <a:path w="38532" h="79959">
                  <a:moveTo>
                    <a:pt x="38532" y="0"/>
                  </a:moveTo>
                  <a:cubicBezTo>
                    <a:pt x="38532" y="0"/>
                    <a:pt x="28664" y="8331"/>
                    <a:pt x="16053" y="34112"/>
                  </a:cubicBezTo>
                  <a:cubicBezTo>
                    <a:pt x="3429" y="59880"/>
                    <a:pt x="0" y="79959"/>
                    <a:pt x="0" y="79959"/>
                  </a:cubicBezTo>
                </a:path>
              </a:pathLst>
            </a:custGeom>
            <a:ln w="3226"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4" name="Shape 1636"/>
            <p:cNvSpPr/>
            <p:nvPr/>
          </p:nvSpPr>
          <p:spPr>
            <a:xfrm>
              <a:off x="0" y="2550766"/>
              <a:ext cx="840562" cy="0"/>
            </a:xfrm>
            <a:custGeom>
              <a:avLst/>
              <a:gdLst/>
              <a:ahLst/>
              <a:cxnLst/>
              <a:rect l="0" t="0" r="0" b="0"/>
              <a:pathLst>
                <a:path w="840562">
                  <a:moveTo>
                    <a:pt x="0" y="0"/>
                  </a:moveTo>
                  <a:lnTo>
                    <a:pt x="840562" y="0"/>
                  </a:lnTo>
                </a:path>
              </a:pathLst>
            </a:custGeom>
            <a:ln w="6452"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5" name="Shape 1637"/>
            <p:cNvSpPr/>
            <p:nvPr/>
          </p:nvSpPr>
          <p:spPr>
            <a:xfrm>
              <a:off x="396066" y="1125685"/>
              <a:ext cx="826617" cy="1420203"/>
            </a:xfrm>
            <a:custGeom>
              <a:avLst/>
              <a:gdLst/>
              <a:ahLst/>
              <a:cxnLst/>
              <a:rect l="0" t="0" r="0" b="0"/>
              <a:pathLst>
                <a:path w="826617" h="1420203">
                  <a:moveTo>
                    <a:pt x="527990" y="1613"/>
                  </a:moveTo>
                  <a:cubicBezTo>
                    <a:pt x="536181" y="3239"/>
                    <a:pt x="579361" y="17780"/>
                    <a:pt x="675018" y="64605"/>
                  </a:cubicBezTo>
                  <a:cubicBezTo>
                    <a:pt x="770687" y="111417"/>
                    <a:pt x="813740" y="139687"/>
                    <a:pt x="819315" y="144208"/>
                  </a:cubicBezTo>
                  <a:cubicBezTo>
                    <a:pt x="824890" y="148730"/>
                    <a:pt x="826617" y="153772"/>
                    <a:pt x="821652" y="163906"/>
                  </a:cubicBezTo>
                  <a:cubicBezTo>
                    <a:pt x="816686" y="174053"/>
                    <a:pt x="753542" y="303060"/>
                    <a:pt x="753542" y="303060"/>
                  </a:cubicBezTo>
                  <a:cubicBezTo>
                    <a:pt x="753542" y="303060"/>
                    <a:pt x="749846" y="320408"/>
                    <a:pt x="738492" y="343598"/>
                  </a:cubicBezTo>
                  <a:cubicBezTo>
                    <a:pt x="727139" y="366789"/>
                    <a:pt x="715010" y="383006"/>
                    <a:pt x="715010" y="383006"/>
                  </a:cubicBezTo>
                  <a:lnTo>
                    <a:pt x="533235" y="761759"/>
                  </a:lnTo>
                  <a:cubicBezTo>
                    <a:pt x="533235" y="761759"/>
                    <a:pt x="498297" y="784187"/>
                    <a:pt x="431876" y="922363"/>
                  </a:cubicBezTo>
                  <a:cubicBezTo>
                    <a:pt x="365455" y="1060526"/>
                    <a:pt x="371373" y="1105941"/>
                    <a:pt x="371373" y="1105941"/>
                  </a:cubicBezTo>
                  <a:cubicBezTo>
                    <a:pt x="371373" y="1105941"/>
                    <a:pt x="342100" y="1171867"/>
                    <a:pt x="317551" y="1256271"/>
                  </a:cubicBezTo>
                  <a:cubicBezTo>
                    <a:pt x="293014" y="1340676"/>
                    <a:pt x="288887" y="1393152"/>
                    <a:pt x="288887" y="1393152"/>
                  </a:cubicBezTo>
                  <a:cubicBezTo>
                    <a:pt x="288887" y="1393152"/>
                    <a:pt x="285737" y="1417955"/>
                    <a:pt x="267221" y="1419085"/>
                  </a:cubicBezTo>
                  <a:cubicBezTo>
                    <a:pt x="248704" y="1420203"/>
                    <a:pt x="129375" y="1419289"/>
                    <a:pt x="118301" y="1418666"/>
                  </a:cubicBezTo>
                  <a:cubicBezTo>
                    <a:pt x="103848" y="1417841"/>
                    <a:pt x="99860" y="1400061"/>
                    <a:pt x="95237" y="1393596"/>
                  </a:cubicBezTo>
                  <a:cubicBezTo>
                    <a:pt x="95237" y="1393596"/>
                    <a:pt x="0" y="1226007"/>
                    <a:pt x="3569" y="1136726"/>
                  </a:cubicBezTo>
                  <a:cubicBezTo>
                    <a:pt x="7137" y="1047458"/>
                    <a:pt x="23254" y="991260"/>
                    <a:pt x="69583" y="894169"/>
                  </a:cubicBezTo>
                  <a:cubicBezTo>
                    <a:pt x="115913" y="797065"/>
                    <a:pt x="513867" y="10884"/>
                    <a:pt x="513867" y="10884"/>
                  </a:cubicBezTo>
                  <a:cubicBezTo>
                    <a:pt x="513867" y="10884"/>
                    <a:pt x="519785" y="0"/>
                    <a:pt x="527990" y="1613"/>
                  </a:cubicBezTo>
                  <a:close/>
                </a:path>
              </a:pathLst>
            </a:custGeom>
            <a:ln w="0" cap="flat">
              <a:miter lim="127000"/>
            </a:ln>
          </p:spPr>
          <p:style>
            <a:lnRef idx="0">
              <a:srgbClr val="000000">
                <a:alpha val="0"/>
              </a:srgbClr>
            </a:lnRef>
            <a:fillRef idx="1">
              <a:srgbClr val="FFFEFD"/>
            </a:fillRef>
            <a:effectRef idx="0">
              <a:scrgbClr r="0" g="0" b="0"/>
            </a:effectRef>
            <a:fontRef idx="none"/>
          </p:style>
          <p:txBody>
            <a:bodyPr/>
            <a:lstStyle/>
            <a:p>
              <a:endParaRPr lang="ru-RU"/>
            </a:p>
          </p:txBody>
        </p:sp>
        <p:sp>
          <p:nvSpPr>
            <p:cNvPr id="16" name="Shape 1638"/>
            <p:cNvSpPr/>
            <p:nvPr/>
          </p:nvSpPr>
          <p:spPr>
            <a:xfrm>
              <a:off x="396066" y="1125685"/>
              <a:ext cx="826617" cy="1420203"/>
            </a:xfrm>
            <a:custGeom>
              <a:avLst/>
              <a:gdLst/>
              <a:ahLst/>
              <a:cxnLst/>
              <a:rect l="0" t="0" r="0" b="0"/>
              <a:pathLst>
                <a:path w="826617" h="1420203">
                  <a:moveTo>
                    <a:pt x="95237" y="1393596"/>
                  </a:moveTo>
                  <a:cubicBezTo>
                    <a:pt x="95237" y="1393596"/>
                    <a:pt x="0" y="1226007"/>
                    <a:pt x="3569" y="1136726"/>
                  </a:cubicBezTo>
                  <a:cubicBezTo>
                    <a:pt x="7137" y="1047458"/>
                    <a:pt x="23254" y="991260"/>
                    <a:pt x="69583" y="894169"/>
                  </a:cubicBezTo>
                  <a:cubicBezTo>
                    <a:pt x="115913" y="797065"/>
                    <a:pt x="513867" y="10884"/>
                    <a:pt x="513867" y="10884"/>
                  </a:cubicBezTo>
                  <a:cubicBezTo>
                    <a:pt x="513867" y="10884"/>
                    <a:pt x="519785" y="0"/>
                    <a:pt x="527990" y="1613"/>
                  </a:cubicBezTo>
                  <a:cubicBezTo>
                    <a:pt x="536181" y="3239"/>
                    <a:pt x="579361" y="17780"/>
                    <a:pt x="675018" y="64605"/>
                  </a:cubicBezTo>
                  <a:cubicBezTo>
                    <a:pt x="770687" y="111417"/>
                    <a:pt x="813740" y="139687"/>
                    <a:pt x="819315" y="144208"/>
                  </a:cubicBezTo>
                  <a:cubicBezTo>
                    <a:pt x="824890" y="148730"/>
                    <a:pt x="826617" y="153772"/>
                    <a:pt x="821652" y="163906"/>
                  </a:cubicBezTo>
                  <a:cubicBezTo>
                    <a:pt x="816686" y="174053"/>
                    <a:pt x="753542" y="303060"/>
                    <a:pt x="753542" y="303060"/>
                  </a:cubicBezTo>
                  <a:cubicBezTo>
                    <a:pt x="753542" y="303060"/>
                    <a:pt x="749846" y="320408"/>
                    <a:pt x="738492" y="343598"/>
                  </a:cubicBezTo>
                  <a:cubicBezTo>
                    <a:pt x="727139" y="366789"/>
                    <a:pt x="715010" y="383006"/>
                    <a:pt x="715010" y="383006"/>
                  </a:cubicBezTo>
                  <a:lnTo>
                    <a:pt x="533235" y="761759"/>
                  </a:lnTo>
                  <a:cubicBezTo>
                    <a:pt x="533235" y="761759"/>
                    <a:pt x="498297" y="784187"/>
                    <a:pt x="431876" y="922363"/>
                  </a:cubicBezTo>
                  <a:cubicBezTo>
                    <a:pt x="365455" y="1060526"/>
                    <a:pt x="371373" y="1105941"/>
                    <a:pt x="371373" y="1105941"/>
                  </a:cubicBezTo>
                  <a:cubicBezTo>
                    <a:pt x="371373" y="1105941"/>
                    <a:pt x="342100" y="1171867"/>
                    <a:pt x="317551" y="1256271"/>
                  </a:cubicBezTo>
                  <a:cubicBezTo>
                    <a:pt x="293014" y="1340676"/>
                    <a:pt x="288887" y="1393152"/>
                    <a:pt x="288887" y="1393152"/>
                  </a:cubicBezTo>
                  <a:cubicBezTo>
                    <a:pt x="288887" y="1393152"/>
                    <a:pt x="285737" y="1417955"/>
                    <a:pt x="267221" y="1419085"/>
                  </a:cubicBezTo>
                  <a:cubicBezTo>
                    <a:pt x="248704" y="1420203"/>
                    <a:pt x="129375" y="1419289"/>
                    <a:pt x="118301" y="1418666"/>
                  </a:cubicBezTo>
                  <a:cubicBezTo>
                    <a:pt x="103848" y="1417841"/>
                    <a:pt x="99860" y="1400061"/>
                    <a:pt x="95237" y="1393596"/>
                  </a:cubicBezTo>
                  <a:close/>
                </a:path>
              </a:pathLst>
            </a:custGeom>
            <a:ln w="3226"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7" name="Shape 1639"/>
            <p:cNvSpPr/>
            <p:nvPr/>
          </p:nvSpPr>
          <p:spPr>
            <a:xfrm>
              <a:off x="491305" y="2514421"/>
              <a:ext cx="193649" cy="4864"/>
            </a:xfrm>
            <a:custGeom>
              <a:avLst/>
              <a:gdLst/>
              <a:ahLst/>
              <a:cxnLst/>
              <a:rect l="0" t="0" r="0" b="0"/>
              <a:pathLst>
                <a:path w="193649" h="4864">
                  <a:moveTo>
                    <a:pt x="193649" y="4419"/>
                  </a:moveTo>
                  <a:cubicBezTo>
                    <a:pt x="193649" y="4419"/>
                    <a:pt x="147904" y="0"/>
                    <a:pt x="90170" y="495"/>
                  </a:cubicBezTo>
                  <a:cubicBezTo>
                    <a:pt x="32448" y="978"/>
                    <a:pt x="0" y="4864"/>
                    <a:pt x="0" y="4864"/>
                  </a:cubicBezTo>
                </a:path>
              </a:pathLst>
            </a:custGeom>
            <a:ln w="3226"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8" name="Shape 1640"/>
            <p:cNvSpPr/>
            <p:nvPr/>
          </p:nvSpPr>
          <p:spPr>
            <a:xfrm>
              <a:off x="433234" y="1219600"/>
              <a:ext cx="460921" cy="1226947"/>
            </a:xfrm>
            <a:custGeom>
              <a:avLst/>
              <a:gdLst/>
              <a:ahLst/>
              <a:cxnLst/>
              <a:rect l="0" t="0" r="0" b="0"/>
              <a:pathLst>
                <a:path w="460921" h="1226947">
                  <a:moveTo>
                    <a:pt x="20803" y="1226947"/>
                  </a:moveTo>
                  <a:cubicBezTo>
                    <a:pt x="20803" y="1226947"/>
                    <a:pt x="40449" y="1217003"/>
                    <a:pt x="31217" y="1187729"/>
                  </a:cubicBezTo>
                  <a:cubicBezTo>
                    <a:pt x="21984" y="1158456"/>
                    <a:pt x="0" y="1080224"/>
                    <a:pt x="8788" y="1021448"/>
                  </a:cubicBezTo>
                  <a:cubicBezTo>
                    <a:pt x="17602" y="962673"/>
                    <a:pt x="34277" y="905751"/>
                    <a:pt x="72542" y="822681"/>
                  </a:cubicBezTo>
                  <a:cubicBezTo>
                    <a:pt x="110808" y="739597"/>
                    <a:pt x="449478" y="54966"/>
                    <a:pt x="449478" y="54966"/>
                  </a:cubicBezTo>
                  <a:cubicBezTo>
                    <a:pt x="449478" y="54966"/>
                    <a:pt x="460921" y="33414"/>
                    <a:pt x="451548" y="14846"/>
                  </a:cubicBezTo>
                  <a:cubicBezTo>
                    <a:pt x="444043" y="0"/>
                    <a:pt x="431267" y="6515"/>
                    <a:pt x="431267" y="6515"/>
                  </a:cubicBezTo>
                </a:path>
              </a:pathLst>
            </a:custGeom>
            <a:ln w="3226" cap="flat">
              <a:miter lim="127000"/>
            </a:ln>
          </p:spPr>
          <p:style>
            <a:lnRef idx="1">
              <a:srgbClr val="C7C7C7"/>
            </a:lnRef>
            <a:fillRef idx="0">
              <a:srgbClr val="000000">
                <a:alpha val="0"/>
              </a:srgbClr>
            </a:fillRef>
            <a:effectRef idx="0">
              <a:scrgbClr r="0" g="0" b="0"/>
            </a:effectRef>
            <a:fontRef idx="none"/>
          </p:style>
          <p:txBody>
            <a:bodyPr/>
            <a:lstStyle/>
            <a:p>
              <a:endParaRPr lang="ru-RU"/>
            </a:p>
          </p:txBody>
        </p:sp>
        <p:sp>
          <p:nvSpPr>
            <p:cNvPr id="19" name="Shape 1641"/>
            <p:cNvSpPr/>
            <p:nvPr/>
          </p:nvSpPr>
          <p:spPr>
            <a:xfrm>
              <a:off x="1111081" y="1428744"/>
              <a:ext cx="38532" cy="79959"/>
            </a:xfrm>
            <a:custGeom>
              <a:avLst/>
              <a:gdLst/>
              <a:ahLst/>
              <a:cxnLst/>
              <a:rect l="0" t="0" r="0" b="0"/>
              <a:pathLst>
                <a:path w="38532" h="79959">
                  <a:moveTo>
                    <a:pt x="38532" y="0"/>
                  </a:moveTo>
                  <a:cubicBezTo>
                    <a:pt x="38532" y="0"/>
                    <a:pt x="28664" y="8331"/>
                    <a:pt x="16053" y="34112"/>
                  </a:cubicBezTo>
                  <a:cubicBezTo>
                    <a:pt x="3429" y="59880"/>
                    <a:pt x="0" y="79959"/>
                    <a:pt x="0" y="79959"/>
                  </a:cubicBezTo>
                </a:path>
              </a:pathLst>
            </a:custGeom>
            <a:ln w="3226"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20" name="Shape 1642"/>
            <p:cNvSpPr/>
            <p:nvPr/>
          </p:nvSpPr>
          <p:spPr>
            <a:xfrm>
              <a:off x="524326" y="2500504"/>
              <a:ext cx="50088" cy="32334"/>
            </a:xfrm>
            <a:custGeom>
              <a:avLst/>
              <a:gdLst/>
              <a:ahLst/>
              <a:cxnLst/>
              <a:rect l="0" t="0" r="0" b="0"/>
              <a:pathLst>
                <a:path w="50088" h="32334">
                  <a:moveTo>
                    <a:pt x="0" y="0"/>
                  </a:moveTo>
                  <a:lnTo>
                    <a:pt x="50088" y="0"/>
                  </a:lnTo>
                  <a:lnTo>
                    <a:pt x="25044" y="32334"/>
                  </a:lnTo>
                  <a:lnTo>
                    <a:pt x="0" y="0"/>
                  </a:lnTo>
                  <a:close/>
                </a:path>
              </a:pathLst>
            </a:custGeom>
            <a:ln w="0" cap="flat">
              <a:miter lim="127000"/>
            </a:ln>
          </p:spPr>
          <p:style>
            <a:lnRef idx="0">
              <a:srgbClr val="000000">
                <a:alpha val="0"/>
              </a:srgbClr>
            </a:lnRef>
            <a:fillRef idx="1">
              <a:srgbClr val="5F9A77"/>
            </a:fillRef>
            <a:effectRef idx="0">
              <a:scrgbClr r="0" g="0" b="0"/>
            </a:effectRef>
            <a:fontRef idx="none"/>
          </p:style>
          <p:txBody>
            <a:bodyPr/>
            <a:lstStyle/>
            <a:p>
              <a:endParaRPr lang="ru-RU"/>
            </a:p>
          </p:txBody>
        </p:sp>
        <p:sp>
          <p:nvSpPr>
            <p:cNvPr id="21" name="Shape 1643"/>
            <p:cNvSpPr/>
            <p:nvPr/>
          </p:nvSpPr>
          <p:spPr>
            <a:xfrm>
              <a:off x="524326" y="2500504"/>
              <a:ext cx="50088" cy="32334"/>
            </a:xfrm>
            <a:custGeom>
              <a:avLst/>
              <a:gdLst/>
              <a:ahLst/>
              <a:cxnLst/>
              <a:rect l="0" t="0" r="0" b="0"/>
              <a:pathLst>
                <a:path w="50088" h="32334">
                  <a:moveTo>
                    <a:pt x="25044" y="32334"/>
                  </a:moveTo>
                  <a:lnTo>
                    <a:pt x="0" y="0"/>
                  </a:lnTo>
                  <a:lnTo>
                    <a:pt x="50088" y="0"/>
                  </a:lnTo>
                  <a:lnTo>
                    <a:pt x="25044" y="32334"/>
                  </a:lnTo>
                  <a:close/>
                </a:path>
              </a:pathLst>
            </a:custGeom>
            <a:ln w="2146"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22" name="Shape 1644"/>
            <p:cNvSpPr/>
            <p:nvPr/>
          </p:nvSpPr>
          <p:spPr>
            <a:xfrm>
              <a:off x="261829" y="2353020"/>
              <a:ext cx="288024" cy="154419"/>
            </a:xfrm>
            <a:custGeom>
              <a:avLst/>
              <a:gdLst/>
              <a:ahLst/>
              <a:cxnLst/>
              <a:rect l="0" t="0" r="0" b="0"/>
              <a:pathLst>
                <a:path w="288024" h="154419">
                  <a:moveTo>
                    <a:pt x="0" y="154419"/>
                  </a:moveTo>
                  <a:cubicBezTo>
                    <a:pt x="0" y="154419"/>
                    <a:pt x="37287" y="0"/>
                    <a:pt x="148666" y="0"/>
                  </a:cubicBezTo>
                  <a:cubicBezTo>
                    <a:pt x="264694" y="0"/>
                    <a:pt x="288024" y="154419"/>
                    <a:pt x="288024" y="154419"/>
                  </a:cubicBezTo>
                </a:path>
              </a:pathLst>
            </a:custGeom>
            <a:ln w="15062" cap="rnd">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23" name="Shape 132546"/>
            <p:cNvSpPr/>
            <p:nvPr/>
          </p:nvSpPr>
          <p:spPr>
            <a:xfrm>
              <a:off x="303129" y="153301"/>
              <a:ext cx="320116" cy="320116"/>
            </a:xfrm>
            <a:custGeom>
              <a:avLst/>
              <a:gdLst/>
              <a:ahLst/>
              <a:cxnLst/>
              <a:rect l="0" t="0" r="0" b="0"/>
              <a:pathLst>
                <a:path w="320116" h="320116">
                  <a:moveTo>
                    <a:pt x="0" y="0"/>
                  </a:moveTo>
                  <a:lnTo>
                    <a:pt x="320116" y="0"/>
                  </a:lnTo>
                  <a:lnTo>
                    <a:pt x="320116" y="320116"/>
                  </a:lnTo>
                  <a:lnTo>
                    <a:pt x="0" y="320116"/>
                  </a:lnTo>
                  <a:lnTo>
                    <a:pt x="0" y="0"/>
                  </a:lnTo>
                </a:path>
              </a:pathLst>
            </a:custGeom>
            <a:ln w="0" cap="flat">
              <a:miter lim="127000"/>
            </a:ln>
          </p:spPr>
          <p:style>
            <a:lnRef idx="0">
              <a:srgbClr val="000000">
                <a:alpha val="0"/>
              </a:srgbClr>
            </a:lnRef>
            <a:fillRef idx="1">
              <a:srgbClr val="D7E2D1"/>
            </a:fillRef>
            <a:effectRef idx="0">
              <a:scrgbClr r="0" g="0" b="0"/>
            </a:effectRef>
            <a:fontRef idx="none"/>
          </p:style>
          <p:txBody>
            <a:bodyPr/>
            <a:lstStyle/>
            <a:p>
              <a:endParaRPr lang="ru-RU"/>
            </a:p>
          </p:txBody>
        </p:sp>
        <p:sp>
          <p:nvSpPr>
            <p:cNvPr id="24" name="Shape 1646"/>
            <p:cNvSpPr/>
            <p:nvPr/>
          </p:nvSpPr>
          <p:spPr>
            <a:xfrm>
              <a:off x="303130" y="153302"/>
              <a:ext cx="320116" cy="320116"/>
            </a:xfrm>
            <a:custGeom>
              <a:avLst/>
              <a:gdLst/>
              <a:ahLst/>
              <a:cxnLst/>
              <a:rect l="0" t="0" r="0" b="0"/>
              <a:pathLst>
                <a:path w="320116" h="320116">
                  <a:moveTo>
                    <a:pt x="320116" y="320116"/>
                  </a:moveTo>
                  <a:lnTo>
                    <a:pt x="0" y="320116"/>
                  </a:lnTo>
                  <a:lnTo>
                    <a:pt x="0" y="0"/>
                  </a:lnTo>
                  <a:lnTo>
                    <a:pt x="320116" y="0"/>
                  </a:lnTo>
                  <a:close/>
                </a:path>
              </a:pathLst>
            </a:custGeom>
            <a:ln w="2972" cap="flat">
              <a:miter lim="127000"/>
            </a:ln>
          </p:spPr>
          <p:style>
            <a:lnRef idx="1">
              <a:srgbClr val="C7C7C7"/>
            </a:lnRef>
            <a:fillRef idx="0">
              <a:srgbClr val="000000">
                <a:alpha val="0"/>
              </a:srgbClr>
            </a:fillRef>
            <a:effectRef idx="0">
              <a:scrgbClr r="0" g="0" b="0"/>
            </a:effectRef>
            <a:fontRef idx="none"/>
          </p:style>
          <p:txBody>
            <a:bodyPr/>
            <a:lstStyle/>
            <a:p>
              <a:endParaRPr lang="ru-RU"/>
            </a:p>
          </p:txBody>
        </p:sp>
        <p:sp>
          <p:nvSpPr>
            <p:cNvPr id="25" name="Shape 132547"/>
            <p:cNvSpPr/>
            <p:nvPr/>
          </p:nvSpPr>
          <p:spPr>
            <a:xfrm>
              <a:off x="623245" y="153301"/>
              <a:ext cx="320116" cy="320116"/>
            </a:xfrm>
            <a:custGeom>
              <a:avLst/>
              <a:gdLst/>
              <a:ahLst/>
              <a:cxnLst/>
              <a:rect l="0" t="0" r="0" b="0"/>
              <a:pathLst>
                <a:path w="320116" h="320116">
                  <a:moveTo>
                    <a:pt x="0" y="0"/>
                  </a:moveTo>
                  <a:lnTo>
                    <a:pt x="320116" y="0"/>
                  </a:lnTo>
                  <a:lnTo>
                    <a:pt x="320116" y="320116"/>
                  </a:lnTo>
                  <a:lnTo>
                    <a:pt x="0" y="320116"/>
                  </a:lnTo>
                  <a:lnTo>
                    <a:pt x="0" y="0"/>
                  </a:lnTo>
                </a:path>
              </a:pathLst>
            </a:custGeom>
            <a:ln w="0" cap="flat">
              <a:miter lim="127000"/>
            </a:ln>
          </p:spPr>
          <p:style>
            <a:lnRef idx="0">
              <a:srgbClr val="000000">
                <a:alpha val="0"/>
              </a:srgbClr>
            </a:lnRef>
            <a:fillRef idx="1">
              <a:srgbClr val="D7E2D1"/>
            </a:fillRef>
            <a:effectRef idx="0">
              <a:scrgbClr r="0" g="0" b="0"/>
            </a:effectRef>
            <a:fontRef idx="none"/>
          </p:style>
          <p:txBody>
            <a:bodyPr/>
            <a:lstStyle/>
            <a:p>
              <a:endParaRPr lang="ru-RU"/>
            </a:p>
          </p:txBody>
        </p:sp>
        <p:sp>
          <p:nvSpPr>
            <p:cNvPr id="26" name="Shape 1648"/>
            <p:cNvSpPr/>
            <p:nvPr/>
          </p:nvSpPr>
          <p:spPr>
            <a:xfrm>
              <a:off x="623247" y="153302"/>
              <a:ext cx="320116" cy="320116"/>
            </a:xfrm>
            <a:custGeom>
              <a:avLst/>
              <a:gdLst/>
              <a:ahLst/>
              <a:cxnLst/>
              <a:rect l="0" t="0" r="0" b="0"/>
              <a:pathLst>
                <a:path w="320116" h="320116">
                  <a:moveTo>
                    <a:pt x="320116" y="320116"/>
                  </a:moveTo>
                  <a:lnTo>
                    <a:pt x="0" y="320116"/>
                  </a:lnTo>
                  <a:lnTo>
                    <a:pt x="0" y="0"/>
                  </a:lnTo>
                  <a:lnTo>
                    <a:pt x="320116" y="0"/>
                  </a:lnTo>
                  <a:close/>
                </a:path>
              </a:pathLst>
            </a:custGeom>
            <a:ln w="2972" cap="flat">
              <a:miter lim="127000"/>
            </a:ln>
          </p:spPr>
          <p:style>
            <a:lnRef idx="1">
              <a:srgbClr val="C7C7C7"/>
            </a:lnRef>
            <a:fillRef idx="0">
              <a:srgbClr val="000000">
                <a:alpha val="0"/>
              </a:srgbClr>
            </a:fillRef>
            <a:effectRef idx="0">
              <a:scrgbClr r="0" g="0" b="0"/>
            </a:effectRef>
            <a:fontRef idx="none"/>
          </p:style>
          <p:txBody>
            <a:bodyPr/>
            <a:lstStyle/>
            <a:p>
              <a:endParaRPr lang="ru-RU"/>
            </a:p>
          </p:txBody>
        </p:sp>
        <p:sp>
          <p:nvSpPr>
            <p:cNvPr id="27" name="Shape 132548"/>
            <p:cNvSpPr/>
            <p:nvPr/>
          </p:nvSpPr>
          <p:spPr>
            <a:xfrm>
              <a:off x="303129" y="473417"/>
              <a:ext cx="320116" cy="320116"/>
            </a:xfrm>
            <a:custGeom>
              <a:avLst/>
              <a:gdLst/>
              <a:ahLst/>
              <a:cxnLst/>
              <a:rect l="0" t="0" r="0" b="0"/>
              <a:pathLst>
                <a:path w="320116" h="320116">
                  <a:moveTo>
                    <a:pt x="0" y="0"/>
                  </a:moveTo>
                  <a:lnTo>
                    <a:pt x="320116" y="0"/>
                  </a:lnTo>
                  <a:lnTo>
                    <a:pt x="320116" y="320116"/>
                  </a:lnTo>
                  <a:lnTo>
                    <a:pt x="0" y="320116"/>
                  </a:lnTo>
                  <a:lnTo>
                    <a:pt x="0" y="0"/>
                  </a:lnTo>
                </a:path>
              </a:pathLst>
            </a:custGeom>
            <a:ln w="0" cap="flat">
              <a:miter lim="127000"/>
            </a:ln>
          </p:spPr>
          <p:style>
            <a:lnRef idx="0">
              <a:srgbClr val="000000">
                <a:alpha val="0"/>
              </a:srgbClr>
            </a:lnRef>
            <a:fillRef idx="1">
              <a:srgbClr val="D7E2D1"/>
            </a:fillRef>
            <a:effectRef idx="0">
              <a:scrgbClr r="0" g="0" b="0"/>
            </a:effectRef>
            <a:fontRef idx="none"/>
          </p:style>
          <p:txBody>
            <a:bodyPr/>
            <a:lstStyle/>
            <a:p>
              <a:endParaRPr lang="ru-RU"/>
            </a:p>
          </p:txBody>
        </p:sp>
        <p:sp>
          <p:nvSpPr>
            <p:cNvPr id="28" name="Shape 1650"/>
            <p:cNvSpPr/>
            <p:nvPr/>
          </p:nvSpPr>
          <p:spPr>
            <a:xfrm>
              <a:off x="303130" y="473415"/>
              <a:ext cx="320116" cy="320116"/>
            </a:xfrm>
            <a:custGeom>
              <a:avLst/>
              <a:gdLst/>
              <a:ahLst/>
              <a:cxnLst/>
              <a:rect l="0" t="0" r="0" b="0"/>
              <a:pathLst>
                <a:path w="320116" h="320116">
                  <a:moveTo>
                    <a:pt x="320116" y="320116"/>
                  </a:moveTo>
                  <a:lnTo>
                    <a:pt x="0" y="320116"/>
                  </a:lnTo>
                  <a:lnTo>
                    <a:pt x="0" y="0"/>
                  </a:lnTo>
                  <a:lnTo>
                    <a:pt x="320116" y="0"/>
                  </a:lnTo>
                  <a:close/>
                </a:path>
              </a:pathLst>
            </a:custGeom>
            <a:ln w="2972" cap="flat">
              <a:miter lim="127000"/>
            </a:ln>
          </p:spPr>
          <p:style>
            <a:lnRef idx="1">
              <a:srgbClr val="C7C7C7"/>
            </a:lnRef>
            <a:fillRef idx="0">
              <a:srgbClr val="000000">
                <a:alpha val="0"/>
              </a:srgbClr>
            </a:fillRef>
            <a:effectRef idx="0">
              <a:scrgbClr r="0" g="0" b="0"/>
            </a:effectRef>
            <a:fontRef idx="none"/>
          </p:style>
          <p:txBody>
            <a:bodyPr/>
            <a:lstStyle/>
            <a:p>
              <a:endParaRPr lang="ru-RU"/>
            </a:p>
          </p:txBody>
        </p:sp>
        <p:sp>
          <p:nvSpPr>
            <p:cNvPr id="29" name="Shape 132549"/>
            <p:cNvSpPr/>
            <p:nvPr/>
          </p:nvSpPr>
          <p:spPr>
            <a:xfrm>
              <a:off x="623245" y="473417"/>
              <a:ext cx="320116" cy="320116"/>
            </a:xfrm>
            <a:custGeom>
              <a:avLst/>
              <a:gdLst/>
              <a:ahLst/>
              <a:cxnLst/>
              <a:rect l="0" t="0" r="0" b="0"/>
              <a:pathLst>
                <a:path w="320116" h="320116">
                  <a:moveTo>
                    <a:pt x="0" y="0"/>
                  </a:moveTo>
                  <a:lnTo>
                    <a:pt x="320116" y="0"/>
                  </a:lnTo>
                  <a:lnTo>
                    <a:pt x="320116" y="320116"/>
                  </a:lnTo>
                  <a:lnTo>
                    <a:pt x="0" y="320116"/>
                  </a:lnTo>
                  <a:lnTo>
                    <a:pt x="0" y="0"/>
                  </a:lnTo>
                </a:path>
              </a:pathLst>
            </a:custGeom>
            <a:ln w="0" cap="flat">
              <a:miter lim="127000"/>
            </a:ln>
          </p:spPr>
          <p:style>
            <a:lnRef idx="0">
              <a:srgbClr val="000000">
                <a:alpha val="0"/>
              </a:srgbClr>
            </a:lnRef>
            <a:fillRef idx="1">
              <a:srgbClr val="D7E2D1"/>
            </a:fillRef>
            <a:effectRef idx="0">
              <a:scrgbClr r="0" g="0" b="0"/>
            </a:effectRef>
            <a:fontRef idx="none"/>
          </p:style>
          <p:txBody>
            <a:bodyPr/>
            <a:lstStyle/>
            <a:p>
              <a:endParaRPr lang="ru-RU"/>
            </a:p>
          </p:txBody>
        </p:sp>
        <p:sp>
          <p:nvSpPr>
            <p:cNvPr id="30" name="Shape 1652"/>
            <p:cNvSpPr/>
            <p:nvPr/>
          </p:nvSpPr>
          <p:spPr>
            <a:xfrm>
              <a:off x="623247" y="473415"/>
              <a:ext cx="320116" cy="320116"/>
            </a:xfrm>
            <a:custGeom>
              <a:avLst/>
              <a:gdLst/>
              <a:ahLst/>
              <a:cxnLst/>
              <a:rect l="0" t="0" r="0" b="0"/>
              <a:pathLst>
                <a:path w="320116" h="320116">
                  <a:moveTo>
                    <a:pt x="320116" y="320116"/>
                  </a:moveTo>
                  <a:lnTo>
                    <a:pt x="0" y="320116"/>
                  </a:lnTo>
                  <a:lnTo>
                    <a:pt x="0" y="0"/>
                  </a:lnTo>
                  <a:lnTo>
                    <a:pt x="320116" y="0"/>
                  </a:lnTo>
                  <a:close/>
                </a:path>
              </a:pathLst>
            </a:custGeom>
            <a:ln w="2972" cap="flat">
              <a:miter lim="127000"/>
            </a:ln>
          </p:spPr>
          <p:style>
            <a:lnRef idx="1">
              <a:srgbClr val="C7C7C7"/>
            </a:lnRef>
            <a:fillRef idx="0">
              <a:srgbClr val="000000">
                <a:alpha val="0"/>
              </a:srgbClr>
            </a:fillRef>
            <a:effectRef idx="0">
              <a:scrgbClr r="0" g="0" b="0"/>
            </a:effectRef>
            <a:fontRef idx="none"/>
          </p:style>
          <p:txBody>
            <a:bodyPr/>
            <a:lstStyle/>
            <a:p>
              <a:endParaRPr lang="ru-RU"/>
            </a:p>
          </p:txBody>
        </p:sp>
        <p:sp>
          <p:nvSpPr>
            <p:cNvPr id="31" name="Shape 1653"/>
            <p:cNvSpPr/>
            <p:nvPr/>
          </p:nvSpPr>
          <p:spPr>
            <a:xfrm>
              <a:off x="143076" y="0"/>
              <a:ext cx="320116" cy="320116"/>
            </a:xfrm>
            <a:custGeom>
              <a:avLst/>
              <a:gdLst/>
              <a:ahLst/>
              <a:cxnLst/>
              <a:rect l="0" t="0" r="0" b="0"/>
              <a:pathLst>
                <a:path w="320116" h="320116">
                  <a:moveTo>
                    <a:pt x="320116" y="160058"/>
                  </a:moveTo>
                  <a:cubicBezTo>
                    <a:pt x="320116" y="248450"/>
                    <a:pt x="248463" y="320116"/>
                    <a:pt x="160058" y="320116"/>
                  </a:cubicBezTo>
                  <a:cubicBezTo>
                    <a:pt x="71666" y="320116"/>
                    <a:pt x="0" y="248450"/>
                    <a:pt x="0" y="160058"/>
                  </a:cubicBezTo>
                  <a:cubicBezTo>
                    <a:pt x="0" y="71653"/>
                    <a:pt x="71666" y="0"/>
                    <a:pt x="160058" y="0"/>
                  </a:cubicBezTo>
                  <a:cubicBezTo>
                    <a:pt x="248463" y="0"/>
                    <a:pt x="320116" y="71653"/>
                    <a:pt x="320116" y="160058"/>
                  </a:cubicBezTo>
                  <a:close/>
                </a:path>
              </a:pathLst>
            </a:custGeom>
            <a:ln w="2972"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32" name="Shape 1654"/>
            <p:cNvSpPr/>
            <p:nvPr/>
          </p:nvSpPr>
          <p:spPr>
            <a:xfrm>
              <a:off x="303131" y="0"/>
              <a:ext cx="320116" cy="320116"/>
            </a:xfrm>
            <a:custGeom>
              <a:avLst/>
              <a:gdLst/>
              <a:ahLst/>
              <a:cxnLst/>
              <a:rect l="0" t="0" r="0" b="0"/>
              <a:pathLst>
                <a:path w="320116" h="320116">
                  <a:moveTo>
                    <a:pt x="320116" y="160058"/>
                  </a:moveTo>
                  <a:cubicBezTo>
                    <a:pt x="320116" y="248450"/>
                    <a:pt x="248463" y="320116"/>
                    <a:pt x="160058" y="320116"/>
                  </a:cubicBezTo>
                  <a:cubicBezTo>
                    <a:pt x="71666" y="320116"/>
                    <a:pt x="0" y="248450"/>
                    <a:pt x="0" y="160058"/>
                  </a:cubicBezTo>
                  <a:cubicBezTo>
                    <a:pt x="0" y="71653"/>
                    <a:pt x="71666" y="0"/>
                    <a:pt x="160058" y="0"/>
                  </a:cubicBezTo>
                  <a:cubicBezTo>
                    <a:pt x="248463" y="0"/>
                    <a:pt x="320116" y="71653"/>
                    <a:pt x="320116" y="160058"/>
                  </a:cubicBezTo>
                  <a:close/>
                </a:path>
              </a:pathLst>
            </a:custGeom>
            <a:ln w="2972"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33" name="Shape 1655"/>
            <p:cNvSpPr/>
            <p:nvPr/>
          </p:nvSpPr>
          <p:spPr>
            <a:xfrm>
              <a:off x="463188" y="0"/>
              <a:ext cx="320116" cy="320116"/>
            </a:xfrm>
            <a:custGeom>
              <a:avLst/>
              <a:gdLst/>
              <a:ahLst/>
              <a:cxnLst/>
              <a:rect l="0" t="0" r="0" b="0"/>
              <a:pathLst>
                <a:path w="320116" h="320116">
                  <a:moveTo>
                    <a:pt x="320116" y="160058"/>
                  </a:moveTo>
                  <a:cubicBezTo>
                    <a:pt x="320116" y="248450"/>
                    <a:pt x="248463" y="320116"/>
                    <a:pt x="160058" y="320116"/>
                  </a:cubicBezTo>
                  <a:cubicBezTo>
                    <a:pt x="71666" y="320116"/>
                    <a:pt x="0" y="248450"/>
                    <a:pt x="0" y="160058"/>
                  </a:cubicBezTo>
                  <a:cubicBezTo>
                    <a:pt x="0" y="71653"/>
                    <a:pt x="71666" y="0"/>
                    <a:pt x="160058" y="0"/>
                  </a:cubicBezTo>
                  <a:cubicBezTo>
                    <a:pt x="248463" y="0"/>
                    <a:pt x="320116" y="71653"/>
                    <a:pt x="320116" y="160058"/>
                  </a:cubicBezTo>
                  <a:close/>
                </a:path>
              </a:pathLst>
            </a:custGeom>
            <a:ln w="2972"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34" name="Shape 1656"/>
            <p:cNvSpPr/>
            <p:nvPr/>
          </p:nvSpPr>
          <p:spPr>
            <a:xfrm>
              <a:off x="623246" y="0"/>
              <a:ext cx="320116" cy="320116"/>
            </a:xfrm>
            <a:custGeom>
              <a:avLst/>
              <a:gdLst/>
              <a:ahLst/>
              <a:cxnLst/>
              <a:rect l="0" t="0" r="0" b="0"/>
              <a:pathLst>
                <a:path w="320116" h="320116">
                  <a:moveTo>
                    <a:pt x="320116" y="160058"/>
                  </a:moveTo>
                  <a:cubicBezTo>
                    <a:pt x="320116" y="248450"/>
                    <a:pt x="248450" y="320116"/>
                    <a:pt x="160058" y="320116"/>
                  </a:cubicBezTo>
                  <a:cubicBezTo>
                    <a:pt x="71666" y="320116"/>
                    <a:pt x="0" y="248450"/>
                    <a:pt x="0" y="160058"/>
                  </a:cubicBezTo>
                  <a:cubicBezTo>
                    <a:pt x="0" y="71653"/>
                    <a:pt x="71666" y="0"/>
                    <a:pt x="160058" y="0"/>
                  </a:cubicBezTo>
                  <a:cubicBezTo>
                    <a:pt x="248450" y="0"/>
                    <a:pt x="320116" y="71653"/>
                    <a:pt x="320116" y="160058"/>
                  </a:cubicBezTo>
                  <a:close/>
                </a:path>
              </a:pathLst>
            </a:custGeom>
            <a:ln w="2972"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35" name="Shape 1657"/>
            <p:cNvSpPr/>
            <p:nvPr/>
          </p:nvSpPr>
          <p:spPr>
            <a:xfrm>
              <a:off x="783302" y="0"/>
              <a:ext cx="320116" cy="320116"/>
            </a:xfrm>
            <a:custGeom>
              <a:avLst/>
              <a:gdLst/>
              <a:ahLst/>
              <a:cxnLst/>
              <a:rect l="0" t="0" r="0" b="0"/>
              <a:pathLst>
                <a:path w="320116" h="320116">
                  <a:moveTo>
                    <a:pt x="320116" y="160058"/>
                  </a:moveTo>
                  <a:cubicBezTo>
                    <a:pt x="320116" y="248450"/>
                    <a:pt x="248450" y="320116"/>
                    <a:pt x="160058" y="320116"/>
                  </a:cubicBezTo>
                  <a:cubicBezTo>
                    <a:pt x="71666" y="320116"/>
                    <a:pt x="0" y="248450"/>
                    <a:pt x="0" y="160058"/>
                  </a:cubicBezTo>
                  <a:cubicBezTo>
                    <a:pt x="0" y="71653"/>
                    <a:pt x="71666" y="0"/>
                    <a:pt x="160058" y="0"/>
                  </a:cubicBezTo>
                  <a:cubicBezTo>
                    <a:pt x="248450" y="0"/>
                    <a:pt x="320116" y="71653"/>
                    <a:pt x="320116" y="160058"/>
                  </a:cubicBezTo>
                  <a:close/>
                </a:path>
              </a:pathLst>
            </a:custGeom>
            <a:ln w="2972"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36" name="Shape 1658"/>
            <p:cNvSpPr/>
            <p:nvPr/>
          </p:nvSpPr>
          <p:spPr>
            <a:xfrm>
              <a:off x="143076" y="153307"/>
              <a:ext cx="320116" cy="320116"/>
            </a:xfrm>
            <a:custGeom>
              <a:avLst/>
              <a:gdLst/>
              <a:ahLst/>
              <a:cxnLst/>
              <a:rect l="0" t="0" r="0" b="0"/>
              <a:pathLst>
                <a:path w="320116" h="320116">
                  <a:moveTo>
                    <a:pt x="320116" y="160058"/>
                  </a:moveTo>
                  <a:cubicBezTo>
                    <a:pt x="320116" y="248450"/>
                    <a:pt x="248463" y="320116"/>
                    <a:pt x="160058" y="320116"/>
                  </a:cubicBezTo>
                  <a:cubicBezTo>
                    <a:pt x="71666" y="320116"/>
                    <a:pt x="0" y="248450"/>
                    <a:pt x="0" y="160058"/>
                  </a:cubicBezTo>
                  <a:cubicBezTo>
                    <a:pt x="0" y="71653"/>
                    <a:pt x="71666" y="0"/>
                    <a:pt x="160058" y="0"/>
                  </a:cubicBezTo>
                  <a:cubicBezTo>
                    <a:pt x="248463" y="0"/>
                    <a:pt x="320116" y="71653"/>
                    <a:pt x="320116" y="160058"/>
                  </a:cubicBezTo>
                  <a:close/>
                </a:path>
              </a:pathLst>
            </a:custGeom>
            <a:ln w="2972"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37" name="Shape 1659"/>
            <p:cNvSpPr/>
            <p:nvPr/>
          </p:nvSpPr>
          <p:spPr>
            <a:xfrm>
              <a:off x="303131" y="153307"/>
              <a:ext cx="320116" cy="320116"/>
            </a:xfrm>
            <a:custGeom>
              <a:avLst/>
              <a:gdLst/>
              <a:ahLst/>
              <a:cxnLst/>
              <a:rect l="0" t="0" r="0" b="0"/>
              <a:pathLst>
                <a:path w="320116" h="320116">
                  <a:moveTo>
                    <a:pt x="320116" y="160058"/>
                  </a:moveTo>
                  <a:cubicBezTo>
                    <a:pt x="320116" y="248450"/>
                    <a:pt x="248463" y="320116"/>
                    <a:pt x="160058" y="320116"/>
                  </a:cubicBezTo>
                  <a:cubicBezTo>
                    <a:pt x="71666" y="320116"/>
                    <a:pt x="0" y="248450"/>
                    <a:pt x="0" y="160058"/>
                  </a:cubicBezTo>
                  <a:cubicBezTo>
                    <a:pt x="0" y="71653"/>
                    <a:pt x="71666" y="0"/>
                    <a:pt x="160058" y="0"/>
                  </a:cubicBezTo>
                  <a:cubicBezTo>
                    <a:pt x="248463" y="0"/>
                    <a:pt x="320116" y="71653"/>
                    <a:pt x="320116" y="160058"/>
                  </a:cubicBezTo>
                  <a:close/>
                </a:path>
              </a:pathLst>
            </a:custGeom>
            <a:ln w="2972"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38" name="Shape 1660"/>
            <p:cNvSpPr/>
            <p:nvPr/>
          </p:nvSpPr>
          <p:spPr>
            <a:xfrm>
              <a:off x="463188" y="153307"/>
              <a:ext cx="320116" cy="320116"/>
            </a:xfrm>
            <a:custGeom>
              <a:avLst/>
              <a:gdLst/>
              <a:ahLst/>
              <a:cxnLst/>
              <a:rect l="0" t="0" r="0" b="0"/>
              <a:pathLst>
                <a:path w="320116" h="320116">
                  <a:moveTo>
                    <a:pt x="320116" y="160058"/>
                  </a:moveTo>
                  <a:cubicBezTo>
                    <a:pt x="320116" y="248450"/>
                    <a:pt x="248463" y="320116"/>
                    <a:pt x="160058" y="320116"/>
                  </a:cubicBezTo>
                  <a:cubicBezTo>
                    <a:pt x="71666" y="320116"/>
                    <a:pt x="0" y="248450"/>
                    <a:pt x="0" y="160058"/>
                  </a:cubicBezTo>
                  <a:cubicBezTo>
                    <a:pt x="0" y="71653"/>
                    <a:pt x="71666" y="0"/>
                    <a:pt x="160058" y="0"/>
                  </a:cubicBezTo>
                  <a:cubicBezTo>
                    <a:pt x="248463" y="0"/>
                    <a:pt x="320116" y="71653"/>
                    <a:pt x="320116" y="160058"/>
                  </a:cubicBezTo>
                  <a:close/>
                </a:path>
              </a:pathLst>
            </a:custGeom>
            <a:ln w="2972"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39" name="Shape 1661"/>
            <p:cNvSpPr/>
            <p:nvPr/>
          </p:nvSpPr>
          <p:spPr>
            <a:xfrm>
              <a:off x="623246" y="153307"/>
              <a:ext cx="320116" cy="320116"/>
            </a:xfrm>
            <a:custGeom>
              <a:avLst/>
              <a:gdLst/>
              <a:ahLst/>
              <a:cxnLst/>
              <a:rect l="0" t="0" r="0" b="0"/>
              <a:pathLst>
                <a:path w="320116" h="320116">
                  <a:moveTo>
                    <a:pt x="320116" y="160058"/>
                  </a:moveTo>
                  <a:cubicBezTo>
                    <a:pt x="320116" y="248450"/>
                    <a:pt x="248450" y="320116"/>
                    <a:pt x="160058" y="320116"/>
                  </a:cubicBezTo>
                  <a:cubicBezTo>
                    <a:pt x="71666" y="320116"/>
                    <a:pt x="0" y="248450"/>
                    <a:pt x="0" y="160058"/>
                  </a:cubicBezTo>
                  <a:cubicBezTo>
                    <a:pt x="0" y="71653"/>
                    <a:pt x="71666" y="0"/>
                    <a:pt x="160058" y="0"/>
                  </a:cubicBezTo>
                  <a:cubicBezTo>
                    <a:pt x="248450" y="0"/>
                    <a:pt x="320116" y="71653"/>
                    <a:pt x="320116" y="160058"/>
                  </a:cubicBezTo>
                  <a:close/>
                </a:path>
              </a:pathLst>
            </a:custGeom>
            <a:ln w="2972"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40" name="Shape 1662"/>
            <p:cNvSpPr/>
            <p:nvPr/>
          </p:nvSpPr>
          <p:spPr>
            <a:xfrm>
              <a:off x="783302" y="153307"/>
              <a:ext cx="320116" cy="320116"/>
            </a:xfrm>
            <a:custGeom>
              <a:avLst/>
              <a:gdLst/>
              <a:ahLst/>
              <a:cxnLst/>
              <a:rect l="0" t="0" r="0" b="0"/>
              <a:pathLst>
                <a:path w="320116" h="320116">
                  <a:moveTo>
                    <a:pt x="320116" y="160058"/>
                  </a:moveTo>
                  <a:cubicBezTo>
                    <a:pt x="320116" y="248450"/>
                    <a:pt x="248450" y="320116"/>
                    <a:pt x="160058" y="320116"/>
                  </a:cubicBezTo>
                  <a:cubicBezTo>
                    <a:pt x="71666" y="320116"/>
                    <a:pt x="0" y="248450"/>
                    <a:pt x="0" y="160058"/>
                  </a:cubicBezTo>
                  <a:cubicBezTo>
                    <a:pt x="0" y="71653"/>
                    <a:pt x="71666" y="0"/>
                    <a:pt x="160058" y="0"/>
                  </a:cubicBezTo>
                  <a:cubicBezTo>
                    <a:pt x="248450" y="0"/>
                    <a:pt x="320116" y="71653"/>
                    <a:pt x="320116" y="160058"/>
                  </a:cubicBezTo>
                  <a:close/>
                </a:path>
              </a:pathLst>
            </a:custGeom>
            <a:ln w="2972"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41" name="Shape 1663"/>
            <p:cNvSpPr/>
            <p:nvPr/>
          </p:nvSpPr>
          <p:spPr>
            <a:xfrm>
              <a:off x="143076" y="306615"/>
              <a:ext cx="320116" cy="320116"/>
            </a:xfrm>
            <a:custGeom>
              <a:avLst/>
              <a:gdLst/>
              <a:ahLst/>
              <a:cxnLst/>
              <a:rect l="0" t="0" r="0" b="0"/>
              <a:pathLst>
                <a:path w="320116" h="320116">
                  <a:moveTo>
                    <a:pt x="320116" y="160058"/>
                  </a:moveTo>
                  <a:cubicBezTo>
                    <a:pt x="320116" y="248450"/>
                    <a:pt x="248463" y="320116"/>
                    <a:pt x="160058" y="320116"/>
                  </a:cubicBezTo>
                  <a:cubicBezTo>
                    <a:pt x="71666" y="320116"/>
                    <a:pt x="0" y="248450"/>
                    <a:pt x="0" y="160058"/>
                  </a:cubicBezTo>
                  <a:cubicBezTo>
                    <a:pt x="0" y="71653"/>
                    <a:pt x="71666" y="0"/>
                    <a:pt x="160058" y="0"/>
                  </a:cubicBezTo>
                  <a:cubicBezTo>
                    <a:pt x="248463" y="0"/>
                    <a:pt x="320116" y="71653"/>
                    <a:pt x="320116" y="160058"/>
                  </a:cubicBezTo>
                  <a:close/>
                </a:path>
              </a:pathLst>
            </a:custGeom>
            <a:ln w="2972"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42" name="Shape 1664"/>
            <p:cNvSpPr/>
            <p:nvPr/>
          </p:nvSpPr>
          <p:spPr>
            <a:xfrm>
              <a:off x="303131" y="306615"/>
              <a:ext cx="320116" cy="320116"/>
            </a:xfrm>
            <a:custGeom>
              <a:avLst/>
              <a:gdLst/>
              <a:ahLst/>
              <a:cxnLst/>
              <a:rect l="0" t="0" r="0" b="0"/>
              <a:pathLst>
                <a:path w="320116" h="320116">
                  <a:moveTo>
                    <a:pt x="320116" y="160058"/>
                  </a:moveTo>
                  <a:cubicBezTo>
                    <a:pt x="320116" y="248450"/>
                    <a:pt x="248463" y="320116"/>
                    <a:pt x="160058" y="320116"/>
                  </a:cubicBezTo>
                  <a:cubicBezTo>
                    <a:pt x="71666" y="320116"/>
                    <a:pt x="0" y="248450"/>
                    <a:pt x="0" y="160058"/>
                  </a:cubicBezTo>
                  <a:cubicBezTo>
                    <a:pt x="0" y="71653"/>
                    <a:pt x="71666" y="0"/>
                    <a:pt x="160058" y="0"/>
                  </a:cubicBezTo>
                  <a:cubicBezTo>
                    <a:pt x="248463" y="0"/>
                    <a:pt x="320116" y="71653"/>
                    <a:pt x="320116" y="160058"/>
                  </a:cubicBezTo>
                  <a:close/>
                </a:path>
              </a:pathLst>
            </a:custGeom>
            <a:ln w="2972"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43" name="Shape 1665"/>
            <p:cNvSpPr/>
            <p:nvPr/>
          </p:nvSpPr>
          <p:spPr>
            <a:xfrm>
              <a:off x="463188" y="306615"/>
              <a:ext cx="320116" cy="320116"/>
            </a:xfrm>
            <a:custGeom>
              <a:avLst/>
              <a:gdLst/>
              <a:ahLst/>
              <a:cxnLst/>
              <a:rect l="0" t="0" r="0" b="0"/>
              <a:pathLst>
                <a:path w="320116" h="320116">
                  <a:moveTo>
                    <a:pt x="320116" y="160058"/>
                  </a:moveTo>
                  <a:cubicBezTo>
                    <a:pt x="320116" y="248450"/>
                    <a:pt x="248463" y="320116"/>
                    <a:pt x="160058" y="320116"/>
                  </a:cubicBezTo>
                  <a:cubicBezTo>
                    <a:pt x="71666" y="320116"/>
                    <a:pt x="0" y="248450"/>
                    <a:pt x="0" y="160058"/>
                  </a:cubicBezTo>
                  <a:cubicBezTo>
                    <a:pt x="0" y="71653"/>
                    <a:pt x="71666" y="0"/>
                    <a:pt x="160058" y="0"/>
                  </a:cubicBezTo>
                  <a:cubicBezTo>
                    <a:pt x="248463" y="0"/>
                    <a:pt x="320116" y="71653"/>
                    <a:pt x="320116" y="160058"/>
                  </a:cubicBezTo>
                  <a:close/>
                </a:path>
              </a:pathLst>
            </a:custGeom>
            <a:ln w="2972"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44" name="Shape 1666"/>
            <p:cNvSpPr/>
            <p:nvPr/>
          </p:nvSpPr>
          <p:spPr>
            <a:xfrm>
              <a:off x="623246" y="306615"/>
              <a:ext cx="320116" cy="320116"/>
            </a:xfrm>
            <a:custGeom>
              <a:avLst/>
              <a:gdLst/>
              <a:ahLst/>
              <a:cxnLst/>
              <a:rect l="0" t="0" r="0" b="0"/>
              <a:pathLst>
                <a:path w="320116" h="320116">
                  <a:moveTo>
                    <a:pt x="320116" y="160058"/>
                  </a:moveTo>
                  <a:cubicBezTo>
                    <a:pt x="320116" y="248450"/>
                    <a:pt x="248450" y="320116"/>
                    <a:pt x="160058" y="320116"/>
                  </a:cubicBezTo>
                  <a:cubicBezTo>
                    <a:pt x="71666" y="320116"/>
                    <a:pt x="0" y="248450"/>
                    <a:pt x="0" y="160058"/>
                  </a:cubicBezTo>
                  <a:cubicBezTo>
                    <a:pt x="0" y="71653"/>
                    <a:pt x="71666" y="0"/>
                    <a:pt x="160058" y="0"/>
                  </a:cubicBezTo>
                  <a:cubicBezTo>
                    <a:pt x="248450" y="0"/>
                    <a:pt x="320116" y="71653"/>
                    <a:pt x="320116" y="160058"/>
                  </a:cubicBezTo>
                  <a:close/>
                </a:path>
              </a:pathLst>
            </a:custGeom>
            <a:ln w="2972" cap="flat">
              <a:custDash>
                <a:ds d="85100" sp="170300"/>
              </a:custDash>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45" name="Shape 1667"/>
            <p:cNvSpPr/>
            <p:nvPr/>
          </p:nvSpPr>
          <p:spPr>
            <a:xfrm>
              <a:off x="783302" y="306615"/>
              <a:ext cx="320116" cy="320116"/>
            </a:xfrm>
            <a:custGeom>
              <a:avLst/>
              <a:gdLst/>
              <a:ahLst/>
              <a:cxnLst/>
              <a:rect l="0" t="0" r="0" b="0"/>
              <a:pathLst>
                <a:path w="320116" h="320116">
                  <a:moveTo>
                    <a:pt x="320116" y="160058"/>
                  </a:moveTo>
                  <a:cubicBezTo>
                    <a:pt x="320116" y="248450"/>
                    <a:pt x="248450" y="320116"/>
                    <a:pt x="160058" y="320116"/>
                  </a:cubicBezTo>
                  <a:cubicBezTo>
                    <a:pt x="71666" y="320116"/>
                    <a:pt x="0" y="248450"/>
                    <a:pt x="0" y="160058"/>
                  </a:cubicBezTo>
                  <a:cubicBezTo>
                    <a:pt x="0" y="71653"/>
                    <a:pt x="71666" y="0"/>
                    <a:pt x="160058" y="0"/>
                  </a:cubicBezTo>
                  <a:cubicBezTo>
                    <a:pt x="248450" y="0"/>
                    <a:pt x="320116" y="71653"/>
                    <a:pt x="320116" y="160058"/>
                  </a:cubicBezTo>
                  <a:close/>
                </a:path>
              </a:pathLst>
            </a:custGeom>
            <a:ln w="2972" cap="flat">
              <a:custDash>
                <a:ds d="85100" sp="170300"/>
              </a:custDash>
              <a:miter lim="127000"/>
            </a:ln>
          </p:spPr>
          <p:style>
            <a:lnRef idx="1">
              <a:srgbClr val="5F9A77"/>
            </a:lnRef>
            <a:fillRef idx="0">
              <a:srgbClr val="000000">
                <a:alpha val="0"/>
              </a:srgbClr>
            </a:fillRef>
            <a:effectRef idx="0">
              <a:scrgbClr r="0" g="0" b="0"/>
            </a:effectRef>
            <a:fontRef idx="none"/>
          </p:style>
          <p:txBody>
            <a:bodyPr/>
            <a:lstStyle/>
            <a:p>
              <a:endParaRPr lang="ru-RU"/>
            </a:p>
          </p:txBody>
        </p:sp>
      </p:grpSp>
      <p:sp>
        <p:nvSpPr>
          <p:cNvPr id="47" name="Прямоугольник 46"/>
          <p:cNvSpPr/>
          <p:nvPr/>
        </p:nvSpPr>
        <p:spPr>
          <a:xfrm>
            <a:off x="2369588" y="136226"/>
            <a:ext cx="2428875" cy="4154984"/>
          </a:xfrm>
          <a:prstGeom prst="rect">
            <a:avLst/>
          </a:prstGeom>
        </p:spPr>
        <p:txBody>
          <a:bodyPr>
            <a:spAutoFit/>
          </a:bodyPr>
          <a:lstStyle/>
          <a:p>
            <a:pPr lvl="0" algn="just"/>
            <a:r>
              <a:rPr lang="ru-RU" sz="800" dirty="0">
                <a:solidFill>
                  <a:srgbClr val="6B9E7E"/>
                </a:solidFill>
                <a:uFill>
                  <a:solidFill>
                    <a:srgbClr val="000000"/>
                  </a:solidFill>
                </a:uFill>
                <a:latin typeface="Calibri" panose="020F0502020204030204" pitchFamily="34" charset="0"/>
              </a:rPr>
              <a:t>УХОД ЗА </a:t>
            </a:r>
            <a:r>
              <a:rPr lang="en-US" sz="800" dirty="0">
                <a:solidFill>
                  <a:srgbClr val="6B9E7E"/>
                </a:solidFill>
                <a:uFill>
                  <a:solidFill>
                    <a:srgbClr val="000000"/>
                  </a:solidFill>
                </a:uFill>
                <a:latin typeface="Calibri" panose="020F0502020204030204" pitchFamily="34" charset="0"/>
              </a:rPr>
              <a:t>TRIA HAIR REMOVAL LASER PRECISION</a:t>
            </a:r>
            <a:endParaRPr lang="ru-RU" sz="800" dirty="0">
              <a:solidFill>
                <a:srgbClr val="6B9E7E"/>
              </a:solidFill>
              <a:uFill>
                <a:solidFill>
                  <a:srgbClr val="000000"/>
                </a:solidFill>
              </a:uFill>
              <a:latin typeface="Calibri" panose="020F0502020204030204" pitchFamily="34" charset="0"/>
            </a:endParaRPr>
          </a:p>
          <a:p>
            <a:pPr lvl="0" algn="just"/>
            <a:r>
              <a:rPr lang="ru-RU" sz="800" dirty="0" smtClean="0">
                <a:solidFill>
                  <a:srgbClr val="979797"/>
                </a:solidFill>
                <a:uFill>
                  <a:solidFill>
                    <a:srgbClr val="000000"/>
                  </a:solidFill>
                </a:uFill>
                <a:latin typeface="Calibri" panose="020F0502020204030204" pitchFamily="34" charset="0"/>
              </a:rPr>
              <a:t>За устройством </a:t>
            </a:r>
            <a:r>
              <a:rPr lang="ru-RU" sz="800" dirty="0">
                <a:solidFill>
                  <a:srgbClr val="979797"/>
                </a:solidFill>
                <a:uFill>
                  <a:solidFill>
                    <a:srgbClr val="000000"/>
                  </a:solidFill>
                </a:uFill>
                <a:latin typeface="Calibri" panose="020F0502020204030204" pitchFamily="34" charset="0"/>
              </a:rPr>
              <a:t>не </a:t>
            </a:r>
            <a:r>
              <a:rPr lang="ru-RU" sz="800" dirty="0" smtClean="0">
                <a:solidFill>
                  <a:srgbClr val="979797"/>
                </a:solidFill>
                <a:uFill>
                  <a:solidFill>
                    <a:srgbClr val="000000"/>
                  </a:solidFill>
                </a:uFill>
                <a:latin typeface="Calibri" panose="020F0502020204030204" pitchFamily="34" charset="0"/>
              </a:rPr>
              <a:t>требуется особый </a:t>
            </a:r>
            <a:r>
              <a:rPr lang="ru-RU" sz="800" dirty="0">
                <a:solidFill>
                  <a:srgbClr val="979797"/>
                </a:solidFill>
                <a:uFill>
                  <a:solidFill>
                    <a:srgbClr val="000000"/>
                  </a:solidFill>
                </a:uFill>
                <a:latin typeface="Calibri" panose="020F0502020204030204" pitchFamily="34" charset="0"/>
              </a:rPr>
              <a:t>уход, но мы </a:t>
            </a:r>
            <a:r>
              <a:rPr lang="ru-RU" sz="800" dirty="0" smtClean="0">
                <a:solidFill>
                  <a:srgbClr val="979797"/>
                </a:solidFill>
                <a:uFill>
                  <a:solidFill>
                    <a:srgbClr val="000000"/>
                  </a:solidFill>
                </a:uFill>
                <a:latin typeface="Calibri" panose="020F0502020204030204" pitchFamily="34" charset="0"/>
              </a:rPr>
              <a:t>рекомендуем вам держать </a:t>
            </a:r>
            <a:r>
              <a:rPr lang="ru-RU" sz="800" dirty="0">
                <a:solidFill>
                  <a:srgbClr val="979797"/>
                </a:solidFill>
                <a:uFill>
                  <a:solidFill>
                    <a:srgbClr val="000000"/>
                  </a:solidFill>
                </a:uFill>
                <a:latin typeface="Calibri" panose="020F0502020204030204" pitchFamily="34" charset="0"/>
              </a:rPr>
              <a:t>его в чистоте, особенно </a:t>
            </a:r>
            <a:r>
              <a:rPr lang="ru-RU" sz="800" dirty="0" smtClean="0">
                <a:solidFill>
                  <a:srgbClr val="979797"/>
                </a:solidFill>
                <a:uFill>
                  <a:solidFill>
                    <a:srgbClr val="000000"/>
                  </a:solidFill>
                </a:uFill>
                <a:latin typeface="Calibri" panose="020F0502020204030204" pitchFamily="34" charset="0"/>
              </a:rPr>
              <a:t>окно аппликатора.</a:t>
            </a:r>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6B9E7E"/>
                </a:solidFill>
                <a:uFill>
                  <a:solidFill>
                    <a:srgbClr val="000000"/>
                  </a:solidFill>
                </a:uFill>
                <a:latin typeface="Calibri" panose="020F0502020204030204" pitchFamily="34" charset="0"/>
              </a:rPr>
              <a:t>ИНСТРУКЦИЯ ПО УБОРКЕ</a:t>
            </a:r>
          </a:p>
          <a:p>
            <a:pPr lvl="0" algn="just"/>
            <a:r>
              <a:rPr lang="ru-RU" sz="800" dirty="0">
                <a:solidFill>
                  <a:srgbClr val="979797"/>
                </a:solidFill>
                <a:uFill>
                  <a:solidFill>
                    <a:srgbClr val="000000"/>
                  </a:solidFill>
                </a:uFill>
                <a:latin typeface="Calibri" panose="020F0502020204030204" pitchFamily="34" charset="0"/>
              </a:rPr>
              <a:t>• Убедитесь, что </a:t>
            </a:r>
            <a:r>
              <a:rPr lang="ru-RU" sz="800" dirty="0" smtClean="0">
                <a:solidFill>
                  <a:srgbClr val="979797"/>
                </a:solidFill>
                <a:uFill>
                  <a:solidFill>
                    <a:srgbClr val="000000"/>
                  </a:solidFill>
                </a:uFill>
                <a:latin typeface="Calibri" panose="020F0502020204030204" pitchFamily="34" charset="0"/>
              </a:rPr>
              <a:t>прибор выключен и отсоединен от зарядного устройства.</a:t>
            </a:r>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 Для очистки </a:t>
            </a:r>
            <a:r>
              <a:rPr lang="ru-RU" sz="800" dirty="0" smtClean="0">
                <a:solidFill>
                  <a:srgbClr val="979797"/>
                </a:solidFill>
                <a:uFill>
                  <a:solidFill>
                    <a:srgbClr val="000000"/>
                  </a:solidFill>
                </a:uFill>
                <a:latin typeface="Calibri" panose="020F0502020204030204" pitchFamily="34" charset="0"/>
              </a:rPr>
              <a:t>прибора и зарядного устройства, </a:t>
            </a:r>
            <a:r>
              <a:rPr lang="ru-RU" sz="800" dirty="0">
                <a:solidFill>
                  <a:srgbClr val="979797"/>
                </a:solidFill>
                <a:uFill>
                  <a:solidFill>
                    <a:srgbClr val="000000"/>
                  </a:solidFill>
                </a:uFill>
                <a:latin typeface="Calibri" panose="020F0502020204030204" pitchFamily="34" charset="0"/>
              </a:rPr>
              <a:t>смочите мягкую ткань водой </a:t>
            </a:r>
            <a:r>
              <a:rPr lang="ru-RU" sz="800" dirty="0" smtClean="0">
                <a:solidFill>
                  <a:srgbClr val="979797"/>
                </a:solidFill>
                <a:uFill>
                  <a:solidFill>
                    <a:srgbClr val="000000"/>
                  </a:solidFill>
                </a:uFill>
                <a:latin typeface="Calibri" panose="020F0502020204030204" pitchFamily="34" charset="0"/>
              </a:rPr>
              <a:t>с </a:t>
            </a:r>
            <a:r>
              <a:rPr lang="ru-RU" sz="800" dirty="0">
                <a:solidFill>
                  <a:srgbClr val="979797"/>
                </a:solidFill>
                <a:uFill>
                  <a:solidFill>
                    <a:srgbClr val="000000"/>
                  </a:solidFill>
                </a:uFill>
                <a:latin typeface="Calibri" panose="020F0502020204030204" pitchFamily="34" charset="0"/>
              </a:rPr>
              <a:t>мылом и </a:t>
            </a:r>
            <a:r>
              <a:rPr lang="ru-RU" sz="800" dirty="0" smtClean="0">
                <a:solidFill>
                  <a:srgbClr val="979797"/>
                </a:solidFill>
                <a:uFill>
                  <a:solidFill>
                    <a:srgbClr val="000000"/>
                  </a:solidFill>
                </a:uFill>
                <a:latin typeface="Calibri" panose="020F0502020204030204" pitchFamily="34" charset="0"/>
              </a:rPr>
              <a:t>протрите </a:t>
            </a:r>
            <a:r>
              <a:rPr lang="ru-RU" sz="800" dirty="0">
                <a:solidFill>
                  <a:srgbClr val="979797"/>
                </a:solidFill>
                <a:uFill>
                  <a:solidFill>
                    <a:srgbClr val="000000"/>
                  </a:solidFill>
                </a:uFill>
                <a:latin typeface="Calibri" panose="020F0502020204030204" pitchFamily="34" charset="0"/>
              </a:rPr>
              <a:t>окно </a:t>
            </a:r>
            <a:r>
              <a:rPr lang="ru-RU" sz="800" dirty="0" smtClean="0">
                <a:solidFill>
                  <a:srgbClr val="979797"/>
                </a:solidFill>
                <a:uFill>
                  <a:solidFill>
                    <a:srgbClr val="000000"/>
                  </a:solidFill>
                </a:uFill>
                <a:latin typeface="Calibri" panose="020F0502020204030204" pitchFamily="34" charset="0"/>
              </a:rPr>
              <a:t>аппликатора и </a:t>
            </a:r>
            <a:r>
              <a:rPr lang="ru-RU" sz="800" dirty="0">
                <a:solidFill>
                  <a:srgbClr val="979797"/>
                </a:solidFill>
                <a:uFill>
                  <a:solidFill>
                    <a:srgbClr val="000000"/>
                  </a:solidFill>
                </a:uFill>
                <a:latin typeface="Calibri" panose="020F0502020204030204" pitchFamily="34" charset="0"/>
              </a:rPr>
              <a:t>внешний </a:t>
            </a:r>
            <a:r>
              <a:rPr lang="ru-RU" sz="800" dirty="0" smtClean="0">
                <a:solidFill>
                  <a:srgbClr val="979797"/>
                </a:solidFill>
                <a:uFill>
                  <a:solidFill>
                    <a:srgbClr val="000000"/>
                  </a:solidFill>
                </a:uFill>
                <a:latin typeface="Calibri" panose="020F0502020204030204" pitchFamily="34" charset="0"/>
              </a:rPr>
              <a:t>корпус </a:t>
            </a:r>
            <a:r>
              <a:rPr lang="ru-RU" sz="800" dirty="0">
                <a:solidFill>
                  <a:srgbClr val="979797"/>
                </a:solidFill>
                <a:uFill>
                  <a:solidFill>
                    <a:srgbClr val="000000"/>
                  </a:solidFill>
                </a:uFill>
                <a:latin typeface="Calibri" panose="020F0502020204030204" pitchFamily="34" charset="0"/>
              </a:rPr>
              <a:t>устройства. Будьте осторожны, чтобы </a:t>
            </a:r>
            <a:r>
              <a:rPr lang="ru-RU" sz="800" dirty="0" smtClean="0">
                <a:solidFill>
                  <a:srgbClr val="979797"/>
                </a:solidFill>
                <a:uFill>
                  <a:solidFill>
                    <a:srgbClr val="000000"/>
                  </a:solidFill>
                </a:uFill>
                <a:latin typeface="Calibri" panose="020F0502020204030204" pitchFamily="34" charset="0"/>
              </a:rPr>
              <a:t>не повредить </a:t>
            </a:r>
            <a:r>
              <a:rPr lang="ru-RU" sz="800" dirty="0">
                <a:solidFill>
                  <a:srgbClr val="979797"/>
                </a:solidFill>
                <a:uFill>
                  <a:solidFill>
                    <a:srgbClr val="000000"/>
                  </a:solidFill>
                </a:uFill>
                <a:latin typeface="Calibri" panose="020F0502020204030204" pitchFamily="34" charset="0"/>
              </a:rPr>
              <a:t>окно </a:t>
            </a:r>
            <a:r>
              <a:rPr lang="ru-RU" sz="800" dirty="0" smtClean="0">
                <a:solidFill>
                  <a:srgbClr val="979797"/>
                </a:solidFill>
                <a:uFill>
                  <a:solidFill>
                    <a:srgbClr val="000000"/>
                  </a:solidFill>
                </a:uFill>
                <a:latin typeface="Calibri" panose="020F0502020204030204" pitchFamily="34" charset="0"/>
              </a:rPr>
              <a:t>аппликатора. Дайте прибору полностью </a:t>
            </a:r>
            <a:r>
              <a:rPr lang="ru-RU" sz="800" dirty="0">
                <a:solidFill>
                  <a:srgbClr val="979797"/>
                </a:solidFill>
                <a:uFill>
                  <a:solidFill>
                    <a:srgbClr val="000000"/>
                  </a:solidFill>
                </a:uFill>
                <a:latin typeface="Calibri" panose="020F0502020204030204" pitchFamily="34" charset="0"/>
              </a:rPr>
              <a:t>высохнуть, прежде чем </a:t>
            </a:r>
            <a:r>
              <a:rPr lang="ru-RU" sz="800" dirty="0" smtClean="0">
                <a:solidFill>
                  <a:srgbClr val="979797"/>
                </a:solidFill>
                <a:uFill>
                  <a:solidFill>
                    <a:srgbClr val="000000"/>
                  </a:solidFill>
                </a:uFill>
                <a:latin typeface="Calibri" panose="020F0502020204030204" pitchFamily="34" charset="0"/>
              </a:rPr>
              <a:t>использовать его снова.</a:t>
            </a:r>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НЕ </a:t>
            </a:r>
            <a:r>
              <a:rPr lang="ru-RU" sz="800" dirty="0" smtClean="0">
                <a:solidFill>
                  <a:srgbClr val="979797"/>
                </a:solidFill>
                <a:uFill>
                  <a:solidFill>
                    <a:srgbClr val="000000"/>
                  </a:solidFill>
                </a:uFill>
                <a:latin typeface="Calibri" panose="020F0502020204030204" pitchFamily="34" charset="0"/>
              </a:rPr>
              <a:t>используйте лазерное устройство или </a:t>
            </a:r>
            <a:r>
              <a:rPr lang="ru-RU" sz="800" dirty="0">
                <a:solidFill>
                  <a:srgbClr val="979797"/>
                </a:solidFill>
                <a:uFill>
                  <a:solidFill>
                    <a:srgbClr val="000000"/>
                  </a:solidFill>
                </a:uFill>
                <a:latin typeface="Calibri" panose="020F0502020204030204" pitchFamily="34" charset="0"/>
              </a:rPr>
              <a:t>зарядное устройство </a:t>
            </a:r>
            <a:r>
              <a:rPr lang="ru-RU" sz="800" dirty="0" smtClean="0">
                <a:solidFill>
                  <a:srgbClr val="979797"/>
                </a:solidFill>
                <a:uFill>
                  <a:solidFill>
                    <a:srgbClr val="000000"/>
                  </a:solidFill>
                </a:uFill>
                <a:latin typeface="Calibri" panose="020F0502020204030204" pitchFamily="34" charset="0"/>
              </a:rPr>
              <a:t>мокрым. </a:t>
            </a:r>
            <a:r>
              <a:rPr lang="ru-RU" sz="800" dirty="0">
                <a:solidFill>
                  <a:srgbClr val="979797"/>
                </a:solidFill>
                <a:uFill>
                  <a:solidFill>
                    <a:srgbClr val="000000"/>
                  </a:solidFill>
                </a:uFill>
                <a:latin typeface="Calibri" panose="020F0502020204030204" pitchFamily="34" charset="0"/>
              </a:rPr>
              <a:t>Если </a:t>
            </a:r>
            <a:r>
              <a:rPr lang="ru-RU" sz="800" dirty="0" smtClean="0">
                <a:solidFill>
                  <a:srgbClr val="979797"/>
                </a:solidFill>
                <a:uFill>
                  <a:solidFill>
                    <a:srgbClr val="000000"/>
                  </a:solidFill>
                </a:uFill>
                <a:latin typeface="Calibri" panose="020F0502020204030204" pitchFamily="34" charset="0"/>
              </a:rPr>
              <a:t>намокнет сам прибор или зарядное устройство, обратитесь в </a:t>
            </a:r>
            <a:r>
              <a:rPr lang="ru-RU" sz="800" dirty="0">
                <a:solidFill>
                  <a:srgbClr val="979797"/>
                </a:solidFill>
                <a:uFill>
                  <a:solidFill>
                    <a:srgbClr val="000000"/>
                  </a:solidFill>
                </a:uFill>
                <a:latin typeface="Calibri" panose="020F0502020204030204" pitchFamily="34" charset="0"/>
              </a:rPr>
              <a:t>сервисную </a:t>
            </a:r>
            <a:r>
              <a:rPr lang="ru-RU" sz="800" dirty="0" smtClean="0">
                <a:solidFill>
                  <a:srgbClr val="979797"/>
                </a:solidFill>
                <a:uFill>
                  <a:solidFill>
                    <a:srgbClr val="000000"/>
                  </a:solidFill>
                </a:uFill>
                <a:latin typeface="Calibri" panose="020F0502020204030204" pitchFamily="34" charset="0"/>
              </a:rPr>
              <a:t>службу. Выполнение </a:t>
            </a:r>
            <a:r>
              <a:rPr lang="ru-RU" sz="800" dirty="0">
                <a:solidFill>
                  <a:srgbClr val="979797"/>
                </a:solidFill>
                <a:uFill>
                  <a:solidFill>
                    <a:srgbClr val="000000"/>
                  </a:solidFill>
                </a:uFill>
                <a:latin typeface="Calibri" panose="020F0502020204030204" pitchFamily="34" charset="0"/>
              </a:rPr>
              <a:t>обработки с помощью влажного </a:t>
            </a:r>
            <a:r>
              <a:rPr lang="ru-RU" sz="800" dirty="0" smtClean="0">
                <a:solidFill>
                  <a:srgbClr val="979797"/>
                </a:solidFill>
                <a:uFill>
                  <a:solidFill>
                    <a:srgbClr val="000000"/>
                  </a:solidFill>
                </a:uFill>
                <a:latin typeface="Calibri" panose="020F0502020204030204" pitchFamily="34" charset="0"/>
              </a:rPr>
              <a:t>устройства может </a:t>
            </a:r>
            <a:r>
              <a:rPr lang="ru-RU" sz="800" dirty="0">
                <a:solidFill>
                  <a:srgbClr val="979797"/>
                </a:solidFill>
                <a:uFill>
                  <a:solidFill>
                    <a:srgbClr val="000000"/>
                  </a:solidFill>
                </a:uFill>
                <a:latin typeface="Calibri" panose="020F0502020204030204" pitchFamily="34" charset="0"/>
              </a:rPr>
              <a:t>привести </a:t>
            </a:r>
            <a:r>
              <a:rPr lang="ru-RU" sz="800" dirty="0" smtClean="0">
                <a:solidFill>
                  <a:srgbClr val="979797"/>
                </a:solidFill>
                <a:uFill>
                  <a:solidFill>
                    <a:srgbClr val="000000"/>
                  </a:solidFill>
                </a:uFill>
                <a:latin typeface="Calibri" panose="020F0502020204030204" pitchFamily="34" charset="0"/>
              </a:rPr>
              <a:t>к поражение </a:t>
            </a:r>
            <a:r>
              <a:rPr lang="ru-RU" sz="800" dirty="0">
                <a:solidFill>
                  <a:srgbClr val="979797"/>
                </a:solidFill>
                <a:uFill>
                  <a:solidFill>
                    <a:srgbClr val="000000"/>
                  </a:solidFill>
                </a:uFill>
                <a:latin typeface="Calibri" panose="020F0502020204030204" pitchFamily="34" charset="0"/>
              </a:rPr>
              <a:t>электрическим </a:t>
            </a:r>
            <a:r>
              <a:rPr lang="ru-RU" sz="800" dirty="0" smtClean="0">
                <a:solidFill>
                  <a:srgbClr val="979797"/>
                </a:solidFill>
                <a:uFill>
                  <a:solidFill>
                    <a:srgbClr val="000000"/>
                  </a:solidFill>
                </a:uFill>
                <a:latin typeface="Calibri" panose="020F0502020204030204" pitchFamily="34" charset="0"/>
              </a:rPr>
              <a:t>током.</a:t>
            </a:r>
          </a:p>
          <a:p>
            <a:pPr lvl="0" algn="just"/>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Долгосрочное </a:t>
            </a:r>
            <a:r>
              <a:rPr lang="ru-RU" sz="800" dirty="0" smtClean="0">
                <a:solidFill>
                  <a:srgbClr val="979797"/>
                </a:solidFill>
                <a:uFill>
                  <a:solidFill>
                    <a:srgbClr val="000000"/>
                  </a:solidFill>
                </a:uFill>
                <a:latin typeface="Calibri" panose="020F0502020204030204" pitchFamily="34" charset="0"/>
              </a:rPr>
              <a:t>хранение</a:t>
            </a:r>
          </a:p>
          <a:p>
            <a:pPr lvl="0" algn="just"/>
            <a:r>
              <a:rPr lang="ru-RU" sz="800" dirty="0" smtClean="0">
                <a:solidFill>
                  <a:srgbClr val="979797"/>
                </a:solidFill>
                <a:uFill>
                  <a:solidFill>
                    <a:srgbClr val="000000"/>
                  </a:solidFill>
                </a:uFill>
                <a:latin typeface="Calibri" panose="020F0502020204030204" pitchFamily="34" charset="0"/>
              </a:rPr>
              <a:t>Если </a:t>
            </a:r>
            <a:r>
              <a:rPr lang="ru-RU" sz="800" dirty="0">
                <a:solidFill>
                  <a:srgbClr val="979797"/>
                </a:solidFill>
                <a:uFill>
                  <a:solidFill>
                    <a:srgbClr val="000000"/>
                  </a:solidFill>
                </a:uFill>
                <a:latin typeface="Calibri" panose="020F0502020204030204" pitchFamily="34" charset="0"/>
              </a:rPr>
              <a:t>вы не планируете использовать устройство </a:t>
            </a:r>
            <a:r>
              <a:rPr lang="ru-RU" sz="800" dirty="0" smtClean="0">
                <a:solidFill>
                  <a:srgbClr val="979797"/>
                </a:solidFill>
                <a:uFill>
                  <a:solidFill>
                    <a:srgbClr val="000000"/>
                  </a:solidFill>
                </a:uFill>
                <a:latin typeface="Calibri" panose="020F0502020204030204" pitchFamily="34" charset="0"/>
              </a:rPr>
              <a:t>длительный </a:t>
            </a:r>
            <a:r>
              <a:rPr lang="ru-RU" sz="800" dirty="0">
                <a:solidFill>
                  <a:srgbClr val="979797"/>
                </a:solidFill>
                <a:uFill>
                  <a:solidFill>
                    <a:srgbClr val="000000"/>
                  </a:solidFill>
                </a:uFill>
                <a:latin typeface="Calibri" panose="020F0502020204030204" pitchFamily="34" charset="0"/>
              </a:rPr>
              <a:t>период времени, мы рекомендуем</a:t>
            </a:r>
          </a:p>
          <a:p>
            <a:pPr lvl="0" algn="just"/>
            <a:r>
              <a:rPr lang="ru-RU" sz="800" dirty="0">
                <a:solidFill>
                  <a:srgbClr val="979797"/>
                </a:solidFill>
                <a:uFill>
                  <a:solidFill>
                    <a:srgbClr val="000000"/>
                  </a:solidFill>
                </a:uFill>
                <a:latin typeface="Calibri" panose="020F0502020204030204" pitchFamily="34" charset="0"/>
              </a:rPr>
              <a:t>перезаряжать устройство каждые 3 </a:t>
            </a:r>
            <a:r>
              <a:rPr lang="ru-RU" sz="800" dirty="0" smtClean="0">
                <a:solidFill>
                  <a:srgbClr val="979797"/>
                </a:solidFill>
                <a:uFill>
                  <a:solidFill>
                    <a:srgbClr val="000000"/>
                  </a:solidFill>
                </a:uFill>
                <a:latin typeface="Calibri" panose="020F0502020204030204" pitchFamily="34" charset="0"/>
              </a:rPr>
              <a:t>месяца, это </a:t>
            </a:r>
            <a:endParaRPr lang="ru-RU" sz="800" dirty="0">
              <a:solidFill>
                <a:srgbClr val="979797"/>
              </a:solidFill>
              <a:uFill>
                <a:solidFill>
                  <a:srgbClr val="000000"/>
                </a:solidFill>
              </a:uFill>
              <a:latin typeface="Calibri" panose="020F0502020204030204" pitchFamily="34" charset="0"/>
            </a:endParaRPr>
          </a:p>
          <a:p>
            <a:pPr lvl="0" algn="just"/>
            <a:r>
              <a:rPr lang="ru-RU" sz="800" dirty="0" smtClean="0">
                <a:solidFill>
                  <a:srgbClr val="979797"/>
                </a:solidFill>
                <a:uFill>
                  <a:solidFill>
                    <a:srgbClr val="000000"/>
                  </a:solidFill>
                </a:uFill>
                <a:latin typeface="Calibri" panose="020F0502020204030204" pitchFamily="34" charset="0"/>
              </a:rPr>
              <a:t>продлит </a:t>
            </a:r>
            <a:r>
              <a:rPr lang="ru-RU" sz="800" dirty="0">
                <a:solidFill>
                  <a:srgbClr val="979797"/>
                </a:solidFill>
                <a:uFill>
                  <a:solidFill>
                    <a:srgbClr val="000000"/>
                  </a:solidFill>
                </a:uFill>
                <a:latin typeface="Calibri" panose="020F0502020204030204" pitchFamily="34" charset="0"/>
              </a:rPr>
              <a:t>срок службы батареи</a:t>
            </a:r>
            <a:r>
              <a:rPr lang="ru-RU" sz="800" dirty="0" smtClean="0">
                <a:solidFill>
                  <a:srgbClr val="979797"/>
                </a:solidFill>
                <a:uFill>
                  <a:solidFill>
                    <a:srgbClr val="000000"/>
                  </a:solidFill>
                </a:uFill>
                <a:latin typeface="Calibri" panose="020F0502020204030204" pitchFamily="34" charset="0"/>
              </a:rPr>
              <a:t>.</a:t>
            </a:r>
          </a:p>
          <a:p>
            <a:pPr lvl="0" algn="just"/>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6B9E7E"/>
                </a:solidFill>
                <a:uFill>
                  <a:solidFill>
                    <a:srgbClr val="000000"/>
                  </a:solidFill>
                </a:uFill>
                <a:latin typeface="Calibri" panose="020F0502020204030204" pitchFamily="34" charset="0"/>
              </a:rPr>
              <a:t>УТИЛИЗАЦИЯ </a:t>
            </a:r>
          </a:p>
          <a:p>
            <a:pPr lvl="0" algn="just"/>
            <a:r>
              <a:rPr lang="ru-RU" sz="800" dirty="0" smtClean="0">
                <a:solidFill>
                  <a:srgbClr val="979797"/>
                </a:solidFill>
                <a:uFill>
                  <a:solidFill>
                    <a:srgbClr val="000000"/>
                  </a:solidFill>
                </a:uFill>
                <a:latin typeface="Calibri" panose="020F0502020204030204" pitchFamily="34" charset="0"/>
              </a:rPr>
              <a:t>Устройство содержит литиевый аккумулятор, который </a:t>
            </a:r>
            <a:r>
              <a:rPr lang="ru-RU" sz="800" dirty="0">
                <a:solidFill>
                  <a:srgbClr val="979797"/>
                </a:solidFill>
                <a:uFill>
                  <a:solidFill>
                    <a:srgbClr val="000000"/>
                  </a:solidFill>
                </a:uFill>
                <a:latin typeface="Calibri" panose="020F0502020204030204" pitchFamily="34" charset="0"/>
              </a:rPr>
              <a:t>не </a:t>
            </a:r>
            <a:r>
              <a:rPr lang="ru-RU" sz="800" dirty="0" smtClean="0">
                <a:solidFill>
                  <a:srgbClr val="979797"/>
                </a:solidFill>
                <a:uFill>
                  <a:solidFill>
                    <a:srgbClr val="000000"/>
                  </a:solidFill>
                </a:uFill>
                <a:latin typeface="Calibri" panose="020F0502020204030204" pitchFamily="34" charset="0"/>
              </a:rPr>
              <a:t>может </a:t>
            </a:r>
            <a:r>
              <a:rPr lang="ru-RU" sz="800" dirty="0">
                <a:solidFill>
                  <a:srgbClr val="979797"/>
                </a:solidFill>
                <a:uFill>
                  <a:solidFill>
                    <a:srgbClr val="000000"/>
                  </a:solidFill>
                </a:uFill>
                <a:latin typeface="Calibri" panose="020F0502020204030204" pitchFamily="34" charset="0"/>
              </a:rPr>
              <a:t>быть </a:t>
            </a:r>
            <a:r>
              <a:rPr lang="ru-RU" sz="800" dirty="0" smtClean="0">
                <a:solidFill>
                  <a:srgbClr val="979797"/>
                </a:solidFill>
                <a:uFill>
                  <a:solidFill>
                    <a:srgbClr val="000000"/>
                  </a:solidFill>
                </a:uFill>
                <a:latin typeface="Calibri" panose="020F0502020204030204" pitchFamily="34" charset="0"/>
              </a:rPr>
              <a:t>заменен. Для переработки и утилизации прибора, </a:t>
            </a:r>
            <a:r>
              <a:rPr lang="ru-RU" sz="800" dirty="0">
                <a:solidFill>
                  <a:srgbClr val="979797"/>
                </a:solidFill>
                <a:uFill>
                  <a:solidFill>
                    <a:srgbClr val="000000"/>
                  </a:solidFill>
                </a:uFill>
                <a:latin typeface="Calibri" panose="020F0502020204030204" pitchFamily="34" charset="0"/>
              </a:rPr>
              <a:t>пожалуйста, следуйте </a:t>
            </a:r>
            <a:r>
              <a:rPr lang="ru-RU" sz="800" dirty="0" smtClean="0">
                <a:solidFill>
                  <a:srgbClr val="979797"/>
                </a:solidFill>
                <a:uFill>
                  <a:solidFill>
                    <a:srgbClr val="000000"/>
                  </a:solidFill>
                </a:uFill>
                <a:latin typeface="Calibri" panose="020F0502020204030204" pitchFamily="34" charset="0"/>
              </a:rPr>
              <a:t>правилам места </a:t>
            </a:r>
            <a:r>
              <a:rPr lang="ru-RU" sz="800" dirty="0">
                <a:solidFill>
                  <a:srgbClr val="979797"/>
                </a:solidFill>
                <a:uFill>
                  <a:solidFill>
                    <a:srgbClr val="000000"/>
                  </a:solidFill>
                </a:uFill>
                <a:latin typeface="Calibri" panose="020F0502020204030204" pitchFamily="34" charset="0"/>
              </a:rPr>
              <a:t>проживания или обратитесь в службу поддержки клиентов для получения информации.</a:t>
            </a:r>
          </a:p>
        </p:txBody>
      </p:sp>
    </p:spTree>
    <p:extLst>
      <p:ext uri="{BB962C8B-B14F-4D97-AF65-F5344CB8AC3E}">
        <p14:creationId xmlns:p14="http://schemas.microsoft.com/office/powerpoint/2010/main" val="3683972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950987" y="98540"/>
            <a:ext cx="2964756" cy="481670"/>
          </a:xfrm>
          <a:prstGeom prst="rect">
            <a:avLst/>
          </a:prstGeom>
        </p:spPr>
        <p:txBody>
          <a:bodyPr wrap="square">
            <a:spAutoFit/>
          </a:bodyPr>
          <a:lstStyle/>
          <a:p>
            <a:pPr marL="59690" lvl="0" algn="ctr">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УСТРАНЕНИЕ НЕИСПРАВНОСТЕЙ</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ctr">
              <a:lnSpc>
                <a:spcPct val="110000"/>
              </a:lnSpc>
            </a:pPr>
            <a:r>
              <a:rPr lang="ru-RU" sz="800" dirty="0">
                <a:solidFill>
                  <a:srgbClr val="979797"/>
                </a:solidFill>
                <a:uFill>
                  <a:solidFill>
                    <a:srgbClr val="000000"/>
                  </a:solidFill>
                </a:uFill>
                <a:latin typeface="Calibri" panose="020F0502020204030204" pitchFamily="34" charset="0"/>
              </a:rPr>
              <a:t>Используйте эту таблицу, чтобы помочь решить любые </a:t>
            </a:r>
            <a:r>
              <a:rPr lang="ru-RU" sz="800" dirty="0" smtClean="0">
                <a:solidFill>
                  <a:srgbClr val="979797"/>
                </a:solidFill>
                <a:uFill>
                  <a:solidFill>
                    <a:srgbClr val="000000"/>
                  </a:solidFill>
                </a:uFill>
                <a:latin typeface="Calibri" panose="020F0502020204030204" pitchFamily="34" charset="0"/>
              </a:rPr>
              <a:t>возникшие проблемы с </a:t>
            </a:r>
            <a:r>
              <a:rPr lang="en-US" sz="800" dirty="0">
                <a:solidFill>
                  <a:srgbClr val="979797"/>
                </a:solidFill>
                <a:uFill>
                  <a:solidFill>
                    <a:srgbClr val="000000"/>
                  </a:solidFill>
                </a:uFill>
                <a:latin typeface="Calibri" panose="020F0502020204030204" pitchFamily="34" charset="0"/>
              </a:rPr>
              <a:t>TRIA HAIR REMOVAL LASER PRECISION</a:t>
            </a:r>
            <a:endParaRPr lang="ru-RU" dirty="0">
              <a:solidFill>
                <a:prstClr val="black"/>
              </a:solidFill>
            </a:endParaRPr>
          </a:p>
        </p:txBody>
      </p:sp>
      <p:graphicFrame>
        <p:nvGraphicFramePr>
          <p:cNvPr id="3" name="Таблица 2"/>
          <p:cNvGraphicFramePr>
            <a:graphicFrameLocks noGrp="1"/>
          </p:cNvGraphicFramePr>
          <p:nvPr>
            <p:extLst>
              <p:ext uri="{D42A27DB-BD31-4B8C-83A1-F6EECF244321}">
                <p14:modId xmlns:p14="http://schemas.microsoft.com/office/powerpoint/2010/main" val="4111077460"/>
              </p:ext>
            </p:extLst>
          </p:nvPr>
        </p:nvGraphicFramePr>
        <p:xfrm>
          <a:off x="204580" y="715437"/>
          <a:ext cx="4457571" cy="2132648"/>
        </p:xfrm>
        <a:graphic>
          <a:graphicData uri="http://schemas.openxmlformats.org/drawingml/2006/table">
            <a:tbl>
              <a:tblPr firstRow="1" bandRow="1">
                <a:tableStyleId>{2D5ABB26-0587-4C30-8999-92F81FD0307C}</a:tableStyleId>
              </a:tblPr>
              <a:tblGrid>
                <a:gridCol w="1485857"/>
                <a:gridCol w="1485857"/>
                <a:gridCol w="1485857"/>
              </a:tblGrid>
              <a:tr h="340630">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ВОПРОС</a:t>
                      </a:r>
                    </a:p>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ВОЗМОЖНО, ЧТО</a:t>
                      </a:r>
                    </a:p>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КАК УСТРАНИТЬ НЕИСПРАВНОСТЬ</a:t>
                      </a:r>
                      <a:endParaRPr lang="ru-RU" dirty="0">
                        <a:solidFill>
                          <a:srgbClr val="6B9E7E"/>
                        </a:solidFill>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70840">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Устройство не включается</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Устройство не заряжено</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Зарядите устройство, как показано в инструкции</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70840">
                <a:tc rowSpan="3">
                  <a:txBody>
                    <a:bodyPr/>
                    <a:lstStyle/>
                    <a:p>
                      <a:pPr algn="l"/>
                      <a:endPar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endParaRPr>
                    </a:p>
                    <a:p>
                      <a:pPr algn="l"/>
                      <a:endPar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endParaRPr>
                    </a:p>
                    <a:p>
                      <a:pPr algn="l"/>
                      <a:endPar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endParaRPr>
                    </a:p>
                    <a:p>
                      <a:pPr algn="l"/>
                      <a:endPar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endParaRPr>
                    </a:p>
                    <a:p>
                      <a:pPr algn="l"/>
                      <a:endPar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endParaRPr>
                    </a:p>
                    <a:p>
                      <a:pPr algn="l"/>
                      <a:endPar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endParaRPr>
                    </a:p>
                    <a:p>
                      <a:pPr algn="l"/>
                      <a:endPar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endParaRPr>
                    </a:p>
                    <a:p>
                      <a:pPr algn="l"/>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При зарядке устройства огни индикатора зарядки не мигают один за другим</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Ваше устройство не подключено должным образом.</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Убедитесь, что ваш прибор</a:t>
                      </a:r>
                    </a:p>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надежно подключен к зарядному устройству</a:t>
                      </a:r>
                    </a:p>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и сетевой розетке</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70840">
                <a:tc vMerge="1">
                  <a:txBody>
                    <a:bodyPr/>
                    <a:lstStyle/>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Электрическая розетка в вашем доме не работает.</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Попробуйте использовать другую розетку.</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70840">
                <a:tc vMerge="1">
                  <a:txBody>
                    <a:bodyPr/>
                    <a:lstStyle/>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Устройство заряжено и не требует дополнительной зарядки</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Отключите зарядное устройство от прибора и розетки</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graphicFrame>
        <p:nvGraphicFramePr>
          <p:cNvPr id="4" name="Таблица 3"/>
          <p:cNvGraphicFramePr>
            <a:graphicFrameLocks noGrp="1"/>
          </p:cNvGraphicFramePr>
          <p:nvPr>
            <p:extLst/>
          </p:nvPr>
        </p:nvGraphicFramePr>
        <p:xfrm>
          <a:off x="204579" y="2848085"/>
          <a:ext cx="4457571" cy="579120"/>
        </p:xfrm>
        <a:graphic>
          <a:graphicData uri="http://schemas.openxmlformats.org/drawingml/2006/table">
            <a:tbl>
              <a:tblPr firstRow="1" bandRow="1">
                <a:tableStyleId>{2D5ABB26-0587-4C30-8999-92F81FD0307C}</a:tableStyleId>
              </a:tblPr>
              <a:tblGrid>
                <a:gridCol w="1485857"/>
                <a:gridCol w="1485857"/>
                <a:gridCol w="1485857"/>
              </a:tblGrid>
              <a:tr h="370840">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Даже после зарядки устройства, на индикаторе все равно не показывает полную зарядку</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Устройство не заряжено полностью</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Зарядите устройство, как показано в инструкции</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graphicFrame>
        <p:nvGraphicFramePr>
          <p:cNvPr id="5" name="Таблица 4"/>
          <p:cNvGraphicFramePr>
            <a:graphicFrameLocks noGrp="1"/>
          </p:cNvGraphicFramePr>
          <p:nvPr>
            <p:extLst/>
          </p:nvPr>
        </p:nvGraphicFramePr>
        <p:xfrm>
          <a:off x="204579" y="3427205"/>
          <a:ext cx="4457571" cy="701040"/>
        </p:xfrm>
        <a:graphic>
          <a:graphicData uri="http://schemas.openxmlformats.org/drawingml/2006/table">
            <a:tbl>
              <a:tblPr firstRow="1" bandRow="1">
                <a:tableStyleId>{2D5ABB26-0587-4C30-8999-92F81FD0307C}</a:tableStyleId>
              </a:tblPr>
              <a:tblGrid>
                <a:gridCol w="1485857"/>
                <a:gridCol w="1485857"/>
                <a:gridCol w="1485857"/>
              </a:tblGrid>
              <a:tr h="370840">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Когда я прикасаюсь аппликатором к коже, ничего не происходит</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Ваше устройство заблокировано</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Ваш прибор долго не использовался и заблокировался. Разблокируйте устройство, используя датчик кожи</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222591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nvPr>
        </p:nvGraphicFramePr>
        <p:xfrm>
          <a:off x="191034" y="105837"/>
          <a:ext cx="4457571" cy="2457768"/>
        </p:xfrm>
        <a:graphic>
          <a:graphicData uri="http://schemas.openxmlformats.org/drawingml/2006/table">
            <a:tbl>
              <a:tblPr firstRow="1" bandRow="1">
                <a:tableStyleId>{2D5ABB26-0587-4C30-8999-92F81FD0307C}</a:tableStyleId>
              </a:tblPr>
              <a:tblGrid>
                <a:gridCol w="1485857"/>
                <a:gridCol w="1485857"/>
                <a:gridCol w="1485857"/>
              </a:tblGrid>
              <a:tr h="340630">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ВОПРОС</a:t>
                      </a:r>
                    </a:p>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ВОЗМОЖНО, ЧТО</a:t>
                      </a:r>
                    </a:p>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КАК УСТРАНИТЬ НЕИСПРАВНОСТЬ</a:t>
                      </a:r>
                      <a:endParaRPr lang="ru-RU" dirty="0">
                        <a:solidFill>
                          <a:srgbClr val="6B9E7E"/>
                        </a:solidFill>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70840">
                <a:tc rowSpan="3">
                  <a:txBody>
                    <a:bodyPr/>
                    <a:lstStyle/>
                    <a:p>
                      <a:pPr algn="l"/>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Когда я прикасаюсь аппликатором к коже, ничего не происходит</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Ваш прибор подключен к зарядному устройству</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Устройство не будет работать, если оно подключено к зарядному устройству. Отключите зарядное устройство от прибора</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70840">
                <a:tc vMerge="1">
                  <a:txBody>
                    <a:bodyPr/>
                    <a:lstStyle/>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Окно аппликатора не в достаточно плотном контакте с кожей</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Убедитесь, что аппликатор находится строго горизонтально вашей коже</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370840">
                <a:tc vMerge="1">
                  <a:txBody>
                    <a:bodyPr/>
                    <a:lstStyle/>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Участок кожи не достаточно плоский, имеет выпуклости</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Попробуйте еще раз, потянув кожу. Если вы не сможете плотно прикоснуться к</a:t>
                      </a:r>
                    </a:p>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области применения, то устройство не будет работать.</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graphicFrame>
        <p:nvGraphicFramePr>
          <p:cNvPr id="5" name="Таблица 4"/>
          <p:cNvGraphicFramePr>
            <a:graphicFrameLocks noGrp="1"/>
          </p:cNvGraphicFramePr>
          <p:nvPr>
            <p:extLst>
              <p:ext uri="{D42A27DB-BD31-4B8C-83A1-F6EECF244321}">
                <p14:modId xmlns:p14="http://schemas.microsoft.com/office/powerpoint/2010/main" val="1773568400"/>
              </p:ext>
            </p:extLst>
          </p:nvPr>
        </p:nvGraphicFramePr>
        <p:xfrm>
          <a:off x="191033" y="2563605"/>
          <a:ext cx="4457571" cy="701040"/>
        </p:xfrm>
        <a:graphic>
          <a:graphicData uri="http://schemas.openxmlformats.org/drawingml/2006/table">
            <a:tbl>
              <a:tblPr firstRow="1" bandRow="1">
                <a:tableStyleId>{2D5ABB26-0587-4C30-8999-92F81FD0307C}</a:tableStyleId>
              </a:tblPr>
              <a:tblGrid>
                <a:gridCol w="1485857"/>
                <a:gridCol w="1485857"/>
                <a:gridCol w="1485857"/>
              </a:tblGrid>
              <a:tr h="370840">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Я не могу использовать устройство, т.к. на индикаторе горят верхний и нижний огни</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Устройство заблокировано</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Ваш прибор долго не использовался и заблокировался. Разблокируйте устройство, используя датчик кожи</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graphicFrame>
        <p:nvGraphicFramePr>
          <p:cNvPr id="6" name="Таблица 5"/>
          <p:cNvGraphicFramePr>
            <a:graphicFrameLocks noGrp="1"/>
          </p:cNvGraphicFramePr>
          <p:nvPr>
            <p:extLst/>
          </p:nvPr>
        </p:nvGraphicFramePr>
        <p:xfrm>
          <a:off x="191033" y="3264645"/>
          <a:ext cx="4457571" cy="457200"/>
        </p:xfrm>
        <a:graphic>
          <a:graphicData uri="http://schemas.openxmlformats.org/drawingml/2006/table">
            <a:tbl>
              <a:tblPr firstRow="1" bandRow="1">
                <a:tableStyleId>{2D5ABB26-0587-4C30-8999-92F81FD0307C}</a:tableStyleId>
              </a:tblPr>
              <a:tblGrid>
                <a:gridCol w="1485857"/>
                <a:gridCol w="1485857"/>
                <a:gridCol w="1485857"/>
              </a:tblGrid>
              <a:tr h="370840">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Дисплей быстро мигает</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Устройство не работает должным образом</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Пожалуйста, свяжитесь со службой поддержки клиентов</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graphicFrame>
        <p:nvGraphicFramePr>
          <p:cNvPr id="7" name="Таблица 6"/>
          <p:cNvGraphicFramePr>
            <a:graphicFrameLocks noGrp="1"/>
          </p:cNvGraphicFramePr>
          <p:nvPr>
            <p:extLst/>
          </p:nvPr>
        </p:nvGraphicFramePr>
        <p:xfrm>
          <a:off x="191033" y="3721845"/>
          <a:ext cx="4457571" cy="457200"/>
        </p:xfrm>
        <a:graphic>
          <a:graphicData uri="http://schemas.openxmlformats.org/drawingml/2006/table">
            <a:tbl>
              <a:tblPr firstRow="1" bandRow="1">
                <a:tableStyleId>{2D5ABB26-0587-4C30-8999-92F81FD0307C}</a:tableStyleId>
              </a:tblPr>
              <a:tblGrid>
                <a:gridCol w="1485857"/>
                <a:gridCol w="1485857"/>
                <a:gridCol w="1485857"/>
              </a:tblGrid>
              <a:tr h="370840">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Грязь или мусор попали на окно аппликатора</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Устройство нуждается в очистке</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Пожалуйста, посмотрите пункт инструкции, как ухаживать за прибором</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228406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extLst/>
          </p:nvPr>
        </p:nvGraphicFramePr>
        <p:xfrm>
          <a:off x="191034" y="105837"/>
          <a:ext cx="4457571" cy="1546562"/>
        </p:xfrm>
        <a:graphic>
          <a:graphicData uri="http://schemas.openxmlformats.org/drawingml/2006/table">
            <a:tbl>
              <a:tblPr firstRow="1" bandRow="1">
                <a:tableStyleId>{2D5ABB26-0587-4C30-8999-92F81FD0307C}</a:tableStyleId>
              </a:tblPr>
              <a:tblGrid>
                <a:gridCol w="1485857"/>
                <a:gridCol w="1485857"/>
                <a:gridCol w="1485857"/>
              </a:tblGrid>
              <a:tr h="293019">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ВОПРОС</a:t>
                      </a:r>
                    </a:p>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ВОЗМОЖНО, ЧТО</a:t>
                      </a:r>
                    </a:p>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pPr marL="59690" marR="0" lvl="0" indent="0" algn="ctr" defTabSz="642000" rtl="0" eaLnBrk="1" fontAlgn="auto" latinLnBrk="0" hangingPunct="1">
                        <a:lnSpc>
                          <a:spcPct val="110000"/>
                        </a:lnSpc>
                        <a:spcBef>
                          <a:spcPts val="0"/>
                        </a:spcBef>
                        <a:spcAft>
                          <a:spcPts val="0"/>
                        </a:spcAft>
                        <a:buClrTx/>
                        <a:buSzTx/>
                        <a:buFontTx/>
                        <a:buNone/>
                        <a:tabLst/>
                        <a:defRPr/>
                      </a:pPr>
                      <a:r>
                        <a:rPr kumimoji="0" lang="ru-RU" sz="700" b="0" i="0" u="none" strike="noStrike" kern="1200" cap="none" spc="0" normalizeH="0" baseline="0" noProof="0" dirty="0" smtClean="0">
                          <a:ln>
                            <a:noFill/>
                          </a:ln>
                          <a:solidFill>
                            <a:srgbClr val="6B9E7E"/>
                          </a:solidFill>
                          <a:effectLst/>
                          <a:uLnTx/>
                          <a:uFillTx/>
                          <a:latin typeface="Calibri" panose="020F0502020204030204" pitchFamily="34" charset="0"/>
                          <a:ea typeface="Calibri" panose="020F0502020204030204" pitchFamily="34" charset="0"/>
                          <a:cs typeface="Calibri" panose="020F0502020204030204" pitchFamily="34" charset="0"/>
                        </a:rPr>
                        <a:t>КАК УСТРАНИТЬ НЕИСПРАВНОСТЬ</a:t>
                      </a:r>
                      <a:endParaRPr lang="ru-RU" dirty="0">
                        <a:solidFill>
                          <a:srgbClr val="6B9E7E"/>
                        </a:solidFill>
                      </a:endParaRP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478483">
                <a:tc rowSpan="2">
                  <a:txBody>
                    <a:bodyPr/>
                    <a:lstStyle/>
                    <a:p>
                      <a:pPr algn="l"/>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Я пытаюсь разблокировать устройство, но оно все еще заблокировано</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Это может быть для вас не безопасно использовать лазер</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Сравните тон вашей кожи с диаграммой тонов и обратитесь в службу поддержки клиентов</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r h="612794">
                <a:tc vMerge="1">
                  <a:txBody>
                    <a:bodyPr/>
                    <a:lstStyle/>
                    <a:p>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Вы не достаточно корректно использовали датчик кожи</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Попытайтесь еще раз, удерживая устройство горизонтально вашей коже.</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graphicFrame>
        <p:nvGraphicFramePr>
          <p:cNvPr id="4" name="Таблица 3"/>
          <p:cNvGraphicFramePr>
            <a:graphicFrameLocks noGrp="1"/>
          </p:cNvGraphicFramePr>
          <p:nvPr>
            <p:extLst/>
          </p:nvPr>
        </p:nvGraphicFramePr>
        <p:xfrm>
          <a:off x="191033" y="1652399"/>
          <a:ext cx="4457571" cy="822960"/>
        </p:xfrm>
        <a:graphic>
          <a:graphicData uri="http://schemas.openxmlformats.org/drawingml/2006/table">
            <a:tbl>
              <a:tblPr firstRow="1" bandRow="1">
                <a:tableStyleId>{2D5ABB26-0587-4C30-8999-92F81FD0307C}</a:tableStyleId>
              </a:tblPr>
              <a:tblGrid>
                <a:gridCol w="1485857"/>
                <a:gridCol w="1485857"/>
                <a:gridCol w="1485857"/>
              </a:tblGrid>
              <a:tr h="370840">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Когда я перемещаю устройство, кажется, что проходит слишком много времени между импульсами</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В комнате тепло.</a:t>
                      </a:r>
                    </a:p>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Устройство испускает импульс более медленными темпами в теплой окружающей среде по сравнению с прохладной.</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Найдите прохладное место в помещении</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graphicFrame>
        <p:nvGraphicFramePr>
          <p:cNvPr id="5" name="Таблица 4"/>
          <p:cNvGraphicFramePr>
            <a:graphicFrameLocks noGrp="1"/>
          </p:cNvGraphicFramePr>
          <p:nvPr>
            <p:extLst/>
          </p:nvPr>
        </p:nvGraphicFramePr>
        <p:xfrm>
          <a:off x="191032" y="2475359"/>
          <a:ext cx="4457571" cy="944880"/>
        </p:xfrm>
        <a:graphic>
          <a:graphicData uri="http://schemas.openxmlformats.org/drawingml/2006/table">
            <a:tbl>
              <a:tblPr firstRow="1" bandRow="1">
                <a:tableStyleId>{2D5ABB26-0587-4C30-8999-92F81FD0307C}</a:tableStyleId>
              </a:tblPr>
              <a:tblGrid>
                <a:gridCol w="1485857"/>
                <a:gridCol w="1485857"/>
                <a:gridCol w="1485857"/>
              </a:tblGrid>
              <a:tr h="370840">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Мое устройство работало должным образом, но потом</a:t>
                      </a:r>
                    </a:p>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он перестал работать,</a:t>
                      </a:r>
                    </a:p>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дисплей выключен и не</a:t>
                      </a:r>
                    </a:p>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включается даже при нажатии кнопки включения питания.</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Требуется подзарядка устройства</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Зарядите устройство, как показано в инструкции</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graphicFrame>
        <p:nvGraphicFramePr>
          <p:cNvPr id="6" name="Таблица 5"/>
          <p:cNvGraphicFramePr>
            <a:graphicFrameLocks noGrp="1"/>
          </p:cNvGraphicFramePr>
          <p:nvPr>
            <p:extLst/>
          </p:nvPr>
        </p:nvGraphicFramePr>
        <p:xfrm>
          <a:off x="191031" y="3420239"/>
          <a:ext cx="4457571" cy="457200"/>
        </p:xfrm>
        <a:graphic>
          <a:graphicData uri="http://schemas.openxmlformats.org/drawingml/2006/table">
            <a:tbl>
              <a:tblPr firstRow="1" bandRow="1">
                <a:tableStyleId>{2D5ABB26-0587-4C30-8999-92F81FD0307C}</a:tableStyleId>
              </a:tblPr>
              <a:tblGrid>
                <a:gridCol w="1485857"/>
                <a:gridCol w="1485857"/>
                <a:gridCol w="1485857"/>
              </a:tblGrid>
              <a:tr h="370840">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Когда я пользуюсь устройством, я могу слышать шум вентилятора</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Это нормально</a:t>
                      </a:r>
                      <a:endParaRPr lang="ru-RU" dirty="0"/>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c>
                  <a:txBody>
                    <a:bodyPr/>
                    <a:lstStyle/>
                    <a:p>
                      <a:r>
                        <a:rPr kumimoji="0" lang="ru-RU" sz="800" b="0" i="0" u="none" strike="noStrike" kern="1200" cap="none" spc="0" normalizeH="0" baseline="0" noProof="0" dirty="0" smtClean="0">
                          <a:ln>
                            <a:noFill/>
                          </a:ln>
                          <a:solidFill>
                            <a:srgbClr val="979797"/>
                          </a:solidFill>
                          <a:effectLst/>
                          <a:uLnTx/>
                          <a:uFill>
                            <a:solidFill>
                              <a:srgbClr val="000000"/>
                            </a:solidFill>
                          </a:uFill>
                          <a:latin typeface="Calibri" panose="020F0502020204030204" pitchFamily="34" charset="0"/>
                          <a:ea typeface="+mn-ea"/>
                          <a:cs typeface="+mn-cs"/>
                        </a:rPr>
                        <a:t>Используйте далее</a:t>
                      </a:r>
                    </a:p>
                  </a:txBody>
                  <a:tcP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3175" cap="flat" cmpd="sng" algn="ctr">
                      <a:solidFill>
                        <a:schemeClr val="bg1">
                          <a:lumMod val="50000"/>
                        </a:scheme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9008795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11611" y="162471"/>
            <a:ext cx="2635171" cy="4401205"/>
          </a:xfrm>
          <a:prstGeom prst="rect">
            <a:avLst/>
          </a:prstGeom>
        </p:spPr>
        <p:txBody>
          <a:bodyPr wrap="square">
            <a:spAutoFit/>
          </a:bodyPr>
          <a:lstStyle/>
          <a:p>
            <a:pPr lvl="0"/>
            <a:r>
              <a:rPr lang="ru-RU" sz="800" dirty="0">
                <a:solidFill>
                  <a:srgbClr val="6B9E7E"/>
                </a:solidFill>
                <a:uFill>
                  <a:solidFill>
                    <a:srgbClr val="000000"/>
                  </a:solidFill>
                </a:uFill>
                <a:latin typeface="Calibri" panose="020F0502020204030204" pitchFamily="34" charset="0"/>
              </a:rPr>
              <a:t>ТЕХНИЧЕСКИЕ </a:t>
            </a:r>
            <a:r>
              <a:rPr lang="ru-RU" sz="800" dirty="0" smtClean="0">
                <a:solidFill>
                  <a:srgbClr val="6B9E7E"/>
                </a:solidFill>
                <a:uFill>
                  <a:solidFill>
                    <a:srgbClr val="000000"/>
                  </a:solidFill>
                </a:uFill>
                <a:latin typeface="Calibri" panose="020F0502020204030204" pitchFamily="34" charset="0"/>
              </a:rPr>
              <a:t>ХАРАКТЕРИСТИКИ:</a:t>
            </a:r>
          </a:p>
          <a:p>
            <a:pPr lvl="0"/>
            <a:endParaRPr lang="ru-RU" sz="800" dirty="0" smtClean="0">
              <a:solidFill>
                <a:srgbClr val="6B9E7E"/>
              </a:solidFill>
              <a:uFill>
                <a:solidFill>
                  <a:srgbClr val="000000"/>
                </a:solidFill>
              </a:uFill>
              <a:latin typeface="Calibri" panose="020F0502020204030204" pitchFamily="34" charset="0"/>
            </a:endParaRPr>
          </a:p>
          <a:p>
            <a:pPr lvl="0"/>
            <a:r>
              <a:rPr lang="ru-RU" sz="800" dirty="0" smtClean="0">
                <a:solidFill>
                  <a:srgbClr val="ABABAB"/>
                </a:solidFill>
                <a:uFill>
                  <a:solidFill>
                    <a:srgbClr val="000000"/>
                  </a:solidFill>
                </a:uFill>
                <a:latin typeface="Calibri" panose="020F0502020204030204" pitchFamily="34" charset="0"/>
              </a:rPr>
              <a:t>Название</a:t>
            </a:r>
            <a:r>
              <a:rPr lang="ru-RU" sz="800" dirty="0">
                <a:solidFill>
                  <a:srgbClr val="ABABAB"/>
                </a:solidFill>
                <a:uFill>
                  <a:solidFill>
                    <a:srgbClr val="000000"/>
                  </a:solidFill>
                </a:uFill>
                <a:latin typeface="Calibri" panose="020F0502020204030204" pitchFamily="34" charset="0"/>
              </a:rPr>
              <a:t>: </a:t>
            </a:r>
            <a:r>
              <a:rPr lang="en-US" sz="800" dirty="0">
                <a:solidFill>
                  <a:srgbClr val="ABABAB"/>
                </a:solidFill>
                <a:uFill>
                  <a:solidFill>
                    <a:srgbClr val="000000"/>
                  </a:solidFill>
                </a:uFill>
                <a:latin typeface="Calibri" panose="020F0502020204030204" pitchFamily="34" charset="0"/>
              </a:rPr>
              <a:t>TRIA HAIR REMOVAL LASER PRECISION</a:t>
            </a:r>
          </a:p>
          <a:p>
            <a:pPr lvl="0"/>
            <a:r>
              <a:rPr lang="ru-RU" sz="800" dirty="0" smtClean="0">
                <a:solidFill>
                  <a:srgbClr val="ABABAB"/>
                </a:solidFill>
                <a:uFill>
                  <a:solidFill>
                    <a:srgbClr val="000000"/>
                  </a:solidFill>
                </a:uFill>
                <a:latin typeface="Calibri" panose="020F0502020204030204" pitchFamily="34" charset="0"/>
              </a:rPr>
              <a:t>Модель</a:t>
            </a:r>
            <a:r>
              <a:rPr lang="ru-RU" sz="800" dirty="0">
                <a:solidFill>
                  <a:srgbClr val="ABABAB"/>
                </a:solidFill>
                <a:uFill>
                  <a:solidFill>
                    <a:srgbClr val="000000"/>
                  </a:solidFill>
                </a:uFill>
                <a:latin typeface="Calibri" panose="020F0502020204030204" pitchFamily="34" charset="0"/>
              </a:rPr>
              <a:t>: </a:t>
            </a:r>
            <a:r>
              <a:rPr lang="en-US" sz="800" dirty="0" err="1">
                <a:solidFill>
                  <a:srgbClr val="ABABAB"/>
                </a:solidFill>
                <a:uFill>
                  <a:solidFill>
                    <a:srgbClr val="000000"/>
                  </a:solidFill>
                </a:uFill>
                <a:latin typeface="Calibri" panose="020F0502020204030204" pitchFamily="34" charset="0"/>
              </a:rPr>
              <a:t>HRLp</a:t>
            </a:r>
            <a:endParaRPr lang="en-US" sz="800" dirty="0">
              <a:solidFill>
                <a:srgbClr val="ABABAB"/>
              </a:solidFill>
              <a:uFill>
                <a:solidFill>
                  <a:srgbClr val="000000"/>
                </a:solidFill>
              </a:uFill>
              <a:latin typeface="Calibri" panose="020F0502020204030204" pitchFamily="34" charset="0"/>
            </a:endParaRPr>
          </a:p>
          <a:p>
            <a:pPr lvl="0"/>
            <a:r>
              <a:rPr lang="ru-RU" sz="800" dirty="0" smtClean="0">
                <a:solidFill>
                  <a:srgbClr val="ABABAB"/>
                </a:solidFill>
                <a:uFill>
                  <a:solidFill>
                    <a:srgbClr val="000000"/>
                  </a:solidFill>
                </a:uFill>
                <a:latin typeface="Calibri" panose="020F0502020204030204" pitchFamily="34" charset="0"/>
              </a:rPr>
              <a:t>Тип </a:t>
            </a:r>
            <a:r>
              <a:rPr lang="ru-RU" sz="800" dirty="0">
                <a:solidFill>
                  <a:srgbClr val="ABABAB"/>
                </a:solidFill>
                <a:uFill>
                  <a:solidFill>
                    <a:srgbClr val="000000"/>
                  </a:solidFill>
                </a:uFill>
                <a:latin typeface="Calibri" panose="020F0502020204030204" pitchFamily="34" charset="0"/>
              </a:rPr>
              <a:t>лазера: Диодный лазер, соответствует IEC 60825-1: </a:t>
            </a:r>
            <a:r>
              <a:rPr lang="ru-RU" sz="800" dirty="0" smtClean="0">
                <a:solidFill>
                  <a:srgbClr val="ABABAB"/>
                </a:solidFill>
                <a:uFill>
                  <a:solidFill>
                    <a:srgbClr val="000000"/>
                  </a:solidFill>
                </a:uFill>
                <a:latin typeface="Calibri" panose="020F0502020204030204" pitchFamily="34" charset="0"/>
              </a:rPr>
              <a:t>2007 (2-е </a:t>
            </a:r>
            <a:r>
              <a:rPr lang="ru-RU" sz="800" dirty="0">
                <a:solidFill>
                  <a:srgbClr val="ABABAB"/>
                </a:solidFill>
                <a:uFill>
                  <a:solidFill>
                    <a:srgbClr val="000000"/>
                  </a:solidFill>
                </a:uFill>
                <a:latin typeface="Calibri" panose="020F0502020204030204" pitchFamily="34" charset="0"/>
              </a:rPr>
              <a:t>издание)</a:t>
            </a:r>
          </a:p>
          <a:p>
            <a:pPr lvl="0"/>
            <a:r>
              <a:rPr lang="ru-RU" sz="800" dirty="0" smtClean="0">
                <a:solidFill>
                  <a:srgbClr val="ABABAB"/>
                </a:solidFill>
                <a:uFill>
                  <a:solidFill>
                    <a:srgbClr val="000000"/>
                  </a:solidFill>
                </a:uFill>
                <a:latin typeface="Calibri" panose="020F0502020204030204" pitchFamily="34" charset="0"/>
              </a:rPr>
              <a:t>Класс </a:t>
            </a:r>
            <a:r>
              <a:rPr lang="ru-RU" sz="800" dirty="0">
                <a:solidFill>
                  <a:srgbClr val="ABABAB"/>
                </a:solidFill>
                <a:uFill>
                  <a:solidFill>
                    <a:srgbClr val="000000"/>
                  </a:solidFill>
                </a:uFill>
                <a:latin typeface="Calibri" panose="020F0502020204030204" pitchFamily="34" charset="0"/>
              </a:rPr>
              <a:t>лазерного излучения: 1</a:t>
            </a:r>
          </a:p>
          <a:p>
            <a:pPr lvl="0"/>
            <a:r>
              <a:rPr lang="ru-RU" sz="800" dirty="0">
                <a:solidFill>
                  <a:srgbClr val="ABABAB"/>
                </a:solidFill>
                <a:uFill>
                  <a:solidFill>
                    <a:srgbClr val="000000"/>
                  </a:solidFill>
                </a:uFill>
                <a:latin typeface="Calibri" panose="020F0502020204030204" pitchFamily="34" charset="0"/>
              </a:rPr>
              <a:t>Длина волны выхода: 810 </a:t>
            </a:r>
            <a:r>
              <a:rPr lang="ru-RU" sz="800" dirty="0" err="1" smtClean="0">
                <a:solidFill>
                  <a:srgbClr val="ABABAB"/>
                </a:solidFill>
                <a:uFill>
                  <a:solidFill>
                    <a:srgbClr val="000000"/>
                  </a:solidFill>
                </a:uFill>
                <a:latin typeface="Calibri" panose="020F0502020204030204" pitchFamily="34" charset="0"/>
              </a:rPr>
              <a:t>нм</a:t>
            </a:r>
            <a:endParaRPr lang="ru-RU" sz="800" dirty="0" smtClean="0">
              <a:solidFill>
                <a:srgbClr val="ABABAB"/>
              </a:solidFill>
              <a:uFill>
                <a:solidFill>
                  <a:srgbClr val="000000"/>
                </a:solidFill>
              </a:uFill>
              <a:latin typeface="Calibri" panose="020F0502020204030204" pitchFamily="34" charset="0"/>
            </a:endParaRPr>
          </a:p>
          <a:p>
            <a:pPr lvl="0"/>
            <a:r>
              <a:rPr lang="ru-RU" sz="800" dirty="0">
                <a:solidFill>
                  <a:srgbClr val="ABABAB"/>
                </a:solidFill>
                <a:uFill>
                  <a:solidFill>
                    <a:srgbClr val="000000"/>
                  </a:solidFill>
                </a:uFill>
                <a:latin typeface="Calibri" panose="020F0502020204030204" pitchFamily="34" charset="0"/>
              </a:rPr>
              <a:t>MAX выходного излучения лазера: 40W</a:t>
            </a:r>
          </a:p>
          <a:p>
            <a:pPr lvl="0"/>
            <a:r>
              <a:rPr lang="ru-RU" sz="800" dirty="0">
                <a:solidFill>
                  <a:srgbClr val="ABABAB"/>
                </a:solidFill>
                <a:uFill>
                  <a:solidFill>
                    <a:srgbClr val="000000"/>
                  </a:solidFill>
                </a:uFill>
                <a:latin typeface="Calibri" panose="020F0502020204030204" pitchFamily="34" charset="0"/>
              </a:rPr>
              <a:t>MAX Длительность импульса: 400 </a:t>
            </a:r>
            <a:r>
              <a:rPr lang="ru-RU" sz="800" dirty="0" err="1">
                <a:solidFill>
                  <a:srgbClr val="ABABAB"/>
                </a:solidFill>
                <a:uFill>
                  <a:solidFill>
                    <a:srgbClr val="000000"/>
                  </a:solidFill>
                </a:uFill>
                <a:latin typeface="Calibri" panose="020F0502020204030204" pitchFamily="34" charset="0"/>
              </a:rPr>
              <a:t>мс</a:t>
            </a:r>
            <a:endParaRPr lang="ru-RU" sz="800" dirty="0">
              <a:solidFill>
                <a:srgbClr val="ABABAB"/>
              </a:solidFill>
              <a:uFill>
                <a:solidFill>
                  <a:srgbClr val="000000"/>
                </a:solidFill>
              </a:uFill>
              <a:latin typeface="Calibri" panose="020F0502020204030204" pitchFamily="34" charset="0"/>
            </a:endParaRPr>
          </a:p>
          <a:p>
            <a:pPr lvl="0"/>
            <a:endParaRPr lang="ru-RU" sz="800" dirty="0">
              <a:solidFill>
                <a:srgbClr val="ABABAB"/>
              </a:solidFill>
              <a:uFill>
                <a:solidFill>
                  <a:srgbClr val="000000"/>
                </a:solidFill>
              </a:uFill>
              <a:latin typeface="Calibri" panose="020F0502020204030204" pitchFamily="34" charset="0"/>
            </a:endParaRPr>
          </a:p>
          <a:p>
            <a:pPr lvl="0"/>
            <a:r>
              <a:rPr lang="ru-RU" sz="800" dirty="0">
                <a:solidFill>
                  <a:srgbClr val="ABABAB"/>
                </a:solidFill>
                <a:uFill>
                  <a:solidFill>
                    <a:srgbClr val="000000"/>
                  </a:solidFill>
                </a:uFill>
                <a:latin typeface="Calibri" panose="020F0502020204030204" pitchFamily="34" charset="0"/>
              </a:rPr>
              <a:t>ВЫХОД </a:t>
            </a:r>
            <a:r>
              <a:rPr lang="ru-RU" sz="800" dirty="0" smtClean="0">
                <a:solidFill>
                  <a:srgbClr val="ABABAB"/>
                </a:solidFill>
                <a:uFill>
                  <a:solidFill>
                    <a:srgbClr val="000000"/>
                  </a:solidFill>
                </a:uFill>
                <a:latin typeface="Calibri" panose="020F0502020204030204" pitchFamily="34" charset="0"/>
              </a:rPr>
              <a:t>: 7-20 </a:t>
            </a:r>
            <a:r>
              <a:rPr lang="ru-RU" sz="800" dirty="0">
                <a:solidFill>
                  <a:srgbClr val="ABABAB"/>
                </a:solidFill>
                <a:uFill>
                  <a:solidFill>
                    <a:srgbClr val="000000"/>
                  </a:solidFill>
                </a:uFill>
                <a:latin typeface="Calibri" panose="020F0502020204030204" pitchFamily="34" charset="0"/>
              </a:rPr>
              <a:t>Дж / см2</a:t>
            </a:r>
          </a:p>
          <a:p>
            <a:pPr lvl="0"/>
            <a:r>
              <a:rPr lang="ru-RU" sz="800" dirty="0">
                <a:solidFill>
                  <a:srgbClr val="ABABAB"/>
                </a:solidFill>
                <a:uFill>
                  <a:solidFill>
                    <a:srgbClr val="000000"/>
                  </a:solidFill>
                </a:uFill>
                <a:latin typeface="Calibri" panose="020F0502020204030204" pitchFamily="34" charset="0"/>
              </a:rPr>
              <a:t>Зарядное устройство </a:t>
            </a:r>
            <a:r>
              <a:rPr lang="ru-RU" sz="800" dirty="0" smtClean="0">
                <a:solidFill>
                  <a:srgbClr val="ABABAB"/>
                </a:solidFill>
                <a:uFill>
                  <a:solidFill>
                    <a:srgbClr val="000000"/>
                  </a:solidFill>
                </a:uFill>
                <a:latin typeface="Calibri" panose="020F0502020204030204" pitchFamily="34" charset="0"/>
              </a:rPr>
              <a:t>ВХОД:</a:t>
            </a:r>
            <a:endParaRPr lang="ru-RU" sz="800" dirty="0">
              <a:solidFill>
                <a:srgbClr val="ABABAB"/>
              </a:solidFill>
              <a:uFill>
                <a:solidFill>
                  <a:srgbClr val="000000"/>
                </a:solidFill>
              </a:uFill>
              <a:latin typeface="Calibri" panose="020F0502020204030204" pitchFamily="34" charset="0"/>
            </a:endParaRPr>
          </a:p>
          <a:p>
            <a:pPr lvl="0"/>
            <a:r>
              <a:rPr lang="ru-RU" sz="800" dirty="0">
                <a:solidFill>
                  <a:srgbClr val="ABABAB"/>
                </a:solidFill>
                <a:uFill>
                  <a:solidFill>
                    <a:srgbClr val="000000"/>
                  </a:solidFill>
                </a:uFill>
                <a:latin typeface="Calibri" panose="020F0502020204030204" pitchFamily="34" charset="0"/>
              </a:rPr>
              <a:t>100-240 В ~, 50-60 Гц, </a:t>
            </a:r>
            <a:r>
              <a:rPr lang="ru-RU" sz="800" dirty="0" smtClean="0">
                <a:solidFill>
                  <a:srgbClr val="ABABAB"/>
                </a:solidFill>
                <a:uFill>
                  <a:solidFill>
                    <a:srgbClr val="000000"/>
                  </a:solidFill>
                </a:uFill>
                <a:latin typeface="Calibri" panose="020F0502020204030204" pitchFamily="34" charset="0"/>
              </a:rPr>
              <a:t>0,3А</a:t>
            </a:r>
            <a:endParaRPr lang="ru-RU" sz="800" dirty="0">
              <a:solidFill>
                <a:srgbClr val="ABABAB"/>
              </a:solidFill>
              <a:uFill>
                <a:solidFill>
                  <a:srgbClr val="000000"/>
                </a:solidFill>
              </a:uFill>
              <a:latin typeface="Calibri" panose="020F0502020204030204" pitchFamily="34" charset="0"/>
            </a:endParaRPr>
          </a:p>
          <a:p>
            <a:pPr lvl="0"/>
            <a:r>
              <a:rPr lang="ru-RU" sz="800" dirty="0" smtClean="0">
                <a:solidFill>
                  <a:srgbClr val="ABABAB"/>
                </a:solidFill>
                <a:uFill>
                  <a:solidFill>
                    <a:srgbClr val="000000"/>
                  </a:solidFill>
                </a:uFill>
                <a:latin typeface="Calibri" panose="020F0502020204030204" pitchFamily="34" charset="0"/>
              </a:rPr>
              <a:t>Зарядное устройство ВЫХОД</a:t>
            </a:r>
            <a:r>
              <a:rPr lang="ru-RU" sz="800" dirty="0">
                <a:solidFill>
                  <a:srgbClr val="ABABAB"/>
                </a:solidFill>
                <a:uFill>
                  <a:solidFill>
                    <a:srgbClr val="000000"/>
                  </a:solidFill>
                </a:uFill>
                <a:latin typeface="Calibri" panose="020F0502020204030204" pitchFamily="34" charset="0"/>
              </a:rPr>
              <a:t>:</a:t>
            </a:r>
          </a:p>
          <a:p>
            <a:pPr lvl="0"/>
            <a:r>
              <a:rPr lang="ru-RU" sz="800" dirty="0">
                <a:solidFill>
                  <a:srgbClr val="ABABAB"/>
                </a:solidFill>
                <a:uFill>
                  <a:solidFill>
                    <a:srgbClr val="000000"/>
                  </a:solidFill>
                </a:uFill>
                <a:latin typeface="Calibri" panose="020F0502020204030204" pitchFamily="34" charset="0"/>
              </a:rPr>
              <a:t>5,0 В постоянного тока, </a:t>
            </a:r>
            <a:r>
              <a:rPr lang="ru-RU" sz="800" dirty="0" smtClean="0">
                <a:solidFill>
                  <a:srgbClr val="ABABAB"/>
                </a:solidFill>
                <a:uFill>
                  <a:solidFill>
                    <a:srgbClr val="000000"/>
                  </a:solidFill>
                </a:uFill>
                <a:latin typeface="Calibri" panose="020F0502020204030204" pitchFamily="34" charset="0"/>
              </a:rPr>
              <a:t>1,0 </a:t>
            </a:r>
            <a:r>
              <a:rPr lang="ru-RU" sz="800" dirty="0">
                <a:solidFill>
                  <a:srgbClr val="ABABAB"/>
                </a:solidFill>
                <a:uFill>
                  <a:solidFill>
                    <a:srgbClr val="000000"/>
                  </a:solidFill>
                </a:uFill>
                <a:latin typeface="Calibri" panose="020F0502020204030204" pitchFamily="34" charset="0"/>
              </a:rPr>
              <a:t>А </a:t>
            </a:r>
            <a:endParaRPr lang="ru-RU" sz="800" dirty="0" smtClean="0">
              <a:solidFill>
                <a:srgbClr val="ABABAB"/>
              </a:solidFill>
              <a:uFill>
                <a:solidFill>
                  <a:srgbClr val="000000"/>
                </a:solidFill>
              </a:uFill>
              <a:latin typeface="Calibri" panose="020F0502020204030204" pitchFamily="34" charset="0"/>
            </a:endParaRPr>
          </a:p>
          <a:p>
            <a:pPr lvl="0"/>
            <a:r>
              <a:rPr lang="ru-RU" sz="800" dirty="0">
                <a:solidFill>
                  <a:srgbClr val="ABABAB"/>
                </a:solidFill>
                <a:uFill>
                  <a:solidFill>
                    <a:srgbClr val="000000"/>
                  </a:solidFill>
                </a:uFill>
                <a:latin typeface="Calibri" panose="020F0502020204030204" pitchFamily="34" charset="0"/>
              </a:rPr>
              <a:t>Время непрерывной работы между зарядками:</a:t>
            </a:r>
          </a:p>
          <a:p>
            <a:pPr lvl="0"/>
            <a:r>
              <a:rPr lang="ru-RU" sz="800" dirty="0">
                <a:solidFill>
                  <a:srgbClr val="ABABAB"/>
                </a:solidFill>
                <a:uFill>
                  <a:solidFill>
                    <a:srgbClr val="000000"/>
                  </a:solidFill>
                </a:uFill>
                <a:latin typeface="Calibri" panose="020F0502020204030204" pitchFamily="34" charset="0"/>
              </a:rPr>
              <a:t>15 минут</a:t>
            </a:r>
          </a:p>
          <a:p>
            <a:pPr lvl="0"/>
            <a:r>
              <a:rPr lang="ru-RU" sz="800" dirty="0" smtClean="0">
                <a:solidFill>
                  <a:srgbClr val="ABABAB"/>
                </a:solidFill>
                <a:uFill>
                  <a:solidFill>
                    <a:srgbClr val="000000"/>
                  </a:solidFill>
                </a:uFill>
                <a:latin typeface="Calibri" panose="020F0502020204030204" pitchFamily="34" charset="0"/>
              </a:rPr>
              <a:t>ОЖИДАЕМЫЙ </a:t>
            </a:r>
            <a:r>
              <a:rPr lang="ru-RU" sz="800" dirty="0">
                <a:solidFill>
                  <a:srgbClr val="ABABAB"/>
                </a:solidFill>
                <a:uFill>
                  <a:solidFill>
                    <a:srgbClr val="000000"/>
                  </a:solidFill>
                </a:uFill>
                <a:latin typeface="Calibri" panose="020F0502020204030204" pitchFamily="34" charset="0"/>
              </a:rPr>
              <a:t>Срок службы: 3 года </a:t>
            </a:r>
            <a:r>
              <a:rPr lang="ru-RU" sz="800" dirty="0" smtClean="0">
                <a:solidFill>
                  <a:srgbClr val="ABABAB"/>
                </a:solidFill>
                <a:uFill>
                  <a:solidFill>
                    <a:srgbClr val="000000"/>
                  </a:solidFill>
                </a:uFill>
                <a:latin typeface="Calibri" panose="020F0502020204030204" pitchFamily="34" charset="0"/>
              </a:rPr>
              <a:t>минимум</a:t>
            </a:r>
          </a:p>
          <a:p>
            <a:pPr lvl="0"/>
            <a:endParaRPr lang="ru-RU" sz="800" dirty="0">
              <a:solidFill>
                <a:srgbClr val="ABABAB"/>
              </a:solidFill>
              <a:uFill>
                <a:solidFill>
                  <a:srgbClr val="000000"/>
                </a:solidFill>
              </a:uFill>
              <a:latin typeface="Calibri" panose="020F0502020204030204" pitchFamily="34" charset="0"/>
            </a:endParaRPr>
          </a:p>
          <a:p>
            <a:pPr lvl="0"/>
            <a:r>
              <a:rPr lang="ru-RU" sz="800" dirty="0" smtClean="0">
                <a:solidFill>
                  <a:srgbClr val="ABABAB"/>
                </a:solidFill>
                <a:uFill>
                  <a:solidFill>
                    <a:srgbClr val="000000"/>
                  </a:solidFill>
                </a:uFill>
                <a:latin typeface="Calibri" panose="020F0502020204030204" pitchFamily="34" charset="0"/>
              </a:rPr>
              <a:t>ФИЗИЧЕСКИЕ </a:t>
            </a:r>
            <a:r>
              <a:rPr lang="ru-RU" sz="800" dirty="0">
                <a:solidFill>
                  <a:srgbClr val="ABABAB"/>
                </a:solidFill>
                <a:uFill>
                  <a:solidFill>
                    <a:srgbClr val="000000"/>
                  </a:solidFill>
                </a:uFill>
                <a:latin typeface="Calibri" panose="020F0502020204030204" pitchFamily="34" charset="0"/>
              </a:rPr>
              <a:t>РАБОЧАЯ ТЕМПЕРАТУРА:</a:t>
            </a:r>
          </a:p>
          <a:p>
            <a:pPr lvl="0"/>
            <a:r>
              <a:rPr lang="ru-RU" sz="800" dirty="0">
                <a:solidFill>
                  <a:srgbClr val="ABABAB"/>
                </a:solidFill>
                <a:uFill>
                  <a:solidFill>
                    <a:srgbClr val="000000"/>
                  </a:solidFill>
                </a:uFill>
                <a:latin typeface="Calibri" panose="020F0502020204030204" pitchFamily="34" charset="0"/>
              </a:rPr>
              <a:t>5 ° С до 30 ° С</a:t>
            </a:r>
          </a:p>
          <a:p>
            <a:pPr lvl="0"/>
            <a:r>
              <a:rPr lang="ru-RU" sz="800" dirty="0">
                <a:solidFill>
                  <a:srgbClr val="ABABAB"/>
                </a:solidFill>
                <a:uFill>
                  <a:solidFill>
                    <a:srgbClr val="000000"/>
                  </a:solidFill>
                </a:uFill>
                <a:latin typeface="Calibri" panose="020F0502020204030204" pitchFamily="34" charset="0"/>
              </a:rPr>
              <a:t>Относительная влажность хранения:</a:t>
            </a:r>
          </a:p>
          <a:p>
            <a:pPr lvl="0"/>
            <a:r>
              <a:rPr lang="ru-RU" sz="800" dirty="0">
                <a:solidFill>
                  <a:srgbClr val="ABABAB"/>
                </a:solidFill>
                <a:uFill>
                  <a:solidFill>
                    <a:srgbClr val="000000"/>
                  </a:solidFill>
                </a:uFill>
                <a:latin typeface="Calibri" panose="020F0502020204030204" pitchFamily="34" charset="0"/>
              </a:rPr>
              <a:t>Без конденсации 15-85%</a:t>
            </a:r>
          </a:p>
          <a:p>
            <a:pPr lvl="0"/>
            <a:r>
              <a:rPr lang="ru-RU" sz="800" dirty="0">
                <a:solidFill>
                  <a:srgbClr val="ABABAB"/>
                </a:solidFill>
                <a:uFill>
                  <a:solidFill>
                    <a:srgbClr val="000000"/>
                  </a:solidFill>
                </a:uFill>
                <a:latin typeface="Calibri" panose="020F0502020204030204" pitchFamily="34" charset="0"/>
              </a:rPr>
              <a:t>Атмосферное давление:</a:t>
            </a:r>
          </a:p>
          <a:p>
            <a:pPr lvl="0"/>
            <a:r>
              <a:rPr lang="ru-RU" sz="800" dirty="0">
                <a:solidFill>
                  <a:srgbClr val="ABABAB"/>
                </a:solidFill>
                <a:uFill>
                  <a:solidFill>
                    <a:srgbClr val="000000"/>
                  </a:solidFill>
                </a:uFill>
                <a:latin typeface="Calibri" panose="020F0502020204030204" pitchFamily="34" charset="0"/>
              </a:rPr>
              <a:t>700 </a:t>
            </a:r>
            <a:r>
              <a:rPr lang="ru-RU" sz="800" dirty="0" err="1" smtClean="0">
                <a:solidFill>
                  <a:srgbClr val="ABABAB"/>
                </a:solidFill>
                <a:uFill>
                  <a:solidFill>
                    <a:srgbClr val="000000"/>
                  </a:solidFill>
                </a:uFill>
                <a:latin typeface="Calibri" panose="020F0502020204030204" pitchFamily="34" charset="0"/>
              </a:rPr>
              <a:t>гПа</a:t>
            </a:r>
            <a:r>
              <a:rPr lang="ru-RU" sz="800" dirty="0" smtClean="0">
                <a:solidFill>
                  <a:srgbClr val="ABABAB"/>
                </a:solidFill>
                <a:uFill>
                  <a:solidFill>
                    <a:srgbClr val="000000"/>
                  </a:solidFill>
                </a:uFill>
                <a:latin typeface="Calibri" panose="020F0502020204030204" pitchFamily="34" charset="0"/>
              </a:rPr>
              <a:t>  </a:t>
            </a:r>
            <a:r>
              <a:rPr lang="ru-RU" sz="800" dirty="0">
                <a:solidFill>
                  <a:srgbClr val="ABABAB"/>
                </a:solidFill>
                <a:uFill>
                  <a:solidFill>
                    <a:srgbClr val="000000"/>
                  </a:solidFill>
                </a:uFill>
                <a:latin typeface="Calibri" panose="020F0502020204030204" pitchFamily="34" charset="0"/>
              </a:rPr>
              <a:t>до 1060 </a:t>
            </a:r>
            <a:r>
              <a:rPr lang="ru-RU" sz="800" dirty="0" err="1" smtClean="0">
                <a:solidFill>
                  <a:srgbClr val="ABABAB"/>
                </a:solidFill>
                <a:uFill>
                  <a:solidFill>
                    <a:srgbClr val="000000"/>
                  </a:solidFill>
                </a:uFill>
                <a:latin typeface="Calibri" panose="020F0502020204030204" pitchFamily="34" charset="0"/>
              </a:rPr>
              <a:t>гПа</a:t>
            </a:r>
            <a:endParaRPr lang="ru-RU" sz="800" dirty="0" smtClean="0">
              <a:solidFill>
                <a:srgbClr val="ABABAB"/>
              </a:solidFill>
              <a:uFill>
                <a:solidFill>
                  <a:srgbClr val="000000"/>
                </a:solidFill>
              </a:uFill>
              <a:latin typeface="Calibri" panose="020F0502020204030204" pitchFamily="34" charset="0"/>
            </a:endParaRPr>
          </a:p>
          <a:p>
            <a:pPr lvl="0"/>
            <a:endParaRPr lang="ru-RU" sz="800" dirty="0">
              <a:solidFill>
                <a:srgbClr val="ABABAB"/>
              </a:solidFill>
              <a:uFill>
                <a:solidFill>
                  <a:srgbClr val="000000"/>
                </a:solidFill>
              </a:uFill>
              <a:latin typeface="Calibri" panose="020F0502020204030204" pitchFamily="34" charset="0"/>
            </a:endParaRPr>
          </a:p>
          <a:p>
            <a:pPr lvl="0"/>
            <a:endParaRPr lang="ru-RU" sz="800" dirty="0" smtClean="0">
              <a:solidFill>
                <a:srgbClr val="ABABAB"/>
              </a:solidFill>
              <a:uFill>
                <a:solidFill>
                  <a:srgbClr val="000000"/>
                </a:solidFill>
              </a:uFill>
              <a:latin typeface="Calibri" panose="020F0502020204030204" pitchFamily="34" charset="0"/>
            </a:endParaRPr>
          </a:p>
          <a:p>
            <a:pPr lvl="0"/>
            <a:r>
              <a:rPr lang="ru-RU" sz="800" dirty="0">
                <a:solidFill>
                  <a:srgbClr val="ABABAB"/>
                </a:solidFill>
                <a:uFill>
                  <a:solidFill>
                    <a:srgbClr val="000000"/>
                  </a:solidFill>
                </a:uFill>
                <a:latin typeface="Calibri" panose="020F0502020204030204" pitchFamily="34" charset="0"/>
              </a:rPr>
              <a:t>ВНИМАНИЕ!</a:t>
            </a:r>
          </a:p>
          <a:p>
            <a:pPr lvl="0"/>
            <a:r>
              <a:rPr lang="ru-RU" sz="800" dirty="0">
                <a:solidFill>
                  <a:srgbClr val="ABABAB"/>
                </a:solidFill>
                <a:uFill>
                  <a:solidFill>
                    <a:srgbClr val="000000"/>
                  </a:solidFill>
                </a:uFill>
                <a:latin typeface="Calibri" panose="020F0502020204030204" pitchFamily="34" charset="0"/>
              </a:rPr>
              <a:t>ДАННОЕ УСТРОЙСТВО НЕ ЯВЛЯЕТСЯ ТОВАРОМ МЕДИЦИНСКОГО НАЗНАЧЕНИЯ!</a:t>
            </a:r>
          </a:p>
          <a:p>
            <a:pPr lvl="0"/>
            <a:r>
              <a:rPr lang="ru-RU" sz="800" dirty="0">
                <a:solidFill>
                  <a:srgbClr val="ABABAB"/>
                </a:solidFill>
                <a:uFill>
                  <a:solidFill>
                    <a:srgbClr val="000000"/>
                  </a:solidFill>
                </a:uFill>
                <a:latin typeface="Calibri" panose="020F0502020204030204" pitchFamily="34" charset="0"/>
              </a:rPr>
              <a:t>Товар сертифицирован по </a:t>
            </a:r>
            <a:endParaRPr lang="ru-RU" sz="800" dirty="0" smtClean="0">
              <a:solidFill>
                <a:srgbClr val="ABABAB"/>
              </a:solidFill>
              <a:uFill>
                <a:solidFill>
                  <a:srgbClr val="000000"/>
                </a:solidFill>
              </a:uFill>
              <a:latin typeface="Calibri" panose="020F0502020204030204" pitchFamily="34" charset="0"/>
            </a:endParaRPr>
          </a:p>
          <a:p>
            <a:pPr lvl="0"/>
            <a:r>
              <a:rPr lang="ru-RU" sz="800" dirty="0" smtClean="0">
                <a:solidFill>
                  <a:srgbClr val="ABABAB"/>
                </a:solidFill>
                <a:uFill>
                  <a:solidFill>
                    <a:srgbClr val="000000"/>
                  </a:solidFill>
                </a:uFill>
                <a:latin typeface="Calibri" panose="020F0502020204030204" pitchFamily="34" charset="0"/>
              </a:rPr>
              <a:t>ТР </a:t>
            </a:r>
            <a:r>
              <a:rPr lang="ru-RU" sz="800" dirty="0">
                <a:solidFill>
                  <a:srgbClr val="ABABAB"/>
                </a:solidFill>
                <a:uFill>
                  <a:solidFill>
                    <a:srgbClr val="000000"/>
                  </a:solidFill>
                </a:uFill>
                <a:latin typeface="Calibri" panose="020F0502020204030204" pitchFamily="34" charset="0"/>
              </a:rPr>
              <a:t>ТС 004/2011, ТР ТС 020/2011</a:t>
            </a:r>
          </a:p>
          <a:p>
            <a:pPr lvl="0"/>
            <a:endParaRPr lang="ru-RU" sz="800" dirty="0" smtClean="0">
              <a:solidFill>
                <a:srgbClr val="ABABAB"/>
              </a:solidFill>
              <a:uFill>
                <a:solidFill>
                  <a:srgbClr val="000000"/>
                </a:solidFill>
              </a:uFill>
              <a:latin typeface="Calibri" panose="020F0502020204030204" pitchFamily="34" charset="0"/>
            </a:endParaRPr>
          </a:p>
          <a:p>
            <a:pPr lvl="0"/>
            <a:endParaRPr lang="ru-RU" sz="800" dirty="0">
              <a:solidFill>
                <a:srgbClr val="ABABAB"/>
              </a:solidFill>
              <a:uFill>
                <a:solidFill>
                  <a:srgbClr val="000000"/>
                </a:solidFill>
              </a:uFill>
              <a:latin typeface="Calibri" panose="020F0502020204030204" pitchFamily="34" charset="0"/>
            </a:endParaRPr>
          </a:p>
        </p:txBody>
      </p:sp>
      <p:sp>
        <p:nvSpPr>
          <p:cNvPr id="3" name="Прямоугольник 2"/>
          <p:cNvSpPr/>
          <p:nvPr/>
        </p:nvSpPr>
        <p:spPr>
          <a:xfrm>
            <a:off x="2605357" y="2608645"/>
            <a:ext cx="2153388" cy="954107"/>
          </a:xfrm>
          <a:prstGeom prst="rect">
            <a:avLst/>
          </a:prstGeom>
        </p:spPr>
        <p:txBody>
          <a:bodyPr wrap="square">
            <a:spAutoFit/>
          </a:bodyPr>
          <a:lstStyle/>
          <a:p>
            <a:pPr lvl="0"/>
            <a:r>
              <a:rPr lang="ru-RU" sz="800" dirty="0">
                <a:solidFill>
                  <a:srgbClr val="ABABAB"/>
                </a:solidFill>
                <a:uFill>
                  <a:solidFill>
                    <a:srgbClr val="000000"/>
                  </a:solidFill>
                </a:uFill>
                <a:latin typeface="Calibri" panose="020F0502020204030204" pitchFamily="34" charset="0"/>
              </a:rPr>
              <a:t>ТРАНСПОРТИРОВКА И </a:t>
            </a:r>
            <a:r>
              <a:rPr lang="ru-RU" sz="800" dirty="0" smtClean="0">
                <a:solidFill>
                  <a:srgbClr val="ABABAB"/>
                </a:solidFill>
                <a:uFill>
                  <a:solidFill>
                    <a:srgbClr val="000000"/>
                  </a:solidFill>
                </a:uFill>
                <a:latin typeface="Calibri" panose="020F0502020204030204" pitchFamily="34" charset="0"/>
              </a:rPr>
              <a:t>ХРАНЕНИЕ:</a:t>
            </a:r>
            <a:endParaRPr lang="ru-RU" sz="800" dirty="0">
              <a:solidFill>
                <a:srgbClr val="ABABAB"/>
              </a:solidFill>
              <a:uFill>
                <a:solidFill>
                  <a:srgbClr val="000000"/>
                </a:solidFill>
              </a:uFill>
              <a:latin typeface="Calibri" panose="020F0502020204030204" pitchFamily="34" charset="0"/>
            </a:endParaRPr>
          </a:p>
          <a:p>
            <a:pPr lvl="0"/>
            <a:endParaRPr lang="ru-RU" sz="800" dirty="0">
              <a:solidFill>
                <a:srgbClr val="ABABAB"/>
              </a:solidFill>
              <a:uFill>
                <a:solidFill>
                  <a:srgbClr val="000000"/>
                </a:solidFill>
              </a:uFill>
              <a:latin typeface="Calibri" panose="020F0502020204030204" pitchFamily="34" charset="0"/>
            </a:endParaRPr>
          </a:p>
          <a:p>
            <a:pPr lvl="0"/>
            <a:r>
              <a:rPr lang="ru-RU" sz="800" dirty="0">
                <a:solidFill>
                  <a:srgbClr val="ABABAB"/>
                </a:solidFill>
                <a:uFill>
                  <a:solidFill>
                    <a:srgbClr val="000000"/>
                  </a:solidFill>
                </a:uFill>
                <a:latin typeface="Calibri" panose="020F0502020204030204" pitchFamily="34" charset="0"/>
              </a:rPr>
              <a:t>ТЕМПЕРАТУРА:</a:t>
            </a:r>
          </a:p>
          <a:p>
            <a:pPr lvl="0"/>
            <a:r>
              <a:rPr lang="ru-RU" sz="800" dirty="0">
                <a:solidFill>
                  <a:srgbClr val="ABABAB"/>
                </a:solidFill>
                <a:uFill>
                  <a:solidFill>
                    <a:srgbClr val="000000"/>
                  </a:solidFill>
                </a:uFill>
                <a:latin typeface="Calibri" panose="020F0502020204030204" pitchFamily="34" charset="0"/>
              </a:rPr>
              <a:t>От -20 ° C до 50 ° C</a:t>
            </a:r>
          </a:p>
          <a:p>
            <a:pPr lvl="0"/>
            <a:r>
              <a:rPr lang="ru-RU" sz="800" dirty="0">
                <a:solidFill>
                  <a:srgbClr val="ABABAB"/>
                </a:solidFill>
                <a:uFill>
                  <a:solidFill>
                    <a:srgbClr val="000000"/>
                  </a:solidFill>
                </a:uFill>
                <a:latin typeface="Calibri" panose="020F0502020204030204" pitchFamily="34" charset="0"/>
              </a:rPr>
              <a:t>ТРАНСПОРТИРОВКА ПРИ ОТНОСИТЕЛЬНОЙ ВЛАЖНОСТИ:</a:t>
            </a:r>
          </a:p>
          <a:p>
            <a:pPr lvl="0"/>
            <a:r>
              <a:rPr lang="ru-RU" sz="800" dirty="0">
                <a:solidFill>
                  <a:srgbClr val="ABABAB"/>
                </a:solidFill>
                <a:uFill>
                  <a:solidFill>
                    <a:srgbClr val="000000"/>
                  </a:solidFill>
                </a:uFill>
                <a:latin typeface="Calibri" panose="020F0502020204030204" pitchFamily="34" charset="0"/>
              </a:rPr>
              <a:t>Без конденсации 0-93%</a:t>
            </a:r>
            <a:endParaRPr lang="ru-RU" sz="800" dirty="0">
              <a:solidFill>
                <a:srgbClr val="ABABAB"/>
              </a:solidFill>
              <a:uFill>
                <a:solidFill>
                  <a:srgbClr val="000000"/>
                </a:solidFill>
              </a:uFill>
              <a:latin typeface="Calibri" panose="020F0502020204030204" pitchFamily="34" charset="0"/>
            </a:endParaRPr>
          </a:p>
        </p:txBody>
      </p:sp>
      <p:pic>
        <p:nvPicPr>
          <p:cNvPr id="4" name="Рисунок 3"/>
          <p:cNvPicPr>
            <a:picLocks noChangeAspect="1"/>
          </p:cNvPicPr>
          <p:nvPr/>
        </p:nvPicPr>
        <p:blipFill>
          <a:blip r:embed="rId2"/>
          <a:stretch>
            <a:fillRect/>
          </a:stretch>
        </p:blipFill>
        <p:spPr>
          <a:xfrm>
            <a:off x="2830428" y="3916897"/>
            <a:ext cx="268247" cy="292633"/>
          </a:xfrm>
          <a:prstGeom prst="rect">
            <a:avLst/>
          </a:prstGeom>
        </p:spPr>
      </p:pic>
    </p:spTree>
    <p:extLst>
      <p:ext uri="{BB962C8B-B14F-4D97-AF65-F5344CB8AC3E}">
        <p14:creationId xmlns:p14="http://schemas.microsoft.com/office/powerpoint/2010/main" val="94422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extLst/>
          </p:nvPr>
        </p:nvGraphicFramePr>
        <p:xfrm>
          <a:off x="242312" y="120396"/>
          <a:ext cx="4394082" cy="4511040"/>
        </p:xfrm>
        <a:graphic>
          <a:graphicData uri="http://schemas.openxmlformats.org/drawingml/2006/table">
            <a:tbl>
              <a:tblPr firstRow="1" firstCol="1" bandRow="1"/>
              <a:tblGrid>
                <a:gridCol w="2240192"/>
                <a:gridCol w="2153890"/>
              </a:tblGrid>
              <a:tr h="4297057">
                <a:tc>
                  <a:txBody>
                    <a:bodyPr/>
                    <a:lstStyle/>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ctr">
                        <a:spcAft>
                          <a:spcPts val="0"/>
                        </a:spcAft>
                      </a:pPr>
                      <a:r>
                        <a:rPr lang="ru-RU" sz="800" b="1" dirty="0">
                          <a:solidFill>
                            <a:schemeClr val="bg1">
                              <a:lumMod val="50000"/>
                            </a:schemeClr>
                          </a:solidFill>
                          <a:effectLst/>
                          <a:latin typeface="+mn-lt"/>
                          <a:ea typeface="SimSun" panose="02010600030101010101" pitchFamily="2" charset="-122"/>
                          <a:cs typeface="Times New Roman" panose="02020603050405020304" pitchFamily="18" charset="0"/>
                        </a:rPr>
                        <a:t>Условия гарантии</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В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случае обнаружения неисправности в период Гарантийного срока данное изделие подлежит обмену торговым предприятием, продавшим данное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изделие.</a:t>
                      </a:r>
                      <a:endParaRPr lang="ru-RU" sz="800" dirty="0" smtClean="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endParaRPr lang="ru-RU" sz="800" dirty="0" smtClean="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   Гарантийная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замена производится при наличии заполненного данного гарантийного талона и при условии соблюдения правил эксплуатации, описанных в руководстве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пользователя.</a:t>
                      </a:r>
                      <a:endParaRPr lang="ru-RU" sz="800" dirty="0" smtClean="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endParaRPr lang="ru-RU" sz="800" dirty="0" smtClean="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   Гарантия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на изделие не распространяется в случаях:</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marL="228600"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механических повреждений;</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marL="228600"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вскрытия пломб на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изделии;</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marL="228600"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выхода из строя изделия из-за попадания внутрь его инородных предметов и жидкостей, насекомых и т.п</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a:t>
                      </a:r>
                      <a:r>
                        <a:rPr lang="ru-RU" sz="800" baseline="0" dirty="0">
                          <a:solidFill>
                            <a:schemeClr val="bg1">
                              <a:lumMod val="50000"/>
                            </a:schemeClr>
                          </a:solidFill>
                          <a:effectLst/>
                          <a:latin typeface="+mn-lt"/>
                          <a:ea typeface="PMingLiU" panose="02020500000000000000" pitchFamily="18" charset="-120"/>
                          <a:cs typeface="Times New Roman" panose="02020603050405020304" pitchFamily="18" charset="0"/>
                        </a:rPr>
                        <a:t> </a:t>
                      </a:r>
                      <a:endParaRPr lang="ru-RU" sz="800" baseline="0" dirty="0" smtClean="0">
                        <a:solidFill>
                          <a:schemeClr val="bg1">
                            <a:lumMod val="50000"/>
                          </a:schemeClr>
                        </a:solidFill>
                        <a:effectLst/>
                        <a:latin typeface="+mn-lt"/>
                        <a:ea typeface="PMingLiU" panose="02020500000000000000" pitchFamily="18" charset="-120"/>
                        <a:cs typeface="Times New Roman" panose="02020603050405020304" pitchFamily="18" charset="0"/>
                      </a:endParaRPr>
                    </a:p>
                    <a:p>
                      <a:pPr marL="228600" algn="just">
                        <a:spcAft>
                          <a:spcPts val="0"/>
                        </a:spcAft>
                      </a:pPr>
                      <a:r>
                        <a:rPr lang="ru-RU" sz="800" baseline="0" dirty="0" smtClean="0">
                          <a:solidFill>
                            <a:schemeClr val="bg1">
                              <a:lumMod val="50000"/>
                            </a:schemeClr>
                          </a:solidFill>
                          <a:effectLst/>
                          <a:latin typeface="+mn-lt"/>
                          <a:ea typeface="PMingLiU" panose="02020500000000000000" pitchFamily="18" charset="-120"/>
                          <a:cs typeface="Times New Roman" panose="02020603050405020304" pitchFamily="18" charset="0"/>
                        </a:rPr>
                        <a:t>-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использования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изделия в условиях и режимах, отличающихся от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бытовых.</a:t>
                      </a:r>
                      <a:endParaRPr lang="ru-RU" sz="800" dirty="0" smtClean="0">
                        <a:solidFill>
                          <a:schemeClr val="bg1">
                            <a:lumMod val="50000"/>
                          </a:schemeClr>
                        </a:solidFill>
                        <a:effectLst/>
                        <a:latin typeface="+mn-lt"/>
                        <a:ea typeface="PMingLiU" panose="02020500000000000000" pitchFamily="18" charset="-120"/>
                        <a:cs typeface="Times New Roman" panose="02020603050405020304" pitchFamily="18" charset="0"/>
                      </a:endParaRPr>
                    </a:p>
                    <a:p>
                      <a:pPr marL="228600" indent="0" algn="just">
                        <a:spcAft>
                          <a:spcPts val="0"/>
                        </a:spcAft>
                        <a:buFontTx/>
                        <a:buNone/>
                      </a:pPr>
                      <a:endParaRPr lang="ru-RU" sz="800" dirty="0" smtClean="0">
                        <a:solidFill>
                          <a:schemeClr val="bg1">
                            <a:lumMod val="50000"/>
                          </a:schemeClr>
                        </a:solidFill>
                        <a:effectLst/>
                        <a:latin typeface="+mn-lt"/>
                        <a:ea typeface="PMingLiU" panose="02020500000000000000" pitchFamily="18" charset="-120"/>
                        <a:cs typeface="Times New Roman" panose="02020603050405020304" pitchFamily="18" charset="0"/>
                      </a:endParaRPr>
                    </a:p>
                    <a:p>
                      <a:pPr marL="228600" indent="0" algn="just">
                        <a:spcAft>
                          <a:spcPts val="0"/>
                        </a:spcAft>
                        <a:buFontTx/>
                        <a:buNone/>
                      </a:pP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Гарантия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не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распространяется на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аксессуары и комплектующие (сменные картриджи и т.п</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a:t>
                      </a:r>
                      <a:r>
                        <a:rPr lang="ru-RU" sz="800" baseline="0" dirty="0" smtClean="0">
                          <a:solidFill>
                            <a:schemeClr val="bg1">
                              <a:lumMod val="50000"/>
                            </a:schemeClr>
                          </a:solidFill>
                          <a:effectLst/>
                          <a:latin typeface="+mn-lt"/>
                          <a:ea typeface="PMingLiU" panose="02020500000000000000" pitchFamily="18" charset="-120"/>
                          <a:cs typeface="Times New Roman" panose="02020603050405020304" pitchFamily="18" charset="0"/>
                        </a:rPr>
                        <a:t>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Гарантия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также теряет силу,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если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в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гарантийный период ремонт не исправного изделия производился не </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    уполномоченными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на то лицами.</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marL="90170" indent="-90170" algn="just">
                        <a:spcAft>
                          <a:spcPts val="0"/>
                        </a:spcAft>
                        <a:tabLst>
                          <a:tab pos="180340" algn="l"/>
                          <a:tab pos="346075" algn="l"/>
                        </a:tabLst>
                      </a:pP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   Гарантийный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срок – 1 год.</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   Срок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службы – 3 года</a:t>
                      </a: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a:t>
                      </a:r>
                    </a:p>
                    <a:p>
                      <a:pPr algn="just">
                        <a:spcAft>
                          <a:spcPts val="0"/>
                        </a:spcAft>
                      </a:pPr>
                      <a:endPar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endParaRPr>
                    </a:p>
                    <a:p>
                      <a:pPr algn="just">
                        <a:spcAft>
                          <a:spcPts val="0"/>
                        </a:spcAft>
                      </a:pPr>
                      <a:endPar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endParaRPr>
                    </a:p>
                    <a:p>
                      <a:pPr algn="just">
                        <a:spcAft>
                          <a:spcPts val="0"/>
                        </a:spcAft>
                      </a:pP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Дата</a:t>
                      </a:r>
                      <a:r>
                        <a:rPr lang="ru-RU" sz="800" baseline="0" dirty="0" smtClean="0">
                          <a:solidFill>
                            <a:schemeClr val="bg1">
                              <a:lumMod val="50000"/>
                            </a:schemeClr>
                          </a:solidFill>
                          <a:effectLst/>
                          <a:latin typeface="+mn-lt"/>
                          <a:ea typeface="SimSun" panose="02010600030101010101" pitchFamily="2" charset="-122"/>
                          <a:cs typeface="Times New Roman" panose="02020603050405020304" pitchFamily="18" charset="0"/>
                        </a:rPr>
                        <a:t> производства и наименование производителя указаны на упаковке.</a:t>
                      </a:r>
                    </a:p>
                    <a:p>
                      <a:pPr algn="just">
                        <a:spcAft>
                          <a:spcPts val="0"/>
                        </a:spcAft>
                      </a:pPr>
                      <a:endParaRPr lang="ru-RU" sz="800" baseline="0" dirty="0" smtClean="0">
                        <a:solidFill>
                          <a:schemeClr val="bg1">
                            <a:lumMod val="50000"/>
                          </a:schemeClr>
                        </a:solidFill>
                        <a:effectLst/>
                        <a:latin typeface="+mn-lt"/>
                        <a:ea typeface="SimSun" panose="02010600030101010101" pitchFamily="2" charset="-122"/>
                        <a:cs typeface="Times New Roman" panose="02020603050405020304" pitchFamily="18" charset="0"/>
                      </a:endParaRPr>
                    </a:p>
                    <a:p>
                      <a:pPr algn="just">
                        <a:spcAft>
                          <a:spcPts val="0"/>
                        </a:spcAft>
                      </a:pPr>
                      <a:r>
                        <a:rPr lang="ru-RU" sz="800" baseline="0" dirty="0" smtClean="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txBody>
                  <a:tcPr marL="46807" marR="46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ctr">
                        <a:spcAft>
                          <a:spcPts val="0"/>
                        </a:spcAft>
                      </a:pPr>
                      <a:r>
                        <a:rPr lang="ru-RU" sz="800" b="1" dirty="0">
                          <a:solidFill>
                            <a:schemeClr val="bg1">
                              <a:lumMod val="50000"/>
                            </a:schemeClr>
                          </a:solidFill>
                          <a:effectLst/>
                          <a:latin typeface="+mn-lt"/>
                          <a:ea typeface="SimSun" panose="02010600030101010101" pitchFamily="2" charset="-122"/>
                          <a:cs typeface="Times New Roman" panose="02020603050405020304" pitchFamily="18" charset="0"/>
                        </a:rPr>
                        <a:t>Гарантийный талон</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Изделие:_________________________</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Модель:__________________________</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Серийный номер:___________________________</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Дата продажи:____________________</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Торгующая организация:______________________</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Изделие получил, претензий к комплектации и внешнему виду не имею, с условиями гарантии согласен.</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Ф.И.О. и подпись покупателя:</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smtClean="0">
                          <a:solidFill>
                            <a:schemeClr val="bg1">
                              <a:lumMod val="50000"/>
                            </a:schemeClr>
                          </a:solidFill>
                          <a:effectLst/>
                          <a:latin typeface="+mn-lt"/>
                          <a:ea typeface="SimSun" panose="02010600030101010101" pitchFamily="2" charset="-122"/>
                          <a:cs typeface="Times New Roman" panose="02020603050405020304" pitchFamily="18" charset="0"/>
                        </a:rPr>
                        <a:t>Вскрыл </a:t>
                      </a: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упаковку, проверил и продал.</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Ф.И.О.  и подпись продавца:</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p>
                      <a:pPr algn="just">
                        <a:spcAft>
                          <a:spcPts val="0"/>
                        </a:spcAft>
                      </a:pPr>
                      <a:r>
                        <a:rPr lang="ru-RU" sz="800" dirty="0">
                          <a:solidFill>
                            <a:schemeClr val="bg1">
                              <a:lumMod val="50000"/>
                            </a:schemeClr>
                          </a:solidFill>
                          <a:effectLst/>
                          <a:latin typeface="+mn-lt"/>
                          <a:ea typeface="SimSun" panose="02010600030101010101" pitchFamily="2" charset="-122"/>
                          <a:cs typeface="Times New Roman" panose="02020603050405020304" pitchFamily="18" charset="0"/>
                        </a:rPr>
                        <a:t>                                                         М.П.    </a:t>
                      </a:r>
                      <a:endParaRPr lang="ru-RU" sz="800" dirty="0">
                        <a:solidFill>
                          <a:schemeClr val="bg1">
                            <a:lumMod val="50000"/>
                          </a:schemeClr>
                        </a:solidFill>
                        <a:effectLst/>
                        <a:latin typeface="+mn-lt"/>
                        <a:ea typeface="PMingLiU" panose="02020500000000000000" pitchFamily="18" charset="-120"/>
                        <a:cs typeface="Times New Roman" panose="02020603050405020304" pitchFamily="18" charset="0"/>
                      </a:endParaRPr>
                    </a:p>
                  </a:txBody>
                  <a:tcPr marL="46807" marR="468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3388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24773"/>
          <p:cNvSpPr/>
          <p:nvPr/>
        </p:nvSpPr>
        <p:spPr>
          <a:xfrm>
            <a:off x="0" y="0"/>
            <a:ext cx="4859338" cy="4859338"/>
          </a:xfrm>
          <a:custGeom>
            <a:avLst/>
            <a:gdLst/>
            <a:ahLst/>
            <a:cxnLst/>
            <a:rect l="0" t="0" r="0" b="0"/>
            <a:pathLst>
              <a:path w="4449598" h="4457700">
                <a:moveTo>
                  <a:pt x="0" y="0"/>
                </a:moveTo>
                <a:lnTo>
                  <a:pt x="4449598" y="0"/>
                </a:lnTo>
                <a:lnTo>
                  <a:pt x="4449598" y="4457700"/>
                </a:lnTo>
                <a:lnTo>
                  <a:pt x="0" y="4457700"/>
                </a:lnTo>
                <a:lnTo>
                  <a:pt x="0" y="0"/>
                </a:lnTo>
              </a:path>
            </a:pathLst>
          </a:custGeom>
          <a:ln w="0" cap="flat">
            <a:miter lim="127000"/>
          </a:ln>
        </p:spPr>
        <p:style>
          <a:lnRef idx="0">
            <a:srgbClr val="000000">
              <a:alpha val="0"/>
            </a:srgbClr>
          </a:lnRef>
          <a:fillRef idx="1">
            <a:srgbClr val="5F9A77"/>
          </a:fillRef>
          <a:effectRef idx="0">
            <a:scrgbClr r="0" g="0" b="0"/>
          </a:effectRef>
          <a:fontRef idx="none"/>
        </p:style>
        <p:txBody>
          <a:bodyPr/>
          <a:lstStyle/>
          <a:p>
            <a:endParaRPr lang="ru-RU"/>
          </a:p>
        </p:txBody>
      </p:sp>
    </p:spTree>
    <p:extLst>
      <p:ext uri="{BB962C8B-B14F-4D97-AF65-F5344CB8AC3E}">
        <p14:creationId xmlns:p14="http://schemas.microsoft.com/office/powerpoint/2010/main" val="3853139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139090"/>
            <a:ext cx="2428875" cy="1553502"/>
          </a:xfrm>
          <a:prstGeom prst="rect">
            <a:avLst/>
          </a:prstGeom>
        </p:spPr>
        <p:txBody>
          <a:bodyPr>
            <a:spAutoFit/>
          </a:bodyPr>
          <a:lstStyle/>
          <a:p>
            <a:pPr marL="60960" lvl="0" indent="-6350" algn="just">
              <a:lnSpc>
                <a:spcPct val="110000"/>
              </a:lnSpc>
              <a:spcAft>
                <a:spcPts val="180"/>
              </a:spcAft>
            </a:pPr>
            <a:r>
              <a:rPr lang="ru-RU" sz="700" dirty="0" smtClean="0">
                <a:solidFill>
                  <a:srgbClr val="6B9E7E"/>
                </a:solidFill>
                <a:latin typeface="Calibri" panose="020F0502020204030204" pitchFamily="34" charset="0"/>
                <a:ea typeface="Calibri" panose="020F0502020204030204" pitchFamily="34" charset="0"/>
                <a:cs typeface="Times New Roman" panose="02020603050405020304" pitchFamily="18" charset="0"/>
              </a:rPr>
              <a:t>ДИАГРАММА ТОНОВ КОЖИ</a:t>
            </a:r>
            <a:endParaRPr lang="ru-RU" sz="700" dirty="0">
              <a:solidFill>
                <a:srgbClr val="6B9E7E"/>
              </a:solidFill>
              <a:latin typeface="Calibri" panose="020F0502020204030204" pitchFamily="34" charset="0"/>
              <a:ea typeface="Calibri" panose="020F0502020204030204" pitchFamily="34" charset="0"/>
              <a:cs typeface="Times New Roman" panose="02020603050405020304" pitchFamily="18" charset="0"/>
            </a:endParaRPr>
          </a:p>
          <a:p>
            <a:pPr marR="9525" lvl="0" algn="just" fontAlgn="base">
              <a:lnSpc>
                <a:spcPct val="107000"/>
              </a:lnSpc>
              <a:spcAft>
                <a:spcPts val="15"/>
              </a:spcAft>
              <a:buClr>
                <a:srgbClr val="A35683"/>
              </a:buClr>
              <a:buSzPts val="600"/>
            </a:pP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ПРОВЕРКА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ТОНА ВАШЕЙ КОЖИ,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чтобы выяснить, если вы можете безопасно использовать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лазерное устройство для удаления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волос </a:t>
            </a:r>
            <a:r>
              <a:rPr lang="en-US"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TRIA </a:t>
            </a:r>
            <a:r>
              <a:rPr lang="en-US"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HAIR REMOVAL LASER </a:t>
            </a:r>
            <a:r>
              <a:rPr lang="en-US"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Сравните вашу кожу на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области, которую вы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хотите обработать лазером с диапазоном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тонов кожи, показанных на этой диаграмме. Если ваш тон кожи совпадает с любым из тонов кожи с надписью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«НЕ БЕЗОПАСНО»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для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применения,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то НЕ ИСПОЛЬЗУЙТЕ </a:t>
            </a:r>
            <a:r>
              <a:rPr lang="en-US"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HAIR REMOVAL LASER </a:t>
            </a:r>
            <a:r>
              <a:rPr lang="en-US"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a:t>
            </a:r>
            <a:endParaRPr lang="ru-RU" dirty="0"/>
          </a:p>
        </p:txBody>
      </p:sp>
      <p:sp>
        <p:nvSpPr>
          <p:cNvPr id="5" name="Rectangle 37"/>
          <p:cNvSpPr/>
          <p:nvPr/>
        </p:nvSpPr>
        <p:spPr>
          <a:xfrm>
            <a:off x="373488" y="2236210"/>
            <a:ext cx="7176" cy="124528"/>
          </a:xfrm>
          <a:prstGeom prst="rect">
            <a:avLst/>
          </a:prstGeom>
          <a:ln>
            <a:noFill/>
          </a:ln>
        </p:spPr>
        <p:txBody>
          <a:bodyPr vert="horz" lIns="0" tIns="0" rIns="0" bIns="0" rtlCol="0">
            <a:noAutofit/>
          </a:bodyPr>
          <a:lstStyle/>
          <a:p>
            <a:pPr marL="6350" marR="3261360" lvl="0" indent="-6350" defTabSz="914400" eaLnBrk="1" fontAlgn="auto" latinLnBrk="0" hangingPunct="1">
              <a:lnSpc>
                <a:spcPct val="107000"/>
              </a:lnSpc>
              <a:spcBef>
                <a:spcPts val="0"/>
              </a:spcBef>
              <a:spcAft>
                <a:spcPts val="800"/>
              </a:spcAft>
              <a:buClrTx/>
              <a:buSzTx/>
              <a:buFontTx/>
              <a:buNone/>
              <a:tabLst/>
              <a:defRPr/>
            </a:pPr>
            <a:r>
              <a:rPr kumimoji="0" lang="ru-RU" sz="600" b="0" i="0" u="none" strike="noStrike" kern="0" cap="none" spc="0" normalizeH="0" baseline="0" noProof="0">
                <a:ln>
                  <a:noFill/>
                </a:ln>
                <a:solidFill>
                  <a:srgbClr val="979797"/>
                </a:solidFill>
                <a:effectLst/>
                <a:uLnTx/>
                <a:uFillTx/>
                <a:latin typeface="Calibri" panose="020F0502020204030204" pitchFamily="34" charset="0"/>
                <a:ea typeface="Calibri" panose="020F0502020204030204" pitchFamily="34" charset="0"/>
                <a:cs typeface="Calibri" panose="020F0502020204030204" pitchFamily="34" charset="0"/>
              </a:rPr>
              <a:t> </a:t>
            </a:r>
          </a:p>
        </p:txBody>
      </p:sp>
      <p:sp>
        <p:nvSpPr>
          <p:cNvPr id="6" name="Shape 38"/>
          <p:cNvSpPr/>
          <p:nvPr/>
        </p:nvSpPr>
        <p:spPr>
          <a:xfrm>
            <a:off x="379961" y="2063126"/>
            <a:ext cx="246994" cy="246625"/>
          </a:xfrm>
          <a:custGeom>
            <a:avLst/>
            <a:gdLst/>
            <a:ahLst/>
            <a:cxnLst/>
            <a:rect l="0" t="0" r="0" b="0"/>
            <a:pathLst>
              <a:path w="250723" h="246786">
                <a:moveTo>
                  <a:pt x="27915" y="0"/>
                </a:moveTo>
                <a:lnTo>
                  <a:pt x="222809" y="0"/>
                </a:lnTo>
                <a:cubicBezTo>
                  <a:pt x="238227" y="0"/>
                  <a:pt x="250723" y="12497"/>
                  <a:pt x="250723" y="27902"/>
                </a:cubicBezTo>
                <a:lnTo>
                  <a:pt x="250723" y="218872"/>
                </a:lnTo>
                <a:cubicBezTo>
                  <a:pt x="250723" y="234277"/>
                  <a:pt x="238227" y="246786"/>
                  <a:pt x="222809" y="246786"/>
                </a:cubicBezTo>
                <a:lnTo>
                  <a:pt x="27915" y="246786"/>
                </a:lnTo>
                <a:cubicBezTo>
                  <a:pt x="12497" y="246786"/>
                  <a:pt x="0" y="234277"/>
                  <a:pt x="0" y="218872"/>
                </a:cubicBezTo>
                <a:lnTo>
                  <a:pt x="0" y="27902"/>
                </a:lnTo>
                <a:cubicBezTo>
                  <a:pt x="0" y="12497"/>
                  <a:pt x="12497" y="0"/>
                  <a:pt x="27915" y="0"/>
                </a:cubicBezTo>
                <a:close/>
              </a:path>
            </a:pathLst>
          </a:custGeom>
          <a:solidFill>
            <a:srgbClr val="FFF4EE"/>
          </a:solidFill>
          <a:ln w="0" cap="flat">
            <a:noFill/>
            <a:miter lim="127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endParaRPr>
          </a:p>
        </p:txBody>
      </p:sp>
      <p:sp>
        <p:nvSpPr>
          <p:cNvPr id="7" name="Shape 39"/>
          <p:cNvSpPr/>
          <p:nvPr/>
        </p:nvSpPr>
        <p:spPr>
          <a:xfrm>
            <a:off x="697650" y="2063126"/>
            <a:ext cx="246994" cy="246651"/>
          </a:xfrm>
          <a:custGeom>
            <a:avLst/>
            <a:gdLst/>
            <a:ahLst/>
            <a:cxnLst/>
            <a:rect l="0" t="0" r="0" b="0"/>
            <a:pathLst>
              <a:path w="250723" h="246812">
                <a:moveTo>
                  <a:pt x="27927" y="0"/>
                </a:moveTo>
                <a:lnTo>
                  <a:pt x="222821" y="0"/>
                </a:lnTo>
                <a:cubicBezTo>
                  <a:pt x="238239" y="0"/>
                  <a:pt x="250723" y="12497"/>
                  <a:pt x="250723" y="27902"/>
                </a:cubicBezTo>
                <a:lnTo>
                  <a:pt x="250723" y="218872"/>
                </a:lnTo>
                <a:cubicBezTo>
                  <a:pt x="250723" y="234277"/>
                  <a:pt x="238239" y="246812"/>
                  <a:pt x="222821" y="246812"/>
                </a:cubicBezTo>
                <a:lnTo>
                  <a:pt x="27927" y="246812"/>
                </a:lnTo>
                <a:cubicBezTo>
                  <a:pt x="12497" y="246812"/>
                  <a:pt x="0" y="234277"/>
                  <a:pt x="0" y="218872"/>
                </a:cubicBezTo>
                <a:lnTo>
                  <a:pt x="0" y="27902"/>
                </a:lnTo>
                <a:cubicBezTo>
                  <a:pt x="0" y="12497"/>
                  <a:pt x="12497" y="0"/>
                  <a:pt x="27927" y="0"/>
                </a:cubicBezTo>
                <a:close/>
              </a:path>
            </a:pathLst>
          </a:custGeom>
          <a:solidFill>
            <a:srgbClr val="F3DDC9"/>
          </a:solidFill>
          <a:ln w="0" cap="flat">
            <a:noFill/>
            <a:miter lim="127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endParaRPr>
          </a:p>
        </p:txBody>
      </p:sp>
      <p:sp>
        <p:nvSpPr>
          <p:cNvPr id="8" name="Shape 40"/>
          <p:cNvSpPr/>
          <p:nvPr/>
        </p:nvSpPr>
        <p:spPr>
          <a:xfrm>
            <a:off x="1015353" y="2063126"/>
            <a:ext cx="246994" cy="246625"/>
          </a:xfrm>
          <a:custGeom>
            <a:avLst/>
            <a:gdLst/>
            <a:ahLst/>
            <a:cxnLst/>
            <a:rect l="0" t="0" r="0" b="0"/>
            <a:pathLst>
              <a:path w="250723" h="246786">
                <a:moveTo>
                  <a:pt x="27915" y="0"/>
                </a:moveTo>
                <a:lnTo>
                  <a:pt x="222809" y="0"/>
                </a:lnTo>
                <a:cubicBezTo>
                  <a:pt x="238239" y="0"/>
                  <a:pt x="250723" y="12497"/>
                  <a:pt x="250723" y="27902"/>
                </a:cubicBezTo>
                <a:lnTo>
                  <a:pt x="250723" y="218872"/>
                </a:lnTo>
                <a:cubicBezTo>
                  <a:pt x="250723" y="234277"/>
                  <a:pt x="238239" y="246786"/>
                  <a:pt x="222809" y="246786"/>
                </a:cubicBezTo>
                <a:lnTo>
                  <a:pt x="27915" y="246786"/>
                </a:lnTo>
                <a:cubicBezTo>
                  <a:pt x="12497" y="246786"/>
                  <a:pt x="0" y="234277"/>
                  <a:pt x="0" y="218872"/>
                </a:cubicBezTo>
                <a:lnTo>
                  <a:pt x="0" y="27902"/>
                </a:lnTo>
                <a:cubicBezTo>
                  <a:pt x="0" y="12497"/>
                  <a:pt x="12497" y="0"/>
                  <a:pt x="27915" y="0"/>
                </a:cubicBezTo>
                <a:close/>
              </a:path>
            </a:pathLst>
          </a:custGeom>
          <a:solidFill>
            <a:srgbClr val="E4C0A2"/>
          </a:solidFill>
          <a:ln w="0" cap="flat">
            <a:noFill/>
            <a:miter lim="127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endParaRPr>
          </a:p>
        </p:txBody>
      </p:sp>
      <p:sp>
        <p:nvSpPr>
          <p:cNvPr id="9" name="Shape 41"/>
          <p:cNvSpPr/>
          <p:nvPr/>
        </p:nvSpPr>
        <p:spPr>
          <a:xfrm>
            <a:off x="1333056" y="2063126"/>
            <a:ext cx="246994" cy="246651"/>
          </a:xfrm>
          <a:custGeom>
            <a:avLst/>
            <a:gdLst/>
            <a:ahLst/>
            <a:cxnLst/>
            <a:rect l="0" t="0" r="0" b="0"/>
            <a:pathLst>
              <a:path w="250723" h="246812">
                <a:moveTo>
                  <a:pt x="27915" y="0"/>
                </a:moveTo>
                <a:lnTo>
                  <a:pt x="222809" y="0"/>
                </a:lnTo>
                <a:cubicBezTo>
                  <a:pt x="238227" y="0"/>
                  <a:pt x="250723" y="12497"/>
                  <a:pt x="250723" y="27902"/>
                </a:cubicBezTo>
                <a:lnTo>
                  <a:pt x="250723" y="218897"/>
                </a:lnTo>
                <a:cubicBezTo>
                  <a:pt x="250723" y="234302"/>
                  <a:pt x="238227" y="246812"/>
                  <a:pt x="222809" y="246812"/>
                </a:cubicBezTo>
                <a:lnTo>
                  <a:pt x="27915" y="246812"/>
                </a:lnTo>
                <a:cubicBezTo>
                  <a:pt x="12497" y="246812"/>
                  <a:pt x="0" y="234302"/>
                  <a:pt x="0" y="218897"/>
                </a:cubicBezTo>
                <a:lnTo>
                  <a:pt x="0" y="27902"/>
                </a:lnTo>
                <a:cubicBezTo>
                  <a:pt x="0" y="12497"/>
                  <a:pt x="12497" y="0"/>
                  <a:pt x="27915" y="0"/>
                </a:cubicBezTo>
                <a:close/>
              </a:path>
            </a:pathLst>
          </a:custGeom>
          <a:solidFill>
            <a:srgbClr val="BD8F6B"/>
          </a:solidFill>
          <a:ln w="0" cap="flat">
            <a:noFill/>
            <a:miter lim="127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endParaRPr>
          </a:p>
        </p:txBody>
      </p:sp>
      <p:sp>
        <p:nvSpPr>
          <p:cNvPr id="11" name="Shape 43"/>
          <p:cNvSpPr/>
          <p:nvPr/>
        </p:nvSpPr>
        <p:spPr>
          <a:xfrm>
            <a:off x="373487" y="2665471"/>
            <a:ext cx="246994" cy="246651"/>
          </a:xfrm>
          <a:custGeom>
            <a:avLst/>
            <a:gdLst/>
            <a:ahLst/>
            <a:cxnLst/>
            <a:rect l="0" t="0" r="0" b="0"/>
            <a:pathLst>
              <a:path w="250723" h="246812">
                <a:moveTo>
                  <a:pt x="27902" y="0"/>
                </a:moveTo>
                <a:lnTo>
                  <a:pt x="222796" y="0"/>
                </a:lnTo>
                <a:cubicBezTo>
                  <a:pt x="238227" y="0"/>
                  <a:pt x="250723" y="12497"/>
                  <a:pt x="250723" y="27927"/>
                </a:cubicBezTo>
                <a:lnTo>
                  <a:pt x="250723" y="218872"/>
                </a:lnTo>
                <a:cubicBezTo>
                  <a:pt x="250723" y="234302"/>
                  <a:pt x="238227" y="246812"/>
                  <a:pt x="222796" y="246812"/>
                </a:cubicBezTo>
                <a:lnTo>
                  <a:pt x="27902" y="246812"/>
                </a:lnTo>
                <a:cubicBezTo>
                  <a:pt x="12484" y="246812"/>
                  <a:pt x="0" y="234302"/>
                  <a:pt x="0" y="218872"/>
                </a:cubicBezTo>
                <a:lnTo>
                  <a:pt x="0" y="27927"/>
                </a:lnTo>
                <a:cubicBezTo>
                  <a:pt x="0" y="12497"/>
                  <a:pt x="12484" y="0"/>
                  <a:pt x="27902" y="0"/>
                </a:cubicBezTo>
                <a:close/>
              </a:path>
            </a:pathLst>
          </a:custGeom>
          <a:solidFill>
            <a:srgbClr val="8C5632"/>
          </a:solidFill>
          <a:ln w="0" cap="flat">
            <a:noFill/>
            <a:miter lim="127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endParaRPr>
          </a:p>
        </p:txBody>
      </p:sp>
      <p:sp>
        <p:nvSpPr>
          <p:cNvPr id="12" name="Shape 44"/>
          <p:cNvSpPr/>
          <p:nvPr/>
        </p:nvSpPr>
        <p:spPr>
          <a:xfrm>
            <a:off x="698627" y="2665471"/>
            <a:ext cx="246994" cy="246625"/>
          </a:xfrm>
          <a:custGeom>
            <a:avLst/>
            <a:gdLst/>
            <a:ahLst/>
            <a:cxnLst/>
            <a:rect l="0" t="0" r="0" b="0"/>
            <a:pathLst>
              <a:path w="250723" h="246786">
                <a:moveTo>
                  <a:pt x="27902" y="0"/>
                </a:moveTo>
                <a:lnTo>
                  <a:pt x="222796" y="0"/>
                </a:lnTo>
                <a:cubicBezTo>
                  <a:pt x="238227" y="0"/>
                  <a:pt x="250723" y="12497"/>
                  <a:pt x="250723" y="27902"/>
                </a:cubicBezTo>
                <a:lnTo>
                  <a:pt x="250723" y="218872"/>
                </a:lnTo>
                <a:cubicBezTo>
                  <a:pt x="250723" y="234277"/>
                  <a:pt x="238227" y="246786"/>
                  <a:pt x="222796" y="246786"/>
                </a:cubicBezTo>
                <a:lnTo>
                  <a:pt x="27902" y="246786"/>
                </a:lnTo>
                <a:cubicBezTo>
                  <a:pt x="12484" y="246786"/>
                  <a:pt x="0" y="234277"/>
                  <a:pt x="0" y="218872"/>
                </a:cubicBezTo>
                <a:lnTo>
                  <a:pt x="0" y="27902"/>
                </a:lnTo>
                <a:cubicBezTo>
                  <a:pt x="0" y="12497"/>
                  <a:pt x="12484" y="0"/>
                  <a:pt x="27902" y="0"/>
                </a:cubicBezTo>
                <a:close/>
              </a:path>
            </a:pathLst>
          </a:custGeom>
          <a:solidFill>
            <a:srgbClr val="66432A"/>
          </a:solidFill>
          <a:ln w="0" cap="flat">
            <a:noFill/>
            <a:miter lim="127000"/>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ru-RU" sz="1800" b="0" i="0" u="none" strike="noStrike" kern="0" cap="none" spc="0" normalizeH="0" baseline="0" noProof="0">
              <a:ln>
                <a:noFill/>
              </a:ln>
              <a:solidFill>
                <a:sysClr val="windowText" lastClr="000000"/>
              </a:solidFill>
              <a:effectLst/>
              <a:uLnTx/>
              <a:uFillTx/>
            </a:endParaRPr>
          </a:p>
        </p:txBody>
      </p:sp>
      <p:sp>
        <p:nvSpPr>
          <p:cNvPr id="13" name="Прямоугольник 12"/>
          <p:cNvSpPr/>
          <p:nvPr/>
        </p:nvSpPr>
        <p:spPr>
          <a:xfrm>
            <a:off x="288937" y="1737236"/>
            <a:ext cx="713657" cy="215444"/>
          </a:xfrm>
          <a:prstGeom prst="rect">
            <a:avLst/>
          </a:prstGeom>
        </p:spPr>
        <p:txBody>
          <a:bodyPr wrap="none">
            <a:spAutoFit/>
          </a:bodyPr>
          <a:lstStyle/>
          <a:p>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БЕЗОПАСНО</a:t>
            </a:r>
            <a:endParaRPr lang="ru-RU" dirty="0"/>
          </a:p>
        </p:txBody>
      </p:sp>
      <p:sp>
        <p:nvSpPr>
          <p:cNvPr id="14" name="Прямоугольник 13"/>
          <p:cNvSpPr/>
          <p:nvPr/>
        </p:nvSpPr>
        <p:spPr>
          <a:xfrm>
            <a:off x="288936" y="2399040"/>
            <a:ext cx="849913" cy="215444"/>
          </a:xfrm>
          <a:prstGeom prst="rect">
            <a:avLst/>
          </a:prstGeom>
        </p:spPr>
        <p:txBody>
          <a:bodyPr wrap="none">
            <a:spAutoFit/>
          </a:bodyPr>
          <a:lstStyle/>
          <a:p>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НЕ БЕЗОПАСНО</a:t>
            </a:r>
            <a:endParaRPr lang="ru-RU" dirty="0"/>
          </a:p>
        </p:txBody>
      </p:sp>
      <p:sp>
        <p:nvSpPr>
          <p:cNvPr id="16" name="Прямоугольник 15"/>
          <p:cNvSpPr/>
          <p:nvPr/>
        </p:nvSpPr>
        <p:spPr>
          <a:xfrm>
            <a:off x="112966" y="3290556"/>
            <a:ext cx="2134397" cy="584775"/>
          </a:xfrm>
          <a:prstGeom prst="rect">
            <a:avLst/>
          </a:prstGeom>
        </p:spPr>
        <p:txBody>
          <a:bodyPr wrap="square">
            <a:spAutoFit/>
          </a:bodyPr>
          <a:lstStyle/>
          <a:p>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ДЛЯ ИСПОЛЬЗОВАНИЯ НА:</a:t>
            </a:r>
            <a:endPar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Ногах; Руках; Линии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бикини; П</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одмышках; Груди; Спине; Животе; Женские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Волосы на лице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(ниже линии щек)</a:t>
            </a:r>
            <a:endPar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p:txBody>
      </p:sp>
      <p:sp>
        <p:nvSpPr>
          <p:cNvPr id="17" name="Прямоугольник 16"/>
          <p:cNvSpPr/>
          <p:nvPr/>
        </p:nvSpPr>
        <p:spPr>
          <a:xfrm>
            <a:off x="2435348" y="139090"/>
            <a:ext cx="2319036" cy="3945696"/>
          </a:xfrm>
          <a:prstGeom prst="rect">
            <a:avLst/>
          </a:prstGeom>
        </p:spPr>
        <p:txBody>
          <a:bodyPr wrap="square">
            <a:spAutoFit/>
          </a:bodyPr>
          <a:lstStyle/>
          <a:p>
            <a:pPr marL="60960" lvl="0" indent="-6350" algn="just">
              <a:lnSpc>
                <a:spcPct val="110000"/>
              </a:lnSpc>
              <a:spcAft>
                <a:spcPts val="180"/>
              </a:spcAft>
            </a:pPr>
            <a:r>
              <a:rPr lang="ru-RU" sz="700" dirty="0">
                <a:solidFill>
                  <a:srgbClr val="6B9E7E"/>
                </a:solidFill>
                <a:latin typeface="Calibri" panose="020F0502020204030204" pitchFamily="34" charset="0"/>
                <a:ea typeface="Calibri" panose="020F0502020204030204" pitchFamily="34" charset="0"/>
                <a:cs typeface="Times New Roman" panose="02020603050405020304" pitchFamily="18" charset="0"/>
              </a:rPr>
              <a:t>ПРОЧТИТЕ ЭТИ ИНСТРУКЦИИ ПЕРЕД </a:t>
            </a:r>
            <a:r>
              <a:rPr lang="ru-RU" sz="700" dirty="0" smtClean="0">
                <a:solidFill>
                  <a:srgbClr val="6B9E7E"/>
                </a:solidFill>
                <a:latin typeface="Calibri" panose="020F0502020204030204" pitchFamily="34" charset="0"/>
                <a:ea typeface="Calibri" panose="020F0502020204030204" pitchFamily="34" charset="0"/>
                <a:cs typeface="Times New Roman" panose="02020603050405020304" pitchFamily="18" charset="0"/>
              </a:rPr>
              <a:t>ИСПОЛЬЗОВАНИЕМ</a:t>
            </a:r>
          </a:p>
          <a:p>
            <a:pPr marL="60960" lvl="0" indent="-6350" algn="just">
              <a:lnSpc>
                <a:spcPct val="110000"/>
              </a:lnSpc>
              <a:spcAft>
                <a:spcPts val="180"/>
              </a:spcAft>
            </a:pP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Перед тем, как использовать новый </a:t>
            </a:r>
            <a:r>
              <a:rPr lang="en-US"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HAIR REMOVAL LASER </a:t>
            </a:r>
            <a:r>
              <a:rPr lang="en-US"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прочитайте эту брошюру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для получения важной информации:</a:t>
            </a:r>
          </a:p>
          <a:p>
            <a:pPr marL="60960" lvl="0" indent="-6350" algn="just">
              <a:lnSpc>
                <a:spcPct val="110000"/>
              </a:lnSpc>
              <a:spcAft>
                <a:spcPts val="180"/>
              </a:spcAft>
            </a:pP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Убедитесь</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что </a:t>
            </a:r>
            <a:r>
              <a:rPr lang="en-US"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HAIR REMOVAL LASER </a:t>
            </a:r>
            <a:r>
              <a:rPr lang="en-US"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безопасен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для вас.</a:t>
            </a:r>
          </a:p>
          <a:p>
            <a:pPr marL="60960" lvl="0" indent="-6350" algn="just">
              <a:lnSpc>
                <a:spcPct val="110000"/>
              </a:lnSpc>
              <a:spcAft>
                <a:spcPts val="180"/>
              </a:spcAft>
            </a:pP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Узнайте</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как использовать </a:t>
            </a:r>
            <a:r>
              <a:rPr lang="en-US"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HAIR REMOVAL LASER </a:t>
            </a:r>
            <a:r>
              <a:rPr lang="en-US"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a:t>
            </a:r>
            <a:endPar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L="60960" lvl="0" indent="-6350" algn="just">
              <a:lnSpc>
                <a:spcPct val="110000"/>
              </a:lnSpc>
              <a:spcAft>
                <a:spcPts val="180"/>
              </a:spcAft>
            </a:pP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Посмотрите сроки и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результаты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применения.</a:t>
            </a:r>
          </a:p>
          <a:p>
            <a:pPr marL="60960" lvl="0" indent="-6350" algn="just">
              <a:lnSpc>
                <a:spcPct val="110000"/>
              </a:lnSpc>
              <a:spcAft>
                <a:spcPts val="180"/>
              </a:spcAft>
            </a:pP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Прочитайте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наши советы для достижения наилучших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результатов.</a:t>
            </a:r>
          </a:p>
          <a:p>
            <a:pPr marL="60960" lvl="0" indent="-6350" algn="just">
              <a:lnSpc>
                <a:spcPct val="110000"/>
              </a:lnSpc>
              <a:spcAft>
                <a:spcPts val="180"/>
              </a:spcAft>
            </a:pPr>
            <a:endPar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L="60960" lvl="0" indent="-6350" algn="just">
              <a:lnSpc>
                <a:spcPct val="110000"/>
              </a:lnSpc>
              <a:spcAft>
                <a:spcPts val="180"/>
              </a:spcAft>
            </a:pP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Изучите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противопоказания и предупреждения</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это поможет вам избежать возможных рисков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в отношении безопасности.</a:t>
            </a:r>
          </a:p>
          <a:p>
            <a:pPr marL="60960" lvl="0" indent="-6350" algn="just">
              <a:lnSpc>
                <a:spcPct val="110000"/>
              </a:lnSpc>
              <a:spcAft>
                <a:spcPts val="180"/>
              </a:spcAft>
            </a:pP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Обязательно прочитайте и соблюдайте все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предупреждения и информацию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по технике безопасности.</a:t>
            </a:r>
          </a:p>
          <a:p>
            <a:pPr marL="60960" lvl="0" indent="-6350" algn="just">
              <a:lnSpc>
                <a:spcPct val="110000"/>
              </a:lnSpc>
              <a:spcAft>
                <a:spcPts val="180"/>
              </a:spcAft>
            </a:pP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Мы рекомендуем вам сохранить эти инструкции для дальнейшего использования. Если у вас есть вопросы или проблемы, пожалуйста,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свяжитесь со службой поддержки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клиентов. Вы также можете найти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всю необходимую информацию в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Кратком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руководстве на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нашем сайте (см задняя сторона обложки).</a:t>
            </a:r>
            <a:endParaRPr lang="ru-RU" dirty="0"/>
          </a:p>
        </p:txBody>
      </p:sp>
    </p:spTree>
    <p:extLst>
      <p:ext uri="{BB962C8B-B14F-4D97-AF65-F5344CB8AC3E}">
        <p14:creationId xmlns:p14="http://schemas.microsoft.com/office/powerpoint/2010/main" val="14338076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24773"/>
          <p:cNvSpPr/>
          <p:nvPr/>
        </p:nvSpPr>
        <p:spPr>
          <a:xfrm>
            <a:off x="0" y="0"/>
            <a:ext cx="4859338" cy="2052921"/>
          </a:xfrm>
          <a:custGeom>
            <a:avLst/>
            <a:gdLst/>
            <a:ahLst/>
            <a:cxnLst/>
            <a:rect l="0" t="0" r="0" b="0"/>
            <a:pathLst>
              <a:path w="4449598" h="4457700">
                <a:moveTo>
                  <a:pt x="0" y="0"/>
                </a:moveTo>
                <a:lnTo>
                  <a:pt x="4449598" y="0"/>
                </a:lnTo>
                <a:lnTo>
                  <a:pt x="4449598" y="4457700"/>
                </a:lnTo>
                <a:lnTo>
                  <a:pt x="0" y="4457700"/>
                </a:lnTo>
                <a:lnTo>
                  <a:pt x="0" y="0"/>
                </a:lnTo>
              </a:path>
            </a:pathLst>
          </a:custGeom>
          <a:ln w="0" cap="flat">
            <a:miter lim="127000"/>
          </a:ln>
        </p:spPr>
        <p:style>
          <a:lnRef idx="0">
            <a:srgbClr val="000000">
              <a:alpha val="0"/>
            </a:srgbClr>
          </a:lnRef>
          <a:fillRef idx="1">
            <a:srgbClr val="5F9A77"/>
          </a:fillRef>
          <a:effectRef idx="0">
            <a:scrgbClr r="0" g="0" b="0"/>
          </a:effectRef>
          <a:fontRef idx="none"/>
        </p:style>
        <p:txBody>
          <a:bodyPr/>
          <a:lstStyle/>
          <a:p>
            <a:endParaRPr lang="ru-RU"/>
          </a:p>
        </p:txBody>
      </p:sp>
      <p:sp>
        <p:nvSpPr>
          <p:cNvPr id="6" name="Прямоугольник 5"/>
          <p:cNvSpPr/>
          <p:nvPr/>
        </p:nvSpPr>
        <p:spPr>
          <a:xfrm>
            <a:off x="373910" y="113929"/>
            <a:ext cx="4111518" cy="1938992"/>
          </a:xfrm>
          <a:prstGeom prst="rect">
            <a:avLst/>
          </a:prstGeom>
        </p:spPr>
        <p:txBody>
          <a:bodyPr wrap="square">
            <a:spAutoFit/>
          </a:bodyPr>
          <a:lstStyle/>
          <a:p>
            <a:pPr algn="ctr"/>
            <a:r>
              <a:rPr lang="ru-RU" sz="800" dirty="0" smtClean="0">
                <a:solidFill>
                  <a:schemeClr val="bg1"/>
                </a:solidFill>
                <a:latin typeface="Gotham Book"/>
              </a:rPr>
              <a:t>ПОЗДРАВЛЯЕМ!</a:t>
            </a:r>
          </a:p>
          <a:p>
            <a:pPr algn="ctr"/>
            <a:r>
              <a:rPr lang="ru-RU" sz="800" dirty="0" smtClean="0">
                <a:solidFill>
                  <a:schemeClr val="bg1"/>
                </a:solidFill>
                <a:latin typeface="Gotham Book"/>
              </a:rPr>
              <a:t>ВЫ ПРИОБРЕЛИ НОВЫЙ</a:t>
            </a:r>
            <a:endParaRPr lang="ru-RU" sz="800" dirty="0">
              <a:solidFill>
                <a:schemeClr val="bg1"/>
              </a:solidFill>
              <a:latin typeface="Gotham Book"/>
            </a:endParaRPr>
          </a:p>
          <a:p>
            <a:pPr algn="ctr"/>
            <a:r>
              <a:rPr lang="en-US" sz="800" dirty="0">
                <a:solidFill>
                  <a:schemeClr val="bg1"/>
                </a:solidFill>
                <a:latin typeface="Gotham Book"/>
              </a:rPr>
              <a:t>TRIA HAIR REMOVAL LASER </a:t>
            </a:r>
            <a:r>
              <a:rPr lang="en-US" sz="800" dirty="0" smtClean="0">
                <a:solidFill>
                  <a:schemeClr val="bg1"/>
                </a:solidFill>
                <a:latin typeface="Gotham Book"/>
              </a:rPr>
              <a:t>PRECISION</a:t>
            </a:r>
            <a:endParaRPr lang="ru-RU" sz="800" dirty="0" smtClean="0">
              <a:solidFill>
                <a:schemeClr val="bg1"/>
              </a:solidFill>
              <a:latin typeface="Gotham Book"/>
            </a:endParaRPr>
          </a:p>
          <a:p>
            <a:pPr algn="ctr"/>
            <a:endParaRPr lang="ru-RU" sz="800" dirty="0" smtClean="0">
              <a:solidFill>
                <a:schemeClr val="bg1"/>
              </a:solidFill>
              <a:latin typeface="Gotham Book"/>
            </a:endParaRPr>
          </a:p>
          <a:p>
            <a:pPr algn="ctr"/>
            <a:r>
              <a:rPr lang="ru-RU" sz="800" dirty="0" smtClean="0">
                <a:solidFill>
                  <a:schemeClr val="bg1"/>
                </a:solidFill>
                <a:latin typeface="Gotham Book"/>
              </a:rPr>
              <a:t>ЛАЗЕРНОЕ УСТРОЙСТВО ДЛЯ УДАЛЕНИЯ ВОЛОС</a:t>
            </a:r>
          </a:p>
          <a:p>
            <a:pPr algn="ctr"/>
            <a:r>
              <a:rPr lang="ru-RU" sz="800" dirty="0" smtClean="0">
                <a:solidFill>
                  <a:schemeClr val="bg1"/>
                </a:solidFill>
                <a:latin typeface="Gotham Book"/>
              </a:rPr>
              <a:t>Вы получите </a:t>
            </a:r>
            <a:r>
              <a:rPr lang="ru-RU" sz="800" dirty="0">
                <a:solidFill>
                  <a:schemeClr val="bg1"/>
                </a:solidFill>
                <a:latin typeface="Gotham Book"/>
              </a:rPr>
              <a:t>постоянный результат в домашних условиях,</a:t>
            </a:r>
          </a:p>
          <a:p>
            <a:pPr algn="ctr"/>
            <a:r>
              <a:rPr lang="ru-RU" sz="800" dirty="0">
                <a:solidFill>
                  <a:schemeClr val="bg1"/>
                </a:solidFill>
                <a:latin typeface="Gotham Book"/>
              </a:rPr>
              <a:t>в отличие от временных решений, таких как бритье и </a:t>
            </a:r>
            <a:r>
              <a:rPr lang="ru-RU" sz="800" dirty="0" smtClean="0">
                <a:solidFill>
                  <a:schemeClr val="bg1"/>
                </a:solidFill>
                <a:latin typeface="Gotham Book"/>
              </a:rPr>
              <a:t>воск.</a:t>
            </a:r>
          </a:p>
          <a:p>
            <a:pPr algn="ctr"/>
            <a:r>
              <a:rPr lang="ru-RU" sz="800" dirty="0" smtClean="0">
                <a:solidFill>
                  <a:schemeClr val="bg1"/>
                </a:solidFill>
                <a:latin typeface="Gotham Book"/>
              </a:rPr>
              <a:t> </a:t>
            </a:r>
          </a:p>
          <a:p>
            <a:pPr algn="ctr"/>
            <a:r>
              <a:rPr lang="en-US" sz="800" dirty="0">
                <a:solidFill>
                  <a:schemeClr val="bg1"/>
                </a:solidFill>
                <a:latin typeface="Gotham Book"/>
              </a:rPr>
              <a:t>TRIA HAIR REMOVAL LASER </a:t>
            </a:r>
            <a:r>
              <a:rPr lang="en-US" sz="800" dirty="0" smtClean="0">
                <a:solidFill>
                  <a:schemeClr val="bg1"/>
                </a:solidFill>
                <a:latin typeface="Gotham Book"/>
              </a:rPr>
              <a:t>PRECISION</a:t>
            </a:r>
            <a:endParaRPr lang="ru-RU" sz="800" dirty="0" smtClean="0">
              <a:solidFill>
                <a:schemeClr val="bg1"/>
              </a:solidFill>
              <a:latin typeface="Gotham Book"/>
            </a:endParaRPr>
          </a:p>
          <a:p>
            <a:pPr algn="ctr"/>
            <a:r>
              <a:rPr lang="ru-RU" sz="800" dirty="0" smtClean="0">
                <a:solidFill>
                  <a:schemeClr val="bg1"/>
                </a:solidFill>
                <a:latin typeface="Gotham Book"/>
              </a:rPr>
              <a:t>работает </a:t>
            </a:r>
            <a:r>
              <a:rPr lang="ru-RU" sz="800" dirty="0">
                <a:solidFill>
                  <a:schemeClr val="bg1"/>
                </a:solidFill>
                <a:latin typeface="Gotham Book"/>
              </a:rPr>
              <a:t>таким же образом, как и </a:t>
            </a:r>
            <a:r>
              <a:rPr lang="ru-RU" sz="800" dirty="0" smtClean="0">
                <a:solidFill>
                  <a:schemeClr val="bg1"/>
                </a:solidFill>
                <a:latin typeface="Gotham Book"/>
              </a:rPr>
              <a:t>профессиональные лазерные устройства для </a:t>
            </a:r>
            <a:r>
              <a:rPr lang="ru-RU" sz="800" dirty="0">
                <a:solidFill>
                  <a:schemeClr val="bg1"/>
                </a:solidFill>
                <a:latin typeface="Gotham Book"/>
              </a:rPr>
              <a:t>удаления волос</a:t>
            </a:r>
            <a:r>
              <a:rPr lang="ru-RU" sz="800" dirty="0" smtClean="0">
                <a:solidFill>
                  <a:schemeClr val="bg1"/>
                </a:solidFill>
                <a:latin typeface="Gotham Book"/>
              </a:rPr>
              <a:t>. Воздействует непосредственно на волосяной </a:t>
            </a:r>
            <a:r>
              <a:rPr lang="ru-RU" sz="800" dirty="0">
                <a:solidFill>
                  <a:schemeClr val="bg1"/>
                </a:solidFill>
                <a:latin typeface="Gotham Book"/>
              </a:rPr>
              <a:t>фолликул, а не только </a:t>
            </a:r>
            <a:r>
              <a:rPr lang="ru-RU" sz="800" dirty="0" smtClean="0">
                <a:solidFill>
                  <a:schemeClr val="bg1"/>
                </a:solidFill>
                <a:latin typeface="Gotham Book"/>
              </a:rPr>
              <a:t>на волосы</a:t>
            </a:r>
            <a:r>
              <a:rPr lang="ru-RU" sz="800" dirty="0">
                <a:solidFill>
                  <a:schemeClr val="bg1"/>
                </a:solidFill>
                <a:latin typeface="Gotham Book"/>
              </a:rPr>
              <a:t>, что дает вам </a:t>
            </a:r>
            <a:r>
              <a:rPr lang="ru-RU" sz="800" dirty="0" smtClean="0">
                <a:solidFill>
                  <a:schemeClr val="bg1"/>
                </a:solidFill>
                <a:latin typeface="Gotham Book"/>
              </a:rPr>
              <a:t>постоянное уменьшение роста волос уже после нескольких серии </a:t>
            </a:r>
            <a:r>
              <a:rPr lang="ru-RU" sz="800" dirty="0">
                <a:solidFill>
                  <a:schemeClr val="bg1"/>
                </a:solidFill>
                <a:latin typeface="Gotham Book"/>
              </a:rPr>
              <a:t>процедур</a:t>
            </a:r>
            <a:r>
              <a:rPr lang="ru-RU" sz="800" dirty="0" smtClean="0">
                <a:solidFill>
                  <a:schemeClr val="bg1"/>
                </a:solidFill>
                <a:latin typeface="Gotham Book"/>
              </a:rPr>
              <a:t>.</a:t>
            </a:r>
          </a:p>
          <a:p>
            <a:pPr algn="ctr"/>
            <a:endParaRPr lang="ru-RU" sz="800" dirty="0">
              <a:solidFill>
                <a:schemeClr val="bg1"/>
              </a:solidFill>
              <a:latin typeface="Gotham Book"/>
            </a:endParaRPr>
          </a:p>
          <a:p>
            <a:pPr algn="ctr"/>
            <a:r>
              <a:rPr lang="ru-RU" sz="800" dirty="0">
                <a:solidFill>
                  <a:schemeClr val="bg1"/>
                </a:solidFill>
                <a:latin typeface="Gotham Book"/>
              </a:rPr>
              <a:t>ДАВАЙТЕ НАЧНЕМ!</a:t>
            </a:r>
          </a:p>
        </p:txBody>
      </p:sp>
      <p:sp>
        <p:nvSpPr>
          <p:cNvPr id="7" name="Прямоугольник 6"/>
          <p:cNvSpPr/>
          <p:nvPr/>
        </p:nvSpPr>
        <p:spPr>
          <a:xfrm>
            <a:off x="95769" y="2078569"/>
            <a:ext cx="2428875" cy="2751266"/>
          </a:xfrm>
          <a:prstGeom prst="rect">
            <a:avLst/>
          </a:prstGeom>
        </p:spPr>
        <p:txBody>
          <a:bodyPr>
            <a:spAutoFit/>
          </a:bodyPr>
          <a:lstStyle/>
          <a:p>
            <a:pPr marL="60960" lvl="0" indent="-6350" algn="just">
              <a:lnSpc>
                <a:spcPct val="110000"/>
              </a:lnSpc>
              <a:spcAft>
                <a:spcPts val="180"/>
              </a:spcAft>
            </a:pPr>
            <a:r>
              <a:rPr lang="ru-RU" sz="700" dirty="0" smtClean="0">
                <a:solidFill>
                  <a:srgbClr val="6B9E7E"/>
                </a:solidFill>
                <a:latin typeface="Calibri" panose="020F0502020204030204" pitchFamily="34" charset="0"/>
                <a:ea typeface="Calibri" panose="020F0502020204030204" pitchFamily="34" charset="0"/>
                <a:cs typeface="Times New Roman" panose="02020603050405020304" pitchFamily="18" charset="0"/>
              </a:rPr>
              <a:t>ВВЕДЕНИЕ</a:t>
            </a:r>
          </a:p>
          <a:p>
            <a:pPr marL="60960" lvl="0" indent="-6350" algn="just">
              <a:lnSpc>
                <a:spcPct val="110000"/>
              </a:lnSpc>
              <a:spcAft>
                <a:spcPts val="180"/>
              </a:spcAft>
            </a:pPr>
            <a:r>
              <a:rPr lang="ru-RU" sz="700" dirty="0" smtClean="0">
                <a:solidFill>
                  <a:srgbClr val="6B9E7E"/>
                </a:solidFill>
                <a:latin typeface="Calibri" panose="020F0502020204030204" pitchFamily="34" charset="0"/>
                <a:ea typeface="Calibri" panose="020F0502020204030204" pitchFamily="34" charset="0"/>
                <a:cs typeface="Times New Roman" panose="02020603050405020304" pitchFamily="18" charset="0"/>
              </a:rPr>
              <a:t>КАК РАБОТАЕТ ЛАЗЕРНАЯ ЭПИЛЯЦИЯ</a:t>
            </a:r>
            <a:endParaRPr lang="ru-RU" sz="700" dirty="0">
              <a:solidFill>
                <a:srgbClr val="6B9E7E"/>
              </a:solidFill>
              <a:latin typeface="Calibri" panose="020F0502020204030204" pitchFamily="34" charset="0"/>
              <a:ea typeface="Calibri" panose="020F0502020204030204" pitchFamily="34" charset="0"/>
              <a:cs typeface="Times New Roman" panose="02020603050405020304" pitchFamily="18" charset="0"/>
            </a:endParaRPr>
          </a:p>
          <a:p>
            <a:pPr marR="9525" lvl="0" algn="just" fontAlgn="base">
              <a:lnSpc>
                <a:spcPct val="107000"/>
              </a:lnSpc>
              <a:spcAft>
                <a:spcPts val="15"/>
              </a:spcAft>
              <a:buClr>
                <a:srgbClr val="A35683"/>
              </a:buClr>
              <a:buSzPts val="600"/>
            </a:pPr>
            <a:r>
              <a:rPr lang="en-US"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 деактивирует фолликулы, находящиеся  на вашей коже, внутри которых рождаются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волосы.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Лазер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испускает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импульс света,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который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нагревает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темный пигмент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внутри волоса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и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таким образом влияет на волосяной фолликул.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Вот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почему он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может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обеспечить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постоянные результаты и работает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только на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естественно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коричневых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черных волосах.</a:t>
            </a:r>
            <a:endPar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endParaRPr>
          </a:p>
          <a:p>
            <a:pPr marR="9525" lvl="0" algn="just" fontAlgn="base">
              <a:lnSpc>
                <a:spcPct val="107000"/>
              </a:lnSpc>
              <a:spcAft>
                <a:spcPts val="15"/>
              </a:spcAft>
              <a:buClr>
                <a:srgbClr val="A35683"/>
              </a:buClr>
              <a:buSzPts val="600"/>
            </a:pP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Для того, чтобы быть наиболее эффективным,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лазерное  устройство воздействует на каждый волосяной фолликул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во время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активной фазы роста волос.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Волосы растут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по циклам,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так что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необходимо несколько процедур.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Для достижения наилучших результатов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применяйте лазерное устройство каждые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две недели в течение до 3-х месяцев или </a:t>
            </a:r>
            <a:r>
              <a:rPr lang="ru-RU" sz="800" dirty="0" smtClean="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до получения удовлетворительных результатов </a:t>
            </a:r>
            <a:r>
              <a:rPr lang="ru-RU"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сокращения волос.</a:t>
            </a:r>
          </a:p>
        </p:txBody>
      </p:sp>
      <p:sp>
        <p:nvSpPr>
          <p:cNvPr id="52" name="Прямоугольник 51"/>
          <p:cNvSpPr/>
          <p:nvPr/>
        </p:nvSpPr>
        <p:spPr>
          <a:xfrm>
            <a:off x="2577344" y="2166850"/>
            <a:ext cx="2215671" cy="200055"/>
          </a:xfrm>
          <a:prstGeom prst="rect">
            <a:avLst/>
          </a:prstGeom>
        </p:spPr>
        <p:txBody>
          <a:bodyPr wrap="none">
            <a:spAutoFit/>
          </a:bodyPr>
          <a:lstStyle/>
          <a:p>
            <a:r>
              <a:rPr lang="ru-RU" sz="700" dirty="0" smtClean="0">
                <a:solidFill>
                  <a:srgbClr val="6B9E7E"/>
                </a:solidFill>
                <a:latin typeface="Calibri" panose="020F0502020204030204" pitchFamily="34" charset="0"/>
                <a:ea typeface="Calibri" panose="020F0502020204030204" pitchFamily="34" charset="0"/>
                <a:cs typeface="Times New Roman" panose="02020603050405020304" pitchFamily="18" charset="0"/>
              </a:rPr>
              <a:t>ЗНАКОМСТВО С </a:t>
            </a:r>
            <a:r>
              <a:rPr lang="en-US" sz="700" dirty="0">
                <a:solidFill>
                  <a:srgbClr val="6B9E7E"/>
                </a:solidFill>
                <a:latin typeface="Calibri" panose="020F0502020204030204" pitchFamily="34" charset="0"/>
                <a:ea typeface="Calibri" panose="020F0502020204030204" pitchFamily="34" charset="0"/>
                <a:cs typeface="Times New Roman" panose="02020603050405020304" pitchFamily="18" charset="0"/>
              </a:rPr>
              <a:t>TRIA HAIR REMOVAL LASER PRECISION</a:t>
            </a:r>
            <a:endParaRPr lang="ru-RU" dirty="0"/>
          </a:p>
        </p:txBody>
      </p:sp>
      <p:sp>
        <p:nvSpPr>
          <p:cNvPr id="53" name="Прямоугольник 52"/>
          <p:cNvSpPr/>
          <p:nvPr/>
        </p:nvSpPr>
        <p:spPr>
          <a:xfrm>
            <a:off x="2789741" y="2330813"/>
            <a:ext cx="1790875" cy="215444"/>
          </a:xfrm>
          <a:prstGeom prst="rect">
            <a:avLst/>
          </a:prstGeom>
        </p:spPr>
        <p:txBody>
          <a:bodyPr wrap="none">
            <a:spAutoFit/>
          </a:bodyPr>
          <a:lstStyle/>
          <a:p>
            <a:r>
              <a:rPr lang="en-US" sz="800" dirty="0">
                <a:solidFill>
                  <a:srgbClr val="979797"/>
                </a:solidFill>
                <a:uFill>
                  <a:solidFill>
                    <a:srgbClr val="000000"/>
                  </a:solidFill>
                </a:uFill>
                <a:latin typeface="Calibri" panose="020F0502020204030204" pitchFamily="34" charset="0"/>
                <a:ea typeface="Calibri" panose="020F0502020204030204" pitchFamily="34" charset="0"/>
                <a:cs typeface="Calibri" panose="020F0502020204030204" pitchFamily="34" charset="0"/>
              </a:rPr>
              <a:t>TRIA HAIR REMOVAL LASER PRECISION</a:t>
            </a:r>
            <a:endParaRPr lang="ru-RU" dirty="0"/>
          </a:p>
        </p:txBody>
      </p:sp>
      <p:sp>
        <p:nvSpPr>
          <p:cNvPr id="55" name="Прямоугольник 54"/>
          <p:cNvSpPr/>
          <p:nvPr/>
        </p:nvSpPr>
        <p:spPr>
          <a:xfrm>
            <a:off x="3710580" y="2562718"/>
            <a:ext cx="1131706" cy="617092"/>
          </a:xfrm>
          <a:prstGeom prst="rect">
            <a:avLst/>
          </a:prstGeom>
        </p:spPr>
        <p:txBody>
          <a:bodyPr wrap="square">
            <a:spAutoFit/>
          </a:bodyPr>
          <a:lstStyle/>
          <a:p>
            <a:pPr marL="59690" lvl="0" algn="r">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АППЛИКАТОР</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r">
              <a:lnSpc>
                <a:spcPct val="110000"/>
              </a:lnSpc>
            </a:pPr>
            <a:r>
              <a:rPr lang="ru-RU" sz="800" dirty="0">
                <a:solidFill>
                  <a:srgbClr val="979797"/>
                </a:solidFill>
                <a:uFill>
                  <a:solidFill>
                    <a:srgbClr val="000000"/>
                  </a:solidFill>
                </a:uFill>
                <a:latin typeface="Calibri" panose="020F0502020204030204" pitchFamily="34" charset="0"/>
              </a:rPr>
              <a:t>Излучает лазерный свет во время применения </a:t>
            </a:r>
          </a:p>
        </p:txBody>
      </p:sp>
      <p:sp>
        <p:nvSpPr>
          <p:cNvPr id="58" name="Прямоугольник 57"/>
          <p:cNvSpPr/>
          <p:nvPr/>
        </p:nvSpPr>
        <p:spPr>
          <a:xfrm>
            <a:off x="2416789" y="2785801"/>
            <a:ext cx="1082281" cy="887935"/>
          </a:xfrm>
          <a:prstGeom prst="rect">
            <a:avLst/>
          </a:prstGeom>
        </p:spPr>
        <p:txBody>
          <a:bodyPr wrap="square">
            <a:spAutoFit/>
          </a:bodyPr>
          <a:lstStyle/>
          <a:p>
            <a:pPr marL="59690" lvl="0" algn="just">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ДАТЧИК КОЖИ</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r>
              <a:rPr lang="ru-RU" sz="800" dirty="0" smtClean="0">
                <a:solidFill>
                  <a:srgbClr val="979797"/>
                </a:solidFill>
                <a:uFill>
                  <a:solidFill>
                    <a:srgbClr val="000000"/>
                  </a:solidFill>
                </a:uFill>
                <a:latin typeface="Calibri" panose="020F0502020204030204" pitchFamily="34" charset="0"/>
              </a:rPr>
              <a:t>Функция безопасности, которая разблокирует устройство </a:t>
            </a:r>
            <a:endParaRPr lang="ru-RU" sz="800" dirty="0">
              <a:solidFill>
                <a:srgbClr val="979797"/>
              </a:solidFill>
              <a:uFill>
                <a:solidFill>
                  <a:srgbClr val="000000"/>
                </a:solidFill>
              </a:uFill>
              <a:latin typeface="Calibri" panose="020F0502020204030204" pitchFamily="34" charset="0"/>
            </a:endParaRPr>
          </a:p>
        </p:txBody>
      </p:sp>
      <p:grpSp>
        <p:nvGrpSpPr>
          <p:cNvPr id="54" name="Group 99409"/>
          <p:cNvGrpSpPr/>
          <p:nvPr/>
        </p:nvGrpSpPr>
        <p:grpSpPr>
          <a:xfrm>
            <a:off x="3179365" y="2718899"/>
            <a:ext cx="881873" cy="1590065"/>
            <a:chOff x="0" y="0"/>
            <a:chExt cx="1231400" cy="2104327"/>
          </a:xfrm>
        </p:grpSpPr>
        <p:sp>
          <p:nvSpPr>
            <p:cNvPr id="60" name="Shape 186"/>
            <p:cNvSpPr/>
            <p:nvPr/>
          </p:nvSpPr>
          <p:spPr>
            <a:xfrm>
              <a:off x="605608" y="82978"/>
              <a:ext cx="217386" cy="2015388"/>
            </a:xfrm>
            <a:custGeom>
              <a:avLst/>
              <a:gdLst/>
              <a:ahLst/>
              <a:cxnLst/>
              <a:rect l="0" t="0" r="0" b="0"/>
              <a:pathLst>
                <a:path w="217386" h="2015388">
                  <a:moveTo>
                    <a:pt x="0" y="0"/>
                  </a:moveTo>
                  <a:cubicBezTo>
                    <a:pt x="0" y="0"/>
                    <a:pt x="127953" y="203479"/>
                    <a:pt x="155524" y="264592"/>
                  </a:cubicBezTo>
                  <a:cubicBezTo>
                    <a:pt x="183109" y="325717"/>
                    <a:pt x="209944" y="391300"/>
                    <a:pt x="213665" y="494906"/>
                  </a:cubicBezTo>
                  <a:cubicBezTo>
                    <a:pt x="217386" y="598500"/>
                    <a:pt x="192786" y="2002968"/>
                    <a:pt x="192786" y="2002968"/>
                  </a:cubicBezTo>
                  <a:cubicBezTo>
                    <a:pt x="192786" y="2002968"/>
                    <a:pt x="191795" y="2013903"/>
                    <a:pt x="186334" y="2015388"/>
                  </a:cubicBezTo>
                </a:path>
              </a:pathLst>
            </a:custGeom>
            <a:ln w="2311" cap="rnd">
              <a:round/>
            </a:ln>
          </p:spPr>
          <p:style>
            <a:lnRef idx="1">
              <a:srgbClr val="C7C7C7"/>
            </a:lnRef>
            <a:fillRef idx="0">
              <a:srgbClr val="000000">
                <a:alpha val="0"/>
              </a:srgbClr>
            </a:fillRef>
            <a:effectRef idx="0">
              <a:scrgbClr r="0" g="0" b="0"/>
            </a:effectRef>
            <a:fontRef idx="none"/>
          </p:style>
          <p:txBody>
            <a:bodyPr/>
            <a:lstStyle/>
            <a:p>
              <a:endParaRPr lang="ru-RU"/>
            </a:p>
          </p:txBody>
        </p:sp>
        <p:sp>
          <p:nvSpPr>
            <p:cNvPr id="61" name="Shape 187"/>
            <p:cNvSpPr/>
            <p:nvPr/>
          </p:nvSpPr>
          <p:spPr>
            <a:xfrm>
              <a:off x="342753" y="0"/>
              <a:ext cx="514782" cy="2104327"/>
            </a:xfrm>
            <a:custGeom>
              <a:avLst/>
              <a:gdLst/>
              <a:ahLst/>
              <a:cxnLst/>
              <a:rect l="0" t="0" r="0" b="0"/>
              <a:pathLst>
                <a:path w="514782" h="2104327">
                  <a:moveTo>
                    <a:pt x="282232" y="52172"/>
                  </a:moveTo>
                  <a:cubicBezTo>
                    <a:pt x="282232" y="52172"/>
                    <a:pt x="443230" y="244970"/>
                    <a:pt x="474040" y="377139"/>
                  </a:cubicBezTo>
                  <a:cubicBezTo>
                    <a:pt x="504838" y="509308"/>
                    <a:pt x="514782" y="493408"/>
                    <a:pt x="510806" y="913778"/>
                  </a:cubicBezTo>
                  <a:cubicBezTo>
                    <a:pt x="506831" y="1334148"/>
                    <a:pt x="490931" y="2083460"/>
                    <a:pt x="490931" y="2083460"/>
                  </a:cubicBezTo>
                  <a:cubicBezTo>
                    <a:pt x="490931" y="2083460"/>
                    <a:pt x="489928" y="2093392"/>
                    <a:pt x="475031" y="2096376"/>
                  </a:cubicBezTo>
                  <a:cubicBezTo>
                    <a:pt x="460121" y="2099361"/>
                    <a:pt x="397510" y="2104327"/>
                    <a:pt x="256400" y="2104327"/>
                  </a:cubicBezTo>
                  <a:cubicBezTo>
                    <a:pt x="115278" y="2104327"/>
                    <a:pt x="47701" y="2100352"/>
                    <a:pt x="37757" y="2097367"/>
                  </a:cubicBezTo>
                  <a:cubicBezTo>
                    <a:pt x="27825" y="2094382"/>
                    <a:pt x="23850" y="2092401"/>
                    <a:pt x="22847" y="2071535"/>
                  </a:cubicBezTo>
                  <a:cubicBezTo>
                    <a:pt x="21869" y="2050669"/>
                    <a:pt x="991" y="671297"/>
                    <a:pt x="991" y="671297"/>
                  </a:cubicBezTo>
                  <a:cubicBezTo>
                    <a:pt x="991" y="671297"/>
                    <a:pt x="0" y="554025"/>
                    <a:pt x="5956" y="414896"/>
                  </a:cubicBezTo>
                  <a:cubicBezTo>
                    <a:pt x="11925" y="275768"/>
                    <a:pt x="15900" y="210185"/>
                    <a:pt x="15900" y="176390"/>
                  </a:cubicBezTo>
                  <a:cubicBezTo>
                    <a:pt x="15900" y="142608"/>
                    <a:pt x="16396" y="111798"/>
                    <a:pt x="16396" y="93904"/>
                  </a:cubicBezTo>
                  <a:cubicBezTo>
                    <a:pt x="16396" y="76022"/>
                    <a:pt x="45237" y="39827"/>
                    <a:pt x="130188" y="19380"/>
                  </a:cubicBezTo>
                  <a:cubicBezTo>
                    <a:pt x="210680" y="0"/>
                    <a:pt x="244475" y="15900"/>
                    <a:pt x="255905" y="26327"/>
                  </a:cubicBezTo>
                  <a:cubicBezTo>
                    <a:pt x="271234" y="40335"/>
                    <a:pt x="282232" y="52172"/>
                    <a:pt x="282232" y="52172"/>
                  </a:cubicBezTo>
                  <a:close/>
                </a:path>
              </a:pathLst>
            </a:custGeom>
            <a:ln w="461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2" name="Shape 188"/>
            <p:cNvSpPr/>
            <p:nvPr/>
          </p:nvSpPr>
          <p:spPr>
            <a:xfrm>
              <a:off x="359400" y="50182"/>
              <a:ext cx="267081" cy="90932"/>
            </a:xfrm>
            <a:custGeom>
              <a:avLst/>
              <a:gdLst/>
              <a:ahLst/>
              <a:cxnLst/>
              <a:rect l="0" t="0" r="0" b="0"/>
              <a:pathLst>
                <a:path w="267081" h="90932">
                  <a:moveTo>
                    <a:pt x="0" y="74536"/>
                  </a:moveTo>
                  <a:cubicBezTo>
                    <a:pt x="0" y="74536"/>
                    <a:pt x="10185" y="90932"/>
                    <a:pt x="54902" y="90932"/>
                  </a:cubicBezTo>
                  <a:cubicBezTo>
                    <a:pt x="99632" y="90932"/>
                    <a:pt x="190055" y="71057"/>
                    <a:pt x="227330" y="46215"/>
                  </a:cubicBezTo>
                  <a:cubicBezTo>
                    <a:pt x="264592" y="21374"/>
                    <a:pt x="267081" y="3975"/>
                    <a:pt x="263601" y="0"/>
                  </a:cubicBezTo>
                </a:path>
              </a:pathLst>
            </a:custGeom>
            <a:ln w="461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3" name="Shape 189"/>
            <p:cNvSpPr/>
            <p:nvPr/>
          </p:nvSpPr>
          <p:spPr>
            <a:xfrm>
              <a:off x="390432" y="15116"/>
              <a:ext cx="173965" cy="70891"/>
            </a:xfrm>
            <a:custGeom>
              <a:avLst/>
              <a:gdLst/>
              <a:ahLst/>
              <a:cxnLst/>
              <a:rect l="0" t="0" r="0" b="0"/>
              <a:pathLst>
                <a:path w="173965" h="70891">
                  <a:moveTo>
                    <a:pt x="170662" y="14427"/>
                  </a:moveTo>
                  <a:cubicBezTo>
                    <a:pt x="173965" y="27597"/>
                    <a:pt x="139192" y="47676"/>
                    <a:pt x="92976" y="59284"/>
                  </a:cubicBezTo>
                  <a:cubicBezTo>
                    <a:pt x="46761" y="70891"/>
                    <a:pt x="6617" y="69621"/>
                    <a:pt x="3315" y="56464"/>
                  </a:cubicBezTo>
                  <a:cubicBezTo>
                    <a:pt x="0" y="43294"/>
                    <a:pt x="34785" y="23203"/>
                    <a:pt x="81000" y="11595"/>
                  </a:cubicBezTo>
                  <a:cubicBezTo>
                    <a:pt x="127216" y="0"/>
                    <a:pt x="167360" y="1257"/>
                    <a:pt x="170662" y="14427"/>
                  </a:cubicBezTo>
                  <a:close/>
                </a:path>
              </a:pathLst>
            </a:custGeom>
            <a:ln w="461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4" name="Shape 190"/>
            <p:cNvSpPr/>
            <p:nvPr/>
          </p:nvSpPr>
          <p:spPr>
            <a:xfrm>
              <a:off x="549036" y="1385748"/>
              <a:ext cx="3264" cy="7868"/>
            </a:xfrm>
            <a:custGeom>
              <a:avLst/>
              <a:gdLst/>
              <a:ahLst/>
              <a:cxnLst/>
              <a:rect l="0" t="0" r="0" b="0"/>
              <a:pathLst>
                <a:path w="3264" h="7868">
                  <a:moveTo>
                    <a:pt x="3264" y="0"/>
                  </a:moveTo>
                  <a:lnTo>
                    <a:pt x="3264" y="687"/>
                  </a:lnTo>
                  <a:lnTo>
                    <a:pt x="698" y="3934"/>
                  </a:lnTo>
                  <a:lnTo>
                    <a:pt x="3264" y="7182"/>
                  </a:lnTo>
                  <a:lnTo>
                    <a:pt x="3264" y="7868"/>
                  </a:lnTo>
                  <a:lnTo>
                    <a:pt x="0" y="3934"/>
                  </a:lnTo>
                  <a:lnTo>
                    <a:pt x="3264" y="0"/>
                  </a:lnTo>
                  <a:close/>
                </a:path>
              </a:pathLst>
            </a:custGeom>
            <a:ln w="0" cap="rnd">
              <a:round/>
            </a:ln>
          </p:spPr>
          <p:style>
            <a:lnRef idx="0">
              <a:srgbClr val="000000">
                <a:alpha val="0"/>
              </a:srgbClr>
            </a:lnRef>
            <a:fillRef idx="1">
              <a:srgbClr val="979797"/>
            </a:fillRef>
            <a:effectRef idx="0">
              <a:scrgbClr r="0" g="0" b="0"/>
            </a:effectRef>
            <a:fontRef idx="none"/>
          </p:style>
          <p:txBody>
            <a:bodyPr/>
            <a:lstStyle/>
            <a:p>
              <a:endParaRPr lang="ru-RU"/>
            </a:p>
          </p:txBody>
        </p:sp>
        <p:sp>
          <p:nvSpPr>
            <p:cNvPr id="65" name="Shape 191"/>
            <p:cNvSpPr/>
            <p:nvPr/>
          </p:nvSpPr>
          <p:spPr>
            <a:xfrm>
              <a:off x="552300" y="1385733"/>
              <a:ext cx="3277" cy="7899"/>
            </a:xfrm>
            <a:custGeom>
              <a:avLst/>
              <a:gdLst/>
              <a:ahLst/>
              <a:cxnLst/>
              <a:rect l="0" t="0" r="0" b="0"/>
              <a:pathLst>
                <a:path w="3277" h="7899">
                  <a:moveTo>
                    <a:pt x="13" y="0"/>
                  </a:moveTo>
                  <a:cubicBezTo>
                    <a:pt x="1753" y="0"/>
                    <a:pt x="3277" y="1575"/>
                    <a:pt x="3277" y="3950"/>
                  </a:cubicBezTo>
                  <a:cubicBezTo>
                    <a:pt x="3277" y="6337"/>
                    <a:pt x="1753" y="7899"/>
                    <a:pt x="13" y="7899"/>
                  </a:cubicBezTo>
                  <a:lnTo>
                    <a:pt x="0" y="7884"/>
                  </a:lnTo>
                  <a:lnTo>
                    <a:pt x="0" y="7197"/>
                  </a:lnTo>
                  <a:lnTo>
                    <a:pt x="13" y="7214"/>
                  </a:lnTo>
                  <a:cubicBezTo>
                    <a:pt x="1435" y="7214"/>
                    <a:pt x="2565" y="5880"/>
                    <a:pt x="2565" y="3950"/>
                  </a:cubicBezTo>
                  <a:cubicBezTo>
                    <a:pt x="2565" y="2032"/>
                    <a:pt x="1435" y="686"/>
                    <a:pt x="13" y="686"/>
                  </a:cubicBezTo>
                  <a:lnTo>
                    <a:pt x="0" y="702"/>
                  </a:lnTo>
                  <a:lnTo>
                    <a:pt x="0" y="16"/>
                  </a:lnTo>
                  <a:lnTo>
                    <a:pt x="13" y="0"/>
                  </a:lnTo>
                  <a:close/>
                </a:path>
              </a:pathLst>
            </a:custGeom>
            <a:ln w="0" cap="rnd">
              <a:round/>
            </a:ln>
          </p:spPr>
          <p:style>
            <a:lnRef idx="0">
              <a:srgbClr val="000000">
                <a:alpha val="0"/>
              </a:srgbClr>
            </a:lnRef>
            <a:fillRef idx="1">
              <a:srgbClr val="979797"/>
            </a:fillRef>
            <a:effectRef idx="0">
              <a:scrgbClr r="0" g="0" b="0"/>
            </a:effectRef>
            <a:fontRef idx="none"/>
          </p:style>
          <p:txBody>
            <a:bodyPr/>
            <a:lstStyle/>
            <a:p>
              <a:endParaRPr lang="ru-RU"/>
            </a:p>
          </p:txBody>
        </p:sp>
        <p:sp>
          <p:nvSpPr>
            <p:cNvPr id="66" name="Shape 192"/>
            <p:cNvSpPr/>
            <p:nvPr/>
          </p:nvSpPr>
          <p:spPr>
            <a:xfrm>
              <a:off x="551049" y="1387573"/>
              <a:ext cx="1365" cy="4382"/>
            </a:xfrm>
            <a:custGeom>
              <a:avLst/>
              <a:gdLst/>
              <a:ahLst/>
              <a:cxnLst/>
              <a:rect l="0" t="0" r="0" b="0"/>
              <a:pathLst>
                <a:path w="1365" h="4382">
                  <a:moveTo>
                    <a:pt x="0" y="0"/>
                  </a:moveTo>
                  <a:lnTo>
                    <a:pt x="1365" y="0"/>
                  </a:lnTo>
                  <a:lnTo>
                    <a:pt x="1365" y="633"/>
                  </a:lnTo>
                  <a:lnTo>
                    <a:pt x="1334" y="610"/>
                  </a:lnTo>
                  <a:lnTo>
                    <a:pt x="597" y="610"/>
                  </a:lnTo>
                  <a:lnTo>
                    <a:pt x="597" y="1892"/>
                  </a:lnTo>
                  <a:lnTo>
                    <a:pt x="1283" y="1892"/>
                  </a:lnTo>
                  <a:lnTo>
                    <a:pt x="1365" y="1826"/>
                  </a:lnTo>
                  <a:lnTo>
                    <a:pt x="1365" y="2890"/>
                  </a:lnTo>
                  <a:lnTo>
                    <a:pt x="1169" y="2502"/>
                  </a:lnTo>
                  <a:lnTo>
                    <a:pt x="597" y="2502"/>
                  </a:lnTo>
                  <a:lnTo>
                    <a:pt x="597" y="4382"/>
                  </a:lnTo>
                  <a:lnTo>
                    <a:pt x="0" y="4382"/>
                  </a:lnTo>
                  <a:lnTo>
                    <a:pt x="0" y="0"/>
                  </a:lnTo>
                  <a:close/>
                </a:path>
              </a:pathLst>
            </a:custGeom>
            <a:ln w="0" cap="rnd">
              <a:round/>
            </a:ln>
          </p:spPr>
          <p:style>
            <a:lnRef idx="0">
              <a:srgbClr val="000000">
                <a:alpha val="0"/>
              </a:srgbClr>
            </a:lnRef>
            <a:fillRef idx="1">
              <a:srgbClr val="979797"/>
            </a:fillRef>
            <a:effectRef idx="0">
              <a:scrgbClr r="0" g="0" b="0"/>
            </a:effectRef>
            <a:fontRef idx="none"/>
          </p:style>
          <p:txBody>
            <a:bodyPr/>
            <a:lstStyle/>
            <a:p>
              <a:endParaRPr lang="ru-RU"/>
            </a:p>
          </p:txBody>
        </p:sp>
        <p:sp>
          <p:nvSpPr>
            <p:cNvPr id="67" name="Shape 193"/>
            <p:cNvSpPr/>
            <p:nvPr/>
          </p:nvSpPr>
          <p:spPr>
            <a:xfrm>
              <a:off x="552414" y="1387573"/>
              <a:ext cx="1442" cy="4382"/>
            </a:xfrm>
            <a:custGeom>
              <a:avLst/>
              <a:gdLst/>
              <a:ahLst/>
              <a:cxnLst/>
              <a:rect l="0" t="0" r="0" b="0"/>
              <a:pathLst>
                <a:path w="1442" h="4382">
                  <a:moveTo>
                    <a:pt x="0" y="0"/>
                  </a:moveTo>
                  <a:lnTo>
                    <a:pt x="32" y="0"/>
                  </a:lnTo>
                  <a:cubicBezTo>
                    <a:pt x="921" y="0"/>
                    <a:pt x="1378" y="368"/>
                    <a:pt x="1378" y="1257"/>
                  </a:cubicBezTo>
                  <a:cubicBezTo>
                    <a:pt x="1378" y="2057"/>
                    <a:pt x="972" y="2375"/>
                    <a:pt x="413" y="2451"/>
                  </a:cubicBezTo>
                  <a:lnTo>
                    <a:pt x="1442" y="4382"/>
                  </a:lnTo>
                  <a:lnTo>
                    <a:pt x="756" y="4382"/>
                  </a:lnTo>
                  <a:lnTo>
                    <a:pt x="0" y="2890"/>
                  </a:lnTo>
                  <a:lnTo>
                    <a:pt x="0" y="1826"/>
                  </a:lnTo>
                  <a:lnTo>
                    <a:pt x="769" y="1207"/>
                  </a:lnTo>
                  <a:lnTo>
                    <a:pt x="0" y="633"/>
                  </a:lnTo>
                  <a:lnTo>
                    <a:pt x="0" y="0"/>
                  </a:lnTo>
                  <a:close/>
                </a:path>
              </a:pathLst>
            </a:custGeom>
            <a:ln w="0" cap="rnd">
              <a:round/>
            </a:ln>
          </p:spPr>
          <p:style>
            <a:lnRef idx="0">
              <a:srgbClr val="000000">
                <a:alpha val="0"/>
              </a:srgbClr>
            </a:lnRef>
            <a:fillRef idx="1">
              <a:srgbClr val="979797"/>
            </a:fillRef>
            <a:effectRef idx="0">
              <a:scrgbClr r="0" g="0" b="0"/>
            </a:effectRef>
            <a:fontRef idx="none"/>
          </p:style>
          <p:txBody>
            <a:bodyPr/>
            <a:lstStyle/>
            <a:p>
              <a:endParaRPr lang="ru-RU"/>
            </a:p>
          </p:txBody>
        </p:sp>
        <p:sp>
          <p:nvSpPr>
            <p:cNvPr id="68" name="Shape 194"/>
            <p:cNvSpPr/>
            <p:nvPr/>
          </p:nvSpPr>
          <p:spPr>
            <a:xfrm>
              <a:off x="481251" y="1328974"/>
              <a:ext cx="6185" cy="7341"/>
            </a:xfrm>
            <a:custGeom>
              <a:avLst/>
              <a:gdLst/>
              <a:ahLst/>
              <a:cxnLst/>
              <a:rect l="0" t="0" r="0" b="0"/>
              <a:pathLst>
                <a:path w="6185" h="7341">
                  <a:moveTo>
                    <a:pt x="3099" y="0"/>
                  </a:moveTo>
                  <a:cubicBezTo>
                    <a:pt x="4826" y="0"/>
                    <a:pt x="6185" y="1689"/>
                    <a:pt x="6185" y="3746"/>
                  </a:cubicBezTo>
                  <a:cubicBezTo>
                    <a:pt x="6185" y="5791"/>
                    <a:pt x="4826" y="7341"/>
                    <a:pt x="3099" y="7328"/>
                  </a:cubicBezTo>
                  <a:cubicBezTo>
                    <a:pt x="1359" y="7328"/>
                    <a:pt x="0" y="5791"/>
                    <a:pt x="0" y="3734"/>
                  </a:cubicBezTo>
                  <a:cubicBezTo>
                    <a:pt x="0" y="1676"/>
                    <a:pt x="1372" y="0"/>
                    <a:pt x="3099" y="0"/>
                  </a:cubicBezTo>
                  <a:close/>
                </a:path>
              </a:pathLst>
            </a:custGeom>
            <a:ln w="0" cap="rnd">
              <a:round/>
            </a:ln>
          </p:spPr>
          <p:style>
            <a:lnRef idx="0">
              <a:srgbClr val="000000">
                <a:alpha val="0"/>
              </a:srgbClr>
            </a:lnRef>
            <a:fillRef idx="1">
              <a:srgbClr val="979797"/>
            </a:fillRef>
            <a:effectRef idx="0">
              <a:scrgbClr r="0" g="0" b="0"/>
            </a:effectRef>
            <a:fontRef idx="none"/>
          </p:style>
          <p:txBody>
            <a:bodyPr/>
            <a:lstStyle/>
            <a:p>
              <a:endParaRPr lang="ru-RU"/>
            </a:p>
          </p:txBody>
        </p:sp>
        <p:sp>
          <p:nvSpPr>
            <p:cNvPr id="69" name="Shape 195"/>
            <p:cNvSpPr/>
            <p:nvPr/>
          </p:nvSpPr>
          <p:spPr>
            <a:xfrm>
              <a:off x="395125" y="1328141"/>
              <a:ext cx="28728" cy="70091"/>
            </a:xfrm>
            <a:custGeom>
              <a:avLst/>
              <a:gdLst/>
              <a:ahLst/>
              <a:cxnLst/>
              <a:rect l="0" t="0" r="0" b="0"/>
              <a:pathLst>
                <a:path w="28728" h="70091">
                  <a:moveTo>
                    <a:pt x="11583" y="0"/>
                  </a:moveTo>
                  <a:lnTo>
                    <a:pt x="11570" y="14694"/>
                  </a:lnTo>
                  <a:lnTo>
                    <a:pt x="28728" y="14694"/>
                  </a:lnTo>
                  <a:lnTo>
                    <a:pt x="28728" y="16497"/>
                  </a:lnTo>
                  <a:lnTo>
                    <a:pt x="11570" y="16497"/>
                  </a:lnTo>
                  <a:cubicBezTo>
                    <a:pt x="11570" y="16497"/>
                    <a:pt x="11544" y="48679"/>
                    <a:pt x="11544" y="48832"/>
                  </a:cubicBezTo>
                  <a:cubicBezTo>
                    <a:pt x="11544" y="70091"/>
                    <a:pt x="23203" y="66916"/>
                    <a:pt x="26607" y="61887"/>
                  </a:cubicBezTo>
                  <a:lnTo>
                    <a:pt x="27674" y="63081"/>
                  </a:lnTo>
                  <a:cubicBezTo>
                    <a:pt x="24461" y="67119"/>
                    <a:pt x="21133" y="67843"/>
                    <a:pt x="16904" y="67081"/>
                  </a:cubicBezTo>
                  <a:cubicBezTo>
                    <a:pt x="12535" y="66294"/>
                    <a:pt x="6515" y="61824"/>
                    <a:pt x="6515" y="48476"/>
                  </a:cubicBezTo>
                  <a:lnTo>
                    <a:pt x="6541" y="16497"/>
                  </a:lnTo>
                  <a:lnTo>
                    <a:pt x="0" y="16497"/>
                  </a:lnTo>
                  <a:lnTo>
                    <a:pt x="0" y="14694"/>
                  </a:lnTo>
                  <a:lnTo>
                    <a:pt x="6541" y="14694"/>
                  </a:lnTo>
                  <a:lnTo>
                    <a:pt x="6541" y="7747"/>
                  </a:lnTo>
                  <a:lnTo>
                    <a:pt x="11583" y="0"/>
                  </a:lnTo>
                  <a:close/>
                </a:path>
              </a:pathLst>
            </a:custGeom>
            <a:ln w="0" cap="rnd">
              <a:round/>
            </a:ln>
          </p:spPr>
          <p:style>
            <a:lnRef idx="0">
              <a:srgbClr val="000000">
                <a:alpha val="0"/>
              </a:srgbClr>
            </a:lnRef>
            <a:fillRef idx="1">
              <a:srgbClr val="979797"/>
            </a:fillRef>
            <a:effectRef idx="0">
              <a:scrgbClr r="0" g="0" b="0"/>
            </a:effectRef>
            <a:fontRef idx="none"/>
          </p:style>
          <p:txBody>
            <a:bodyPr/>
            <a:lstStyle/>
            <a:p>
              <a:endParaRPr lang="ru-RU"/>
            </a:p>
          </p:txBody>
        </p:sp>
        <p:sp>
          <p:nvSpPr>
            <p:cNvPr id="70" name="Shape 196"/>
            <p:cNvSpPr/>
            <p:nvPr/>
          </p:nvSpPr>
          <p:spPr>
            <a:xfrm>
              <a:off x="435347" y="1342841"/>
              <a:ext cx="29642" cy="51549"/>
            </a:xfrm>
            <a:custGeom>
              <a:avLst/>
              <a:gdLst/>
              <a:ahLst/>
              <a:cxnLst/>
              <a:rect l="0" t="0" r="0" b="0"/>
              <a:pathLst>
                <a:path w="29642" h="51549">
                  <a:moveTo>
                    <a:pt x="38" y="0"/>
                  </a:moveTo>
                  <a:lnTo>
                    <a:pt x="7214" y="0"/>
                  </a:lnTo>
                  <a:cubicBezTo>
                    <a:pt x="9296" y="0"/>
                    <a:pt x="10643" y="1968"/>
                    <a:pt x="10643" y="5093"/>
                  </a:cubicBezTo>
                  <a:lnTo>
                    <a:pt x="10643" y="13462"/>
                  </a:lnTo>
                  <a:cubicBezTo>
                    <a:pt x="13030" y="4458"/>
                    <a:pt x="17945" y="0"/>
                    <a:pt x="25349" y="0"/>
                  </a:cubicBezTo>
                  <a:lnTo>
                    <a:pt x="29642" y="0"/>
                  </a:lnTo>
                  <a:lnTo>
                    <a:pt x="29642" y="1803"/>
                  </a:lnTo>
                  <a:lnTo>
                    <a:pt x="25349" y="1803"/>
                  </a:lnTo>
                  <a:cubicBezTo>
                    <a:pt x="15443" y="1803"/>
                    <a:pt x="10643" y="10820"/>
                    <a:pt x="10643" y="29134"/>
                  </a:cubicBezTo>
                  <a:lnTo>
                    <a:pt x="10630" y="29134"/>
                  </a:lnTo>
                  <a:lnTo>
                    <a:pt x="10617" y="49936"/>
                  </a:lnTo>
                  <a:lnTo>
                    <a:pt x="16205" y="49936"/>
                  </a:lnTo>
                  <a:lnTo>
                    <a:pt x="16205" y="51549"/>
                  </a:lnTo>
                  <a:lnTo>
                    <a:pt x="0" y="51549"/>
                  </a:lnTo>
                  <a:lnTo>
                    <a:pt x="0" y="49936"/>
                  </a:lnTo>
                  <a:lnTo>
                    <a:pt x="5575" y="49936"/>
                  </a:lnTo>
                  <a:lnTo>
                    <a:pt x="5614" y="1803"/>
                  </a:lnTo>
                  <a:lnTo>
                    <a:pt x="38" y="1803"/>
                  </a:lnTo>
                  <a:lnTo>
                    <a:pt x="38" y="0"/>
                  </a:lnTo>
                  <a:close/>
                </a:path>
              </a:pathLst>
            </a:custGeom>
            <a:ln w="0" cap="rnd">
              <a:round/>
            </a:ln>
          </p:spPr>
          <p:style>
            <a:lnRef idx="0">
              <a:srgbClr val="000000">
                <a:alpha val="0"/>
              </a:srgbClr>
            </a:lnRef>
            <a:fillRef idx="1">
              <a:srgbClr val="979797"/>
            </a:fillRef>
            <a:effectRef idx="0">
              <a:scrgbClr r="0" g="0" b="0"/>
            </a:effectRef>
            <a:fontRef idx="none"/>
          </p:style>
          <p:txBody>
            <a:bodyPr/>
            <a:lstStyle/>
            <a:p>
              <a:endParaRPr lang="ru-RU"/>
            </a:p>
          </p:txBody>
        </p:sp>
        <p:sp>
          <p:nvSpPr>
            <p:cNvPr id="71" name="Shape 197"/>
            <p:cNvSpPr/>
            <p:nvPr/>
          </p:nvSpPr>
          <p:spPr>
            <a:xfrm>
              <a:off x="476510" y="1342835"/>
              <a:ext cx="16205" cy="51562"/>
            </a:xfrm>
            <a:custGeom>
              <a:avLst/>
              <a:gdLst/>
              <a:ahLst/>
              <a:cxnLst/>
              <a:rect l="0" t="0" r="0" b="0"/>
              <a:pathLst>
                <a:path w="16205" h="51562">
                  <a:moveTo>
                    <a:pt x="38" y="0"/>
                  </a:moveTo>
                  <a:lnTo>
                    <a:pt x="7214" y="0"/>
                  </a:lnTo>
                  <a:cubicBezTo>
                    <a:pt x="9296" y="0"/>
                    <a:pt x="10655" y="2019"/>
                    <a:pt x="10655" y="5144"/>
                  </a:cubicBezTo>
                  <a:lnTo>
                    <a:pt x="10617" y="49936"/>
                  </a:lnTo>
                  <a:lnTo>
                    <a:pt x="16205" y="49936"/>
                  </a:lnTo>
                  <a:lnTo>
                    <a:pt x="16205" y="51562"/>
                  </a:lnTo>
                  <a:lnTo>
                    <a:pt x="0" y="51562"/>
                  </a:lnTo>
                  <a:lnTo>
                    <a:pt x="0" y="49936"/>
                  </a:lnTo>
                  <a:lnTo>
                    <a:pt x="5588" y="49936"/>
                  </a:lnTo>
                  <a:lnTo>
                    <a:pt x="5626" y="1804"/>
                  </a:lnTo>
                  <a:lnTo>
                    <a:pt x="38" y="1804"/>
                  </a:lnTo>
                  <a:lnTo>
                    <a:pt x="38" y="0"/>
                  </a:lnTo>
                  <a:close/>
                </a:path>
              </a:pathLst>
            </a:custGeom>
            <a:ln w="0" cap="rnd">
              <a:round/>
            </a:ln>
          </p:spPr>
          <p:style>
            <a:lnRef idx="0">
              <a:srgbClr val="000000">
                <a:alpha val="0"/>
              </a:srgbClr>
            </a:lnRef>
            <a:fillRef idx="1">
              <a:srgbClr val="979797"/>
            </a:fillRef>
            <a:effectRef idx="0">
              <a:scrgbClr r="0" g="0" b="0"/>
            </a:effectRef>
            <a:fontRef idx="none"/>
          </p:style>
          <p:txBody>
            <a:bodyPr/>
            <a:lstStyle/>
            <a:p>
              <a:endParaRPr lang="ru-RU"/>
            </a:p>
          </p:txBody>
        </p:sp>
        <p:sp>
          <p:nvSpPr>
            <p:cNvPr id="72" name="Shape 198"/>
            <p:cNvSpPr/>
            <p:nvPr/>
          </p:nvSpPr>
          <p:spPr>
            <a:xfrm>
              <a:off x="503855" y="1342838"/>
              <a:ext cx="42672" cy="52870"/>
            </a:xfrm>
            <a:custGeom>
              <a:avLst/>
              <a:gdLst/>
              <a:ahLst/>
              <a:cxnLst/>
              <a:rect l="0" t="0" r="0" b="0"/>
              <a:pathLst>
                <a:path w="42672" h="52870">
                  <a:moveTo>
                    <a:pt x="17577" y="0"/>
                  </a:moveTo>
                  <a:cubicBezTo>
                    <a:pt x="26569" y="0"/>
                    <a:pt x="34176" y="4051"/>
                    <a:pt x="34176" y="14275"/>
                  </a:cubicBezTo>
                  <a:lnTo>
                    <a:pt x="34163" y="40576"/>
                  </a:lnTo>
                  <a:cubicBezTo>
                    <a:pt x="34163" y="49441"/>
                    <a:pt x="37160" y="52222"/>
                    <a:pt x="41935" y="48552"/>
                  </a:cubicBezTo>
                  <a:lnTo>
                    <a:pt x="42672" y="49835"/>
                  </a:lnTo>
                  <a:cubicBezTo>
                    <a:pt x="40729" y="51473"/>
                    <a:pt x="38875" y="52286"/>
                    <a:pt x="35776" y="51638"/>
                  </a:cubicBezTo>
                  <a:cubicBezTo>
                    <a:pt x="32067" y="50864"/>
                    <a:pt x="29121" y="47028"/>
                    <a:pt x="29121" y="40005"/>
                  </a:cubicBezTo>
                  <a:lnTo>
                    <a:pt x="29134" y="24879"/>
                  </a:lnTo>
                  <a:lnTo>
                    <a:pt x="22593" y="24867"/>
                  </a:lnTo>
                  <a:cubicBezTo>
                    <a:pt x="13094" y="24854"/>
                    <a:pt x="5016" y="29769"/>
                    <a:pt x="5016" y="38760"/>
                  </a:cubicBezTo>
                  <a:cubicBezTo>
                    <a:pt x="5016" y="46050"/>
                    <a:pt x="9944" y="50419"/>
                    <a:pt x="14783" y="50965"/>
                  </a:cubicBezTo>
                  <a:cubicBezTo>
                    <a:pt x="17500" y="51295"/>
                    <a:pt x="23089" y="50635"/>
                    <a:pt x="26759" y="45123"/>
                  </a:cubicBezTo>
                  <a:lnTo>
                    <a:pt x="28092" y="46368"/>
                  </a:lnTo>
                  <a:cubicBezTo>
                    <a:pt x="24447" y="51854"/>
                    <a:pt x="19520" y="52870"/>
                    <a:pt x="14986" y="52819"/>
                  </a:cubicBezTo>
                  <a:cubicBezTo>
                    <a:pt x="6121" y="52718"/>
                    <a:pt x="0" y="45885"/>
                    <a:pt x="0" y="38659"/>
                  </a:cubicBezTo>
                  <a:cubicBezTo>
                    <a:pt x="0" y="26632"/>
                    <a:pt x="9982" y="22860"/>
                    <a:pt x="22593" y="22873"/>
                  </a:cubicBezTo>
                  <a:lnTo>
                    <a:pt x="29134" y="22873"/>
                  </a:lnTo>
                  <a:lnTo>
                    <a:pt x="29134" y="14364"/>
                  </a:lnTo>
                  <a:cubicBezTo>
                    <a:pt x="29134" y="13005"/>
                    <a:pt x="29007" y="11760"/>
                    <a:pt x="28766" y="10592"/>
                  </a:cubicBezTo>
                  <a:cubicBezTo>
                    <a:pt x="26657" y="2921"/>
                    <a:pt x="22035" y="1486"/>
                    <a:pt x="13538" y="2032"/>
                  </a:cubicBezTo>
                  <a:cubicBezTo>
                    <a:pt x="9258" y="2311"/>
                    <a:pt x="4483" y="5029"/>
                    <a:pt x="4432" y="5067"/>
                  </a:cubicBezTo>
                  <a:lnTo>
                    <a:pt x="3607" y="3302"/>
                  </a:lnTo>
                  <a:cubicBezTo>
                    <a:pt x="3797" y="3175"/>
                    <a:pt x="8585" y="0"/>
                    <a:pt x="17577" y="0"/>
                  </a:cubicBezTo>
                  <a:close/>
                </a:path>
              </a:pathLst>
            </a:custGeom>
            <a:ln w="0" cap="rnd">
              <a:round/>
            </a:ln>
          </p:spPr>
          <p:style>
            <a:lnRef idx="0">
              <a:srgbClr val="000000">
                <a:alpha val="0"/>
              </a:srgbClr>
            </a:lnRef>
            <a:fillRef idx="1">
              <a:srgbClr val="979797"/>
            </a:fillRef>
            <a:effectRef idx="0">
              <a:scrgbClr r="0" g="0" b="0"/>
            </a:effectRef>
            <a:fontRef idx="none"/>
          </p:style>
          <p:txBody>
            <a:bodyPr/>
            <a:lstStyle/>
            <a:p>
              <a:endParaRPr lang="ru-RU"/>
            </a:p>
          </p:txBody>
        </p:sp>
        <p:sp>
          <p:nvSpPr>
            <p:cNvPr id="73" name="Shape 199"/>
            <p:cNvSpPr/>
            <p:nvPr/>
          </p:nvSpPr>
          <p:spPr>
            <a:xfrm>
              <a:off x="355130" y="578146"/>
              <a:ext cx="271353" cy="534036"/>
            </a:xfrm>
            <a:custGeom>
              <a:avLst/>
              <a:gdLst/>
              <a:ahLst/>
              <a:cxnLst/>
              <a:rect l="0" t="0" r="0" b="0"/>
              <a:pathLst>
                <a:path w="279997" h="534035">
                  <a:moveTo>
                    <a:pt x="279997" y="368338"/>
                  </a:moveTo>
                  <a:cubicBezTo>
                    <a:pt x="279997" y="459854"/>
                    <a:pt x="203936" y="534035"/>
                    <a:pt x="116281" y="534035"/>
                  </a:cubicBezTo>
                  <a:cubicBezTo>
                    <a:pt x="28626" y="534035"/>
                    <a:pt x="0" y="459854"/>
                    <a:pt x="0" y="368338"/>
                  </a:cubicBezTo>
                  <a:lnTo>
                    <a:pt x="0" y="165697"/>
                  </a:lnTo>
                  <a:cubicBezTo>
                    <a:pt x="0" y="74181"/>
                    <a:pt x="28626" y="0"/>
                    <a:pt x="116281" y="0"/>
                  </a:cubicBezTo>
                  <a:cubicBezTo>
                    <a:pt x="203936" y="0"/>
                    <a:pt x="279997" y="74181"/>
                    <a:pt x="279997" y="165697"/>
                  </a:cubicBezTo>
                  <a:lnTo>
                    <a:pt x="279997" y="368338"/>
                  </a:lnTo>
                  <a:close/>
                </a:path>
              </a:pathLst>
            </a:custGeom>
            <a:ln w="461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4" name="Shape 200"/>
            <p:cNvSpPr/>
            <p:nvPr/>
          </p:nvSpPr>
          <p:spPr>
            <a:xfrm>
              <a:off x="460916" y="1629378"/>
              <a:ext cx="29413" cy="33896"/>
            </a:xfrm>
            <a:custGeom>
              <a:avLst/>
              <a:gdLst/>
              <a:ahLst/>
              <a:cxnLst/>
              <a:rect l="0" t="0" r="0" b="0"/>
              <a:pathLst>
                <a:path w="29413" h="33896">
                  <a:moveTo>
                    <a:pt x="29413" y="16942"/>
                  </a:moveTo>
                  <a:cubicBezTo>
                    <a:pt x="29413" y="26302"/>
                    <a:pt x="22835" y="33896"/>
                    <a:pt x="14707" y="33896"/>
                  </a:cubicBezTo>
                  <a:cubicBezTo>
                    <a:pt x="6591" y="33896"/>
                    <a:pt x="0" y="26302"/>
                    <a:pt x="0" y="16942"/>
                  </a:cubicBezTo>
                  <a:cubicBezTo>
                    <a:pt x="0" y="7582"/>
                    <a:pt x="6591" y="0"/>
                    <a:pt x="14707" y="0"/>
                  </a:cubicBezTo>
                  <a:cubicBezTo>
                    <a:pt x="22835" y="0"/>
                    <a:pt x="29413" y="7582"/>
                    <a:pt x="29413" y="16942"/>
                  </a:cubicBezTo>
                  <a:close/>
                </a:path>
              </a:pathLst>
            </a:custGeom>
            <a:ln w="461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5" name="Shape 201"/>
            <p:cNvSpPr/>
            <p:nvPr/>
          </p:nvSpPr>
          <p:spPr>
            <a:xfrm>
              <a:off x="460916" y="1554098"/>
              <a:ext cx="29413" cy="33909"/>
            </a:xfrm>
            <a:custGeom>
              <a:avLst/>
              <a:gdLst/>
              <a:ahLst/>
              <a:cxnLst/>
              <a:rect l="0" t="0" r="0" b="0"/>
              <a:pathLst>
                <a:path w="29413" h="33909">
                  <a:moveTo>
                    <a:pt x="29413" y="16955"/>
                  </a:moveTo>
                  <a:cubicBezTo>
                    <a:pt x="29413" y="26302"/>
                    <a:pt x="22835" y="33909"/>
                    <a:pt x="14707" y="33909"/>
                  </a:cubicBezTo>
                  <a:cubicBezTo>
                    <a:pt x="6591" y="33909"/>
                    <a:pt x="0" y="26302"/>
                    <a:pt x="0" y="16955"/>
                  </a:cubicBezTo>
                  <a:cubicBezTo>
                    <a:pt x="0" y="7595"/>
                    <a:pt x="6591" y="0"/>
                    <a:pt x="14707" y="0"/>
                  </a:cubicBezTo>
                  <a:cubicBezTo>
                    <a:pt x="22835" y="0"/>
                    <a:pt x="29413" y="7595"/>
                    <a:pt x="29413" y="16955"/>
                  </a:cubicBezTo>
                  <a:close/>
                </a:path>
              </a:pathLst>
            </a:custGeom>
            <a:ln w="461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6" name="Shape 202"/>
            <p:cNvSpPr/>
            <p:nvPr/>
          </p:nvSpPr>
          <p:spPr>
            <a:xfrm>
              <a:off x="460916" y="1478830"/>
              <a:ext cx="29413" cy="33896"/>
            </a:xfrm>
            <a:custGeom>
              <a:avLst/>
              <a:gdLst/>
              <a:ahLst/>
              <a:cxnLst/>
              <a:rect l="0" t="0" r="0" b="0"/>
              <a:pathLst>
                <a:path w="29413" h="33896">
                  <a:moveTo>
                    <a:pt x="29413" y="16942"/>
                  </a:moveTo>
                  <a:cubicBezTo>
                    <a:pt x="29413" y="26314"/>
                    <a:pt x="22835" y="33896"/>
                    <a:pt x="14707" y="33896"/>
                  </a:cubicBezTo>
                  <a:cubicBezTo>
                    <a:pt x="6591" y="33896"/>
                    <a:pt x="0" y="26314"/>
                    <a:pt x="0" y="16942"/>
                  </a:cubicBezTo>
                  <a:cubicBezTo>
                    <a:pt x="0" y="7582"/>
                    <a:pt x="6591" y="0"/>
                    <a:pt x="14707" y="0"/>
                  </a:cubicBezTo>
                  <a:cubicBezTo>
                    <a:pt x="22835" y="0"/>
                    <a:pt x="29413" y="7582"/>
                    <a:pt x="29413" y="16942"/>
                  </a:cubicBezTo>
                  <a:close/>
                </a:path>
              </a:pathLst>
            </a:custGeom>
            <a:ln w="461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7" name="Shape 203"/>
            <p:cNvSpPr/>
            <p:nvPr/>
          </p:nvSpPr>
          <p:spPr>
            <a:xfrm>
              <a:off x="420217" y="1726982"/>
              <a:ext cx="111036" cy="129642"/>
            </a:xfrm>
            <a:custGeom>
              <a:avLst/>
              <a:gdLst/>
              <a:ahLst/>
              <a:cxnLst/>
              <a:rect l="0" t="0" r="0" b="0"/>
              <a:pathLst>
                <a:path w="111036" h="129642">
                  <a:moveTo>
                    <a:pt x="111036" y="64821"/>
                  </a:moveTo>
                  <a:cubicBezTo>
                    <a:pt x="111036" y="100635"/>
                    <a:pt x="84328" y="129642"/>
                    <a:pt x="51422" y="129642"/>
                  </a:cubicBezTo>
                  <a:cubicBezTo>
                    <a:pt x="18492" y="129642"/>
                    <a:pt x="0" y="100635"/>
                    <a:pt x="0" y="64821"/>
                  </a:cubicBezTo>
                  <a:cubicBezTo>
                    <a:pt x="0" y="29020"/>
                    <a:pt x="18492" y="0"/>
                    <a:pt x="51422" y="0"/>
                  </a:cubicBezTo>
                  <a:cubicBezTo>
                    <a:pt x="84328" y="0"/>
                    <a:pt x="111036" y="29020"/>
                    <a:pt x="111036" y="64821"/>
                  </a:cubicBezTo>
                  <a:close/>
                </a:path>
              </a:pathLst>
            </a:custGeom>
            <a:ln w="461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8" name="Shape 204"/>
            <p:cNvSpPr/>
            <p:nvPr/>
          </p:nvSpPr>
          <p:spPr>
            <a:xfrm>
              <a:off x="446938" y="1773417"/>
              <a:ext cx="49302" cy="54178"/>
            </a:xfrm>
            <a:custGeom>
              <a:avLst/>
              <a:gdLst/>
              <a:ahLst/>
              <a:cxnLst/>
              <a:rect l="0" t="0" r="0" b="0"/>
              <a:pathLst>
                <a:path w="49302" h="54178">
                  <a:moveTo>
                    <a:pt x="39421" y="0"/>
                  </a:moveTo>
                  <a:cubicBezTo>
                    <a:pt x="45428" y="5486"/>
                    <a:pt x="49302" y="14224"/>
                    <a:pt x="49302" y="24092"/>
                  </a:cubicBezTo>
                  <a:cubicBezTo>
                    <a:pt x="49302" y="40691"/>
                    <a:pt x="38265" y="54178"/>
                    <a:pt x="24664" y="54178"/>
                  </a:cubicBezTo>
                  <a:cubicBezTo>
                    <a:pt x="11049" y="54178"/>
                    <a:pt x="0" y="40691"/>
                    <a:pt x="0" y="24092"/>
                  </a:cubicBezTo>
                  <a:cubicBezTo>
                    <a:pt x="0" y="14249"/>
                    <a:pt x="3873" y="5550"/>
                    <a:pt x="9842" y="64"/>
                  </a:cubicBezTo>
                </a:path>
              </a:pathLst>
            </a:custGeom>
            <a:ln w="461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79" name="Shape 205"/>
            <p:cNvSpPr/>
            <p:nvPr/>
          </p:nvSpPr>
          <p:spPr>
            <a:xfrm>
              <a:off x="471591" y="1758376"/>
              <a:ext cx="0" cy="36182"/>
            </a:xfrm>
            <a:custGeom>
              <a:avLst/>
              <a:gdLst/>
              <a:ahLst/>
              <a:cxnLst/>
              <a:rect l="0" t="0" r="0" b="0"/>
              <a:pathLst>
                <a:path h="36182">
                  <a:moveTo>
                    <a:pt x="0" y="0"/>
                  </a:moveTo>
                  <a:lnTo>
                    <a:pt x="0" y="36182"/>
                  </a:lnTo>
                </a:path>
              </a:pathLst>
            </a:custGeom>
            <a:ln w="461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80" name="Shape 265"/>
            <p:cNvSpPr/>
            <p:nvPr/>
          </p:nvSpPr>
          <p:spPr>
            <a:xfrm>
              <a:off x="507065" y="1232308"/>
              <a:ext cx="712648" cy="328143"/>
            </a:xfrm>
            <a:custGeom>
              <a:avLst/>
              <a:gdLst/>
              <a:ahLst/>
              <a:cxnLst/>
              <a:rect l="0" t="0" r="0" b="0"/>
              <a:pathLst>
                <a:path w="712648" h="328143">
                  <a:moveTo>
                    <a:pt x="0" y="328143"/>
                  </a:moveTo>
                  <a:lnTo>
                    <a:pt x="712648" y="0"/>
                  </a:lnTo>
                </a:path>
              </a:pathLst>
            </a:custGeom>
            <a:ln w="12700" cap="rnd">
              <a:custDash>
                <a:ds d="1" sp="202500"/>
              </a:custDash>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1" name="Shape 266"/>
            <p:cNvSpPr/>
            <p:nvPr/>
          </p:nvSpPr>
          <p:spPr>
            <a:xfrm>
              <a:off x="483700" y="1571209"/>
              <a:ext cx="0" cy="0"/>
            </a:xfrm>
            <a:custGeom>
              <a:avLst/>
              <a:gdLst/>
              <a:ahLst/>
              <a:cxnLst/>
              <a:rect l="0" t="0" r="0" b="0"/>
              <a:pathLst>
                <a:path>
                  <a:moveTo>
                    <a:pt x="0" y="0"/>
                  </a:moveTo>
                  <a:lnTo>
                    <a:pt x="0" y="0"/>
                  </a:lnTo>
                </a:path>
              </a:pathLst>
            </a:custGeom>
            <a:ln w="1270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2" name="Shape 267"/>
            <p:cNvSpPr/>
            <p:nvPr/>
          </p:nvSpPr>
          <p:spPr>
            <a:xfrm>
              <a:off x="1231400" y="1226937"/>
              <a:ext cx="0" cy="0"/>
            </a:xfrm>
            <a:custGeom>
              <a:avLst/>
              <a:gdLst/>
              <a:ahLst/>
              <a:cxnLst/>
              <a:rect l="0" t="0" r="0" b="0"/>
              <a:pathLst>
                <a:path>
                  <a:moveTo>
                    <a:pt x="0" y="0"/>
                  </a:moveTo>
                  <a:lnTo>
                    <a:pt x="0" y="0"/>
                  </a:lnTo>
                </a:path>
              </a:pathLst>
            </a:custGeom>
            <a:ln w="1270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3" name="Shape 268"/>
            <p:cNvSpPr/>
            <p:nvPr/>
          </p:nvSpPr>
          <p:spPr>
            <a:xfrm>
              <a:off x="504353" y="60436"/>
              <a:ext cx="715315" cy="311912"/>
            </a:xfrm>
            <a:custGeom>
              <a:avLst/>
              <a:gdLst/>
              <a:ahLst/>
              <a:cxnLst/>
              <a:rect l="0" t="0" r="0" b="0"/>
              <a:pathLst>
                <a:path w="715315" h="311912">
                  <a:moveTo>
                    <a:pt x="0" y="0"/>
                  </a:moveTo>
                  <a:lnTo>
                    <a:pt x="715315" y="311912"/>
                  </a:lnTo>
                </a:path>
              </a:pathLst>
            </a:custGeom>
            <a:ln w="12700" cap="rnd">
              <a:custDash>
                <a:ds d="1" sp="201500"/>
              </a:custDash>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4" name="Shape 269"/>
            <p:cNvSpPr/>
            <p:nvPr/>
          </p:nvSpPr>
          <p:spPr>
            <a:xfrm>
              <a:off x="480899" y="50210"/>
              <a:ext cx="0" cy="0"/>
            </a:xfrm>
            <a:custGeom>
              <a:avLst/>
              <a:gdLst/>
              <a:ahLst/>
              <a:cxnLst/>
              <a:rect l="0" t="0" r="0" b="0"/>
              <a:pathLst>
                <a:path>
                  <a:moveTo>
                    <a:pt x="0" y="0"/>
                  </a:moveTo>
                  <a:lnTo>
                    <a:pt x="0" y="0"/>
                  </a:lnTo>
                </a:path>
              </a:pathLst>
            </a:custGeom>
            <a:ln w="1270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5" name="Shape 270"/>
            <p:cNvSpPr/>
            <p:nvPr/>
          </p:nvSpPr>
          <p:spPr>
            <a:xfrm>
              <a:off x="1231394" y="377463"/>
              <a:ext cx="0" cy="0"/>
            </a:xfrm>
            <a:custGeom>
              <a:avLst/>
              <a:gdLst/>
              <a:ahLst/>
              <a:cxnLst/>
              <a:rect l="0" t="0" r="0" b="0"/>
              <a:pathLst>
                <a:path>
                  <a:moveTo>
                    <a:pt x="0" y="0"/>
                  </a:moveTo>
                  <a:lnTo>
                    <a:pt x="0" y="0"/>
                  </a:lnTo>
                </a:path>
              </a:pathLst>
            </a:custGeom>
            <a:ln w="1270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6" name="Shape 271"/>
            <p:cNvSpPr/>
            <p:nvPr/>
          </p:nvSpPr>
          <p:spPr>
            <a:xfrm>
              <a:off x="9952" y="84300"/>
              <a:ext cx="388188" cy="289395"/>
            </a:xfrm>
            <a:custGeom>
              <a:avLst/>
              <a:gdLst/>
              <a:ahLst/>
              <a:cxnLst/>
              <a:rect l="0" t="0" r="0" b="0"/>
              <a:pathLst>
                <a:path w="388188" h="289395">
                  <a:moveTo>
                    <a:pt x="388188" y="0"/>
                  </a:moveTo>
                  <a:lnTo>
                    <a:pt x="0" y="289395"/>
                  </a:lnTo>
                </a:path>
              </a:pathLst>
            </a:custGeom>
            <a:ln w="12700" cap="rnd">
              <a:custDash>
                <a:ds d="1" sp="195500"/>
              </a:custDash>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7" name="Shape 272"/>
            <p:cNvSpPr/>
            <p:nvPr/>
          </p:nvSpPr>
          <p:spPr>
            <a:xfrm>
              <a:off x="418050" y="69460"/>
              <a:ext cx="0" cy="0"/>
            </a:xfrm>
            <a:custGeom>
              <a:avLst/>
              <a:gdLst/>
              <a:ahLst/>
              <a:cxnLst/>
              <a:rect l="0" t="0" r="0" b="0"/>
              <a:pathLst>
                <a:path>
                  <a:moveTo>
                    <a:pt x="0" y="0"/>
                  </a:moveTo>
                  <a:lnTo>
                    <a:pt x="0" y="0"/>
                  </a:lnTo>
                </a:path>
              </a:pathLst>
            </a:custGeom>
            <a:ln w="1270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8" name="Shape 273"/>
            <p:cNvSpPr/>
            <p:nvPr/>
          </p:nvSpPr>
          <p:spPr>
            <a:xfrm>
              <a:off x="4" y="381118"/>
              <a:ext cx="0" cy="0"/>
            </a:xfrm>
            <a:custGeom>
              <a:avLst/>
              <a:gdLst/>
              <a:ahLst/>
              <a:cxnLst/>
              <a:rect l="0" t="0" r="0" b="0"/>
              <a:pathLst>
                <a:path>
                  <a:moveTo>
                    <a:pt x="0" y="0"/>
                  </a:moveTo>
                  <a:lnTo>
                    <a:pt x="0" y="0"/>
                  </a:lnTo>
                </a:path>
              </a:pathLst>
            </a:custGeom>
            <a:ln w="1270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89" name="Shape 274"/>
            <p:cNvSpPr/>
            <p:nvPr/>
          </p:nvSpPr>
          <p:spPr>
            <a:xfrm>
              <a:off x="11299" y="1591402"/>
              <a:ext cx="440652" cy="199098"/>
            </a:xfrm>
            <a:custGeom>
              <a:avLst/>
              <a:gdLst/>
              <a:ahLst/>
              <a:cxnLst/>
              <a:rect l="0" t="0" r="0" b="0"/>
              <a:pathLst>
                <a:path w="440652" h="199098">
                  <a:moveTo>
                    <a:pt x="440652" y="199098"/>
                  </a:moveTo>
                  <a:lnTo>
                    <a:pt x="0" y="0"/>
                  </a:lnTo>
                </a:path>
              </a:pathLst>
            </a:custGeom>
            <a:ln w="12700" cap="rnd">
              <a:custDash>
                <a:ds d="1" sp="195300"/>
              </a:custDash>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0" name="Shape 275"/>
            <p:cNvSpPr/>
            <p:nvPr/>
          </p:nvSpPr>
          <p:spPr>
            <a:xfrm>
              <a:off x="474548" y="1800709"/>
              <a:ext cx="0" cy="0"/>
            </a:xfrm>
            <a:custGeom>
              <a:avLst/>
              <a:gdLst/>
              <a:ahLst/>
              <a:cxnLst/>
              <a:rect l="0" t="0" r="0" b="0"/>
              <a:pathLst>
                <a:path>
                  <a:moveTo>
                    <a:pt x="0" y="0"/>
                  </a:moveTo>
                  <a:lnTo>
                    <a:pt x="0" y="0"/>
                  </a:lnTo>
                </a:path>
              </a:pathLst>
            </a:custGeom>
            <a:ln w="1270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91" name="Shape 276"/>
            <p:cNvSpPr/>
            <p:nvPr/>
          </p:nvSpPr>
          <p:spPr>
            <a:xfrm>
              <a:off x="0" y="1586295"/>
              <a:ext cx="0" cy="0"/>
            </a:xfrm>
            <a:custGeom>
              <a:avLst/>
              <a:gdLst/>
              <a:ahLst/>
              <a:cxnLst/>
              <a:rect l="0" t="0" r="0" b="0"/>
              <a:pathLst>
                <a:path>
                  <a:moveTo>
                    <a:pt x="0" y="0"/>
                  </a:moveTo>
                  <a:lnTo>
                    <a:pt x="0" y="0"/>
                  </a:lnTo>
                </a:path>
              </a:pathLst>
            </a:custGeom>
            <a:ln w="12700" cap="rnd">
              <a:round/>
            </a:ln>
          </p:spPr>
          <p:style>
            <a:lnRef idx="1">
              <a:srgbClr val="979797"/>
            </a:lnRef>
            <a:fillRef idx="0">
              <a:srgbClr val="000000">
                <a:alpha val="0"/>
              </a:srgbClr>
            </a:fillRef>
            <a:effectRef idx="0">
              <a:scrgbClr r="0" g="0" b="0"/>
            </a:effectRef>
            <a:fontRef idx="none"/>
          </p:style>
          <p:txBody>
            <a:bodyPr/>
            <a:lstStyle/>
            <a:p>
              <a:endParaRPr lang="ru-RU"/>
            </a:p>
          </p:txBody>
        </p:sp>
      </p:grpSp>
      <p:sp>
        <p:nvSpPr>
          <p:cNvPr id="92" name="Прямоугольник 91"/>
          <p:cNvSpPr/>
          <p:nvPr/>
        </p:nvSpPr>
        <p:spPr>
          <a:xfrm>
            <a:off x="2410487" y="3689324"/>
            <a:ext cx="1019405" cy="1124923"/>
          </a:xfrm>
          <a:prstGeom prst="rect">
            <a:avLst/>
          </a:prstGeom>
        </p:spPr>
        <p:txBody>
          <a:bodyPr wrap="square">
            <a:spAutoFit/>
          </a:bodyPr>
          <a:lstStyle/>
          <a:p>
            <a:pPr marL="59690" lvl="0" algn="just">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КНОПКА ВКЛЮЧЕНИЯ ПИТАНИЯ</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r>
              <a:rPr lang="ru-RU" sz="800" dirty="0" smtClean="0">
                <a:solidFill>
                  <a:srgbClr val="979797"/>
                </a:solidFill>
                <a:uFill>
                  <a:solidFill>
                    <a:srgbClr val="000000"/>
                  </a:solidFill>
                </a:uFill>
                <a:latin typeface="Calibri" panose="020F0502020204030204" pitchFamily="34" charset="0"/>
              </a:rPr>
              <a:t>Включает/выключает устройство. А также служит для выбора уровня энергии.</a:t>
            </a:r>
            <a:endParaRPr lang="ru-RU" sz="800" dirty="0">
              <a:solidFill>
                <a:srgbClr val="979797"/>
              </a:solidFill>
              <a:uFill>
                <a:solidFill>
                  <a:srgbClr val="000000"/>
                </a:solidFill>
              </a:uFill>
              <a:latin typeface="Calibri" panose="020F0502020204030204" pitchFamily="34" charset="0"/>
            </a:endParaRPr>
          </a:p>
        </p:txBody>
      </p:sp>
      <p:sp>
        <p:nvSpPr>
          <p:cNvPr id="93" name="Прямоугольник 92"/>
          <p:cNvSpPr/>
          <p:nvPr/>
        </p:nvSpPr>
        <p:spPr>
          <a:xfrm>
            <a:off x="3696054" y="3266131"/>
            <a:ext cx="1116540" cy="1548116"/>
          </a:xfrm>
          <a:prstGeom prst="rect">
            <a:avLst/>
          </a:prstGeom>
        </p:spPr>
        <p:txBody>
          <a:bodyPr wrap="square">
            <a:spAutoFit/>
          </a:bodyPr>
          <a:lstStyle/>
          <a:p>
            <a:pPr marL="59690" lvl="0" algn="r">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СВЕТОВОЙ ИНДИКАТОР</a:t>
            </a: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r">
              <a:lnSpc>
                <a:spcPct val="110000"/>
              </a:lnSpc>
            </a:pPr>
            <a:r>
              <a:rPr lang="ru-RU" sz="800" dirty="0" smtClean="0">
                <a:solidFill>
                  <a:srgbClr val="979797"/>
                </a:solidFill>
                <a:uFill>
                  <a:solidFill>
                    <a:srgbClr val="000000"/>
                  </a:solidFill>
                </a:uFill>
                <a:latin typeface="Calibri" panose="020F0502020204030204" pitchFamily="34" charset="0"/>
              </a:rPr>
              <a:t>Индикатор включения, показывает</a:t>
            </a:r>
            <a:endParaRPr lang="ru-RU" sz="800" dirty="0">
              <a:solidFill>
                <a:srgbClr val="979797"/>
              </a:solidFill>
              <a:uFill>
                <a:solidFill>
                  <a:srgbClr val="000000"/>
                </a:solidFill>
              </a:uFill>
              <a:latin typeface="Calibri" panose="020F0502020204030204" pitchFamily="34" charset="0"/>
            </a:endParaRPr>
          </a:p>
          <a:p>
            <a:pPr marL="59690" lvl="0" algn="r">
              <a:lnSpc>
                <a:spcPct val="110000"/>
              </a:lnSpc>
            </a:pPr>
            <a:r>
              <a:rPr lang="ru-RU" sz="800" dirty="0" smtClean="0">
                <a:solidFill>
                  <a:srgbClr val="979797"/>
                </a:solidFill>
                <a:uFill>
                  <a:solidFill>
                    <a:srgbClr val="000000"/>
                  </a:solidFill>
                </a:uFill>
                <a:latin typeface="Calibri" panose="020F0502020204030204" pitchFamily="34" charset="0"/>
              </a:rPr>
              <a:t>уровень энергии, уровень  зарядки аккумулятор, </a:t>
            </a:r>
            <a:r>
              <a:rPr lang="ru-RU" sz="800" dirty="0">
                <a:solidFill>
                  <a:srgbClr val="979797"/>
                </a:solidFill>
                <a:uFill>
                  <a:solidFill>
                    <a:srgbClr val="000000"/>
                  </a:solidFill>
                </a:uFill>
                <a:latin typeface="Calibri" panose="020F0502020204030204" pitchFamily="34" charset="0"/>
              </a:rPr>
              <a:t>блокировка </a:t>
            </a:r>
            <a:r>
              <a:rPr lang="ru-RU" sz="800" dirty="0" smtClean="0">
                <a:solidFill>
                  <a:srgbClr val="979797"/>
                </a:solidFill>
                <a:uFill>
                  <a:solidFill>
                    <a:srgbClr val="000000"/>
                  </a:solidFill>
                </a:uFill>
                <a:latin typeface="Calibri" panose="020F0502020204030204" pitchFamily="34" charset="0"/>
              </a:rPr>
              <a:t>датчика кожи</a:t>
            </a:r>
            <a:endParaRPr lang="ru-RU" sz="800" dirty="0">
              <a:solidFill>
                <a:srgbClr val="979797"/>
              </a:solidFill>
              <a:uFill>
                <a:solidFill>
                  <a:srgbClr val="000000"/>
                </a:solidFill>
              </a:uFill>
              <a:latin typeface="Calibri" panose="020F0502020204030204" pitchFamily="34" charset="0"/>
            </a:endParaRPr>
          </a:p>
          <a:p>
            <a:pPr marL="59690" lvl="0" algn="r">
              <a:lnSpc>
                <a:spcPct val="110000"/>
              </a:lnSpc>
            </a:pPr>
            <a:r>
              <a:rPr lang="ru-RU" sz="800" dirty="0">
                <a:solidFill>
                  <a:srgbClr val="979797"/>
                </a:solidFill>
                <a:uFill>
                  <a:solidFill>
                    <a:srgbClr val="000000"/>
                  </a:solidFill>
                </a:uFill>
                <a:latin typeface="Calibri" panose="020F0502020204030204" pitchFamily="34" charset="0"/>
              </a:rPr>
              <a:t>и статус ошибки</a:t>
            </a:r>
          </a:p>
        </p:txBody>
      </p:sp>
    </p:spTree>
    <p:extLst>
      <p:ext uri="{BB962C8B-B14F-4D97-AF65-F5344CB8AC3E}">
        <p14:creationId xmlns:p14="http://schemas.microsoft.com/office/powerpoint/2010/main" val="3207304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27819"/>
          <p:cNvPicPr/>
          <p:nvPr/>
        </p:nvPicPr>
        <p:blipFill>
          <a:blip r:embed="rId2"/>
          <a:stretch>
            <a:fillRect/>
          </a:stretch>
        </p:blipFill>
        <p:spPr>
          <a:xfrm>
            <a:off x="574981" y="745435"/>
            <a:ext cx="850265" cy="960120"/>
          </a:xfrm>
          <a:prstGeom prst="rect">
            <a:avLst/>
          </a:prstGeom>
        </p:spPr>
      </p:pic>
      <p:grpSp>
        <p:nvGrpSpPr>
          <p:cNvPr id="3" name="Group 99900"/>
          <p:cNvGrpSpPr/>
          <p:nvPr/>
        </p:nvGrpSpPr>
        <p:grpSpPr>
          <a:xfrm>
            <a:off x="2128382" y="658103"/>
            <a:ext cx="1263017" cy="1315091"/>
            <a:chOff x="0" y="0"/>
            <a:chExt cx="1263257" cy="1315520"/>
          </a:xfrm>
        </p:grpSpPr>
        <p:sp>
          <p:nvSpPr>
            <p:cNvPr id="4" name="Shape 514"/>
            <p:cNvSpPr/>
            <p:nvPr/>
          </p:nvSpPr>
          <p:spPr>
            <a:xfrm>
              <a:off x="608330" y="1071870"/>
              <a:ext cx="36855" cy="40259"/>
            </a:xfrm>
            <a:custGeom>
              <a:avLst/>
              <a:gdLst/>
              <a:ahLst/>
              <a:cxnLst/>
              <a:rect l="0" t="0" r="0" b="0"/>
              <a:pathLst>
                <a:path w="36855" h="40259">
                  <a:moveTo>
                    <a:pt x="36855" y="0"/>
                  </a:moveTo>
                  <a:cubicBezTo>
                    <a:pt x="36855" y="0"/>
                    <a:pt x="29794" y="15430"/>
                    <a:pt x="19837" y="24384"/>
                  </a:cubicBezTo>
                  <a:cubicBezTo>
                    <a:pt x="14173" y="29489"/>
                    <a:pt x="0" y="40259"/>
                    <a:pt x="0" y="40259"/>
                  </a:cubicBezTo>
                  <a:lnTo>
                    <a:pt x="36855" y="0"/>
                  </a:lnTo>
                  <a:close/>
                </a:path>
              </a:pathLst>
            </a:custGeom>
            <a:ln w="4216" cap="rnd">
              <a:round/>
            </a:ln>
          </p:spPr>
          <p:style>
            <a:lnRef idx="1">
              <a:srgbClr val="979797"/>
            </a:lnRef>
            <a:fillRef idx="0">
              <a:srgbClr val="FFFEFD"/>
            </a:fillRef>
            <a:effectRef idx="0">
              <a:scrgbClr r="0" g="0" b="0"/>
            </a:effectRef>
            <a:fontRef idx="none"/>
          </p:style>
          <p:txBody>
            <a:bodyPr/>
            <a:lstStyle/>
            <a:p>
              <a:endParaRPr lang="ru-RU"/>
            </a:p>
          </p:txBody>
        </p:sp>
        <p:sp>
          <p:nvSpPr>
            <p:cNvPr id="5" name="Shape 516"/>
            <p:cNvSpPr/>
            <p:nvPr/>
          </p:nvSpPr>
          <p:spPr>
            <a:xfrm>
              <a:off x="633758" y="707216"/>
              <a:ext cx="191033" cy="350812"/>
            </a:xfrm>
            <a:custGeom>
              <a:avLst/>
              <a:gdLst/>
              <a:ahLst/>
              <a:cxnLst/>
              <a:rect l="0" t="0" r="0" b="0"/>
              <a:pathLst>
                <a:path w="191033" h="350812">
                  <a:moveTo>
                    <a:pt x="141580" y="250419"/>
                  </a:moveTo>
                  <a:cubicBezTo>
                    <a:pt x="125984" y="278168"/>
                    <a:pt x="112776" y="289916"/>
                    <a:pt x="79705" y="308750"/>
                  </a:cubicBezTo>
                  <a:cubicBezTo>
                    <a:pt x="46609" y="327584"/>
                    <a:pt x="52133" y="322821"/>
                    <a:pt x="52133" y="322821"/>
                  </a:cubicBezTo>
                  <a:lnTo>
                    <a:pt x="0" y="340055"/>
                  </a:lnTo>
                  <a:cubicBezTo>
                    <a:pt x="0" y="340055"/>
                    <a:pt x="44412" y="350812"/>
                    <a:pt x="79400" y="338392"/>
                  </a:cubicBezTo>
                  <a:cubicBezTo>
                    <a:pt x="114389" y="325958"/>
                    <a:pt x="147675" y="305270"/>
                    <a:pt x="169354" y="262674"/>
                  </a:cubicBezTo>
                  <a:cubicBezTo>
                    <a:pt x="191033" y="220078"/>
                    <a:pt x="187934" y="0"/>
                    <a:pt x="187934" y="0"/>
                  </a:cubicBezTo>
                  <a:lnTo>
                    <a:pt x="153860" y="0"/>
                  </a:lnTo>
                  <a:cubicBezTo>
                    <a:pt x="153860" y="0"/>
                    <a:pt x="157175" y="222669"/>
                    <a:pt x="141580" y="250419"/>
                  </a:cubicBezTo>
                  <a:close/>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 name="Shape 517"/>
            <p:cNvSpPr/>
            <p:nvPr/>
          </p:nvSpPr>
          <p:spPr>
            <a:xfrm>
              <a:off x="223887" y="1107022"/>
              <a:ext cx="394081" cy="155194"/>
            </a:xfrm>
            <a:custGeom>
              <a:avLst/>
              <a:gdLst/>
              <a:ahLst/>
              <a:cxnLst/>
              <a:rect l="0" t="0" r="0" b="0"/>
              <a:pathLst>
                <a:path w="394081" h="155194">
                  <a:moveTo>
                    <a:pt x="394081" y="0"/>
                  </a:moveTo>
                  <a:cubicBezTo>
                    <a:pt x="317208" y="30848"/>
                    <a:pt x="23558" y="150254"/>
                    <a:pt x="23558" y="150254"/>
                  </a:cubicBezTo>
                  <a:cubicBezTo>
                    <a:pt x="11239" y="155194"/>
                    <a:pt x="0" y="124790"/>
                    <a:pt x="11493" y="120167"/>
                  </a:cubicBezTo>
                  <a:cubicBezTo>
                    <a:pt x="11493" y="120167"/>
                    <a:pt x="193053" y="46025"/>
                    <a:pt x="285521" y="8928"/>
                  </a:cubicBezTo>
                  <a:lnTo>
                    <a:pt x="394081" y="0"/>
                  </a:lnTo>
                  <a:close/>
                </a:path>
              </a:pathLst>
            </a:custGeom>
            <a:ln w="4216" cap="rnd">
              <a:round/>
            </a:ln>
          </p:spPr>
          <p:style>
            <a:lnRef idx="1">
              <a:srgbClr val="979797"/>
            </a:lnRef>
            <a:fillRef idx="1">
              <a:srgbClr val="FFFEFD"/>
            </a:fillRef>
            <a:effectRef idx="0">
              <a:scrgbClr r="0" g="0" b="0"/>
            </a:effectRef>
            <a:fontRef idx="none"/>
          </p:style>
          <p:txBody>
            <a:bodyPr/>
            <a:lstStyle/>
            <a:p>
              <a:endParaRPr lang="ru-RU"/>
            </a:p>
          </p:txBody>
        </p:sp>
        <p:sp>
          <p:nvSpPr>
            <p:cNvPr id="7" name="Shape 518"/>
            <p:cNvSpPr/>
            <p:nvPr/>
          </p:nvSpPr>
          <p:spPr>
            <a:xfrm>
              <a:off x="185905" y="902829"/>
              <a:ext cx="252755" cy="266560"/>
            </a:xfrm>
            <a:custGeom>
              <a:avLst/>
              <a:gdLst/>
              <a:ahLst/>
              <a:cxnLst/>
              <a:rect l="0" t="0" r="0" b="0"/>
              <a:pathLst>
                <a:path w="252755" h="266560">
                  <a:moveTo>
                    <a:pt x="252489" y="0"/>
                  </a:moveTo>
                  <a:lnTo>
                    <a:pt x="252755" y="14"/>
                  </a:lnTo>
                  <a:lnTo>
                    <a:pt x="252755" y="25503"/>
                  </a:lnTo>
                  <a:lnTo>
                    <a:pt x="159289" y="33946"/>
                  </a:lnTo>
                  <a:cubicBezTo>
                    <a:pt x="73096" y="50257"/>
                    <a:pt x="12624" y="88443"/>
                    <a:pt x="12624" y="132944"/>
                  </a:cubicBezTo>
                  <a:cubicBezTo>
                    <a:pt x="12624" y="177454"/>
                    <a:pt x="73096" y="215635"/>
                    <a:pt x="159289" y="231944"/>
                  </a:cubicBezTo>
                  <a:lnTo>
                    <a:pt x="252755" y="240384"/>
                  </a:lnTo>
                  <a:lnTo>
                    <a:pt x="252755" y="266546"/>
                  </a:lnTo>
                  <a:lnTo>
                    <a:pt x="252489" y="266560"/>
                  </a:lnTo>
                  <a:cubicBezTo>
                    <a:pt x="113043" y="266560"/>
                    <a:pt x="0" y="206896"/>
                    <a:pt x="0" y="133274"/>
                  </a:cubicBezTo>
                  <a:cubicBezTo>
                    <a:pt x="0" y="59677"/>
                    <a:pt x="113043" y="0"/>
                    <a:pt x="252489" y="0"/>
                  </a:cubicBezTo>
                  <a:close/>
                </a:path>
              </a:pathLst>
            </a:custGeom>
            <a:ln w="0" cap="rnd">
              <a:round/>
            </a:ln>
          </p:spPr>
          <p:style>
            <a:lnRef idx="0">
              <a:srgbClr val="000000">
                <a:alpha val="0"/>
              </a:srgbClr>
            </a:lnRef>
            <a:fillRef idx="1">
              <a:srgbClr val="FFFEFD"/>
            </a:fillRef>
            <a:effectRef idx="0">
              <a:scrgbClr r="0" g="0" b="0"/>
            </a:effectRef>
            <a:fontRef idx="none"/>
          </p:style>
          <p:txBody>
            <a:bodyPr/>
            <a:lstStyle/>
            <a:p>
              <a:endParaRPr lang="ru-RU"/>
            </a:p>
          </p:txBody>
        </p:sp>
        <p:sp>
          <p:nvSpPr>
            <p:cNvPr id="8" name="Shape 519"/>
            <p:cNvSpPr/>
            <p:nvPr/>
          </p:nvSpPr>
          <p:spPr>
            <a:xfrm>
              <a:off x="438660" y="902843"/>
              <a:ext cx="252197" cy="266532"/>
            </a:xfrm>
            <a:custGeom>
              <a:avLst/>
              <a:gdLst/>
              <a:ahLst/>
              <a:cxnLst/>
              <a:rect l="0" t="0" r="0" b="0"/>
              <a:pathLst>
                <a:path w="252197" h="266532">
                  <a:moveTo>
                    <a:pt x="0" y="0"/>
                  </a:moveTo>
                  <a:lnTo>
                    <a:pt x="50614" y="2694"/>
                  </a:lnTo>
                  <a:cubicBezTo>
                    <a:pt x="165658" y="15123"/>
                    <a:pt x="252197" y="68863"/>
                    <a:pt x="252197" y="133260"/>
                  </a:cubicBezTo>
                  <a:cubicBezTo>
                    <a:pt x="252197" y="197679"/>
                    <a:pt x="165658" y="251412"/>
                    <a:pt x="50614" y="263839"/>
                  </a:cubicBezTo>
                  <a:lnTo>
                    <a:pt x="0" y="266532"/>
                  </a:lnTo>
                  <a:lnTo>
                    <a:pt x="0" y="240370"/>
                  </a:lnTo>
                  <a:lnTo>
                    <a:pt x="13" y="240371"/>
                  </a:lnTo>
                  <a:cubicBezTo>
                    <a:pt x="132626" y="240371"/>
                    <a:pt x="240132" y="192277"/>
                    <a:pt x="240132" y="132929"/>
                  </a:cubicBezTo>
                  <a:cubicBezTo>
                    <a:pt x="240132" y="73595"/>
                    <a:pt x="132626" y="25487"/>
                    <a:pt x="13" y="25487"/>
                  </a:cubicBezTo>
                  <a:lnTo>
                    <a:pt x="0" y="25489"/>
                  </a:lnTo>
                  <a:lnTo>
                    <a:pt x="0" y="0"/>
                  </a:lnTo>
                  <a:close/>
                </a:path>
              </a:pathLst>
            </a:custGeom>
            <a:ln w="0" cap="rnd">
              <a:round/>
            </a:ln>
          </p:spPr>
          <p:style>
            <a:lnRef idx="0">
              <a:srgbClr val="000000">
                <a:alpha val="0"/>
              </a:srgbClr>
            </a:lnRef>
            <a:fillRef idx="1">
              <a:srgbClr val="FFFEFD"/>
            </a:fillRef>
            <a:effectRef idx="0">
              <a:scrgbClr r="0" g="0" b="0"/>
            </a:effectRef>
            <a:fontRef idx="none"/>
          </p:style>
          <p:txBody>
            <a:bodyPr/>
            <a:lstStyle/>
            <a:p>
              <a:endParaRPr lang="ru-RU"/>
            </a:p>
          </p:txBody>
        </p:sp>
        <p:sp>
          <p:nvSpPr>
            <p:cNvPr id="9" name="Shape 520"/>
            <p:cNvSpPr/>
            <p:nvPr/>
          </p:nvSpPr>
          <p:spPr>
            <a:xfrm>
              <a:off x="198529" y="928331"/>
              <a:ext cx="480263" cy="214884"/>
            </a:xfrm>
            <a:custGeom>
              <a:avLst/>
              <a:gdLst/>
              <a:ahLst/>
              <a:cxnLst/>
              <a:rect l="0" t="0" r="0" b="0"/>
              <a:pathLst>
                <a:path w="480263" h="214884">
                  <a:moveTo>
                    <a:pt x="240144" y="214884"/>
                  </a:moveTo>
                  <a:cubicBezTo>
                    <a:pt x="107505" y="214884"/>
                    <a:pt x="0" y="166789"/>
                    <a:pt x="0" y="107442"/>
                  </a:cubicBezTo>
                  <a:cubicBezTo>
                    <a:pt x="0" y="48108"/>
                    <a:pt x="107505" y="0"/>
                    <a:pt x="240144" y="0"/>
                  </a:cubicBezTo>
                  <a:cubicBezTo>
                    <a:pt x="372758" y="0"/>
                    <a:pt x="480263" y="48108"/>
                    <a:pt x="480263" y="107442"/>
                  </a:cubicBezTo>
                  <a:cubicBezTo>
                    <a:pt x="480263" y="166789"/>
                    <a:pt x="372758" y="214884"/>
                    <a:pt x="240144" y="214884"/>
                  </a:cubicBezTo>
                  <a:close/>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0" name="Shape 521"/>
            <p:cNvSpPr/>
            <p:nvPr/>
          </p:nvSpPr>
          <p:spPr>
            <a:xfrm>
              <a:off x="185905" y="902829"/>
              <a:ext cx="504952" cy="266560"/>
            </a:xfrm>
            <a:custGeom>
              <a:avLst/>
              <a:gdLst/>
              <a:ahLst/>
              <a:cxnLst/>
              <a:rect l="0" t="0" r="0" b="0"/>
              <a:pathLst>
                <a:path w="504952" h="266560">
                  <a:moveTo>
                    <a:pt x="252489" y="0"/>
                  </a:moveTo>
                  <a:cubicBezTo>
                    <a:pt x="113043" y="0"/>
                    <a:pt x="0" y="59677"/>
                    <a:pt x="0" y="133274"/>
                  </a:cubicBezTo>
                  <a:cubicBezTo>
                    <a:pt x="0" y="206896"/>
                    <a:pt x="113043" y="266560"/>
                    <a:pt x="252489" y="266560"/>
                  </a:cubicBezTo>
                  <a:cubicBezTo>
                    <a:pt x="391922" y="266560"/>
                    <a:pt x="504952" y="206896"/>
                    <a:pt x="504952" y="133274"/>
                  </a:cubicBezTo>
                  <a:cubicBezTo>
                    <a:pt x="504952" y="59677"/>
                    <a:pt x="391922" y="0"/>
                    <a:pt x="252489" y="0"/>
                  </a:cubicBezTo>
                  <a:close/>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1" name="Shape 522"/>
            <p:cNvSpPr/>
            <p:nvPr/>
          </p:nvSpPr>
          <p:spPr>
            <a:xfrm>
              <a:off x="179452" y="852806"/>
              <a:ext cx="259169" cy="268601"/>
            </a:xfrm>
            <a:custGeom>
              <a:avLst/>
              <a:gdLst/>
              <a:ahLst/>
              <a:cxnLst/>
              <a:rect l="0" t="0" r="0" b="0"/>
              <a:pathLst>
                <a:path w="259169" h="268601">
                  <a:moveTo>
                    <a:pt x="259169" y="0"/>
                  </a:moveTo>
                  <a:lnTo>
                    <a:pt x="259169" y="25918"/>
                  </a:lnTo>
                  <a:lnTo>
                    <a:pt x="247612" y="26124"/>
                  </a:lnTo>
                  <a:cubicBezTo>
                    <a:pt x="115748" y="40412"/>
                    <a:pt x="14033" y="99822"/>
                    <a:pt x="20434" y="158814"/>
                  </a:cubicBezTo>
                  <a:cubicBezTo>
                    <a:pt x="25225" y="203057"/>
                    <a:pt x="89460" y="234499"/>
                    <a:pt x="176907" y="241428"/>
                  </a:cubicBezTo>
                  <a:lnTo>
                    <a:pt x="259169" y="239958"/>
                  </a:lnTo>
                  <a:lnTo>
                    <a:pt x="259169" y="266586"/>
                  </a:lnTo>
                  <a:lnTo>
                    <a:pt x="222421" y="268601"/>
                  </a:lnTo>
                  <a:lnTo>
                    <a:pt x="222419" y="268601"/>
                  </a:lnTo>
                  <a:lnTo>
                    <a:pt x="174463" y="265986"/>
                  </a:lnTo>
                  <a:cubicBezTo>
                    <a:pt x="82189" y="255631"/>
                    <a:pt x="13878" y="215386"/>
                    <a:pt x="7925" y="160503"/>
                  </a:cubicBezTo>
                  <a:cubicBezTo>
                    <a:pt x="0" y="87325"/>
                    <a:pt x="105956" y="15824"/>
                    <a:pt x="244577" y="800"/>
                  </a:cubicBezTo>
                  <a:lnTo>
                    <a:pt x="259169" y="0"/>
                  </a:lnTo>
                  <a:close/>
                </a:path>
              </a:pathLst>
            </a:custGeom>
            <a:ln w="0" cap="rnd">
              <a:round/>
            </a:ln>
          </p:spPr>
          <p:style>
            <a:lnRef idx="0">
              <a:srgbClr val="000000">
                <a:alpha val="0"/>
              </a:srgbClr>
            </a:lnRef>
            <a:fillRef idx="1">
              <a:srgbClr val="FFFEFD"/>
            </a:fillRef>
            <a:effectRef idx="0">
              <a:scrgbClr r="0" g="0" b="0"/>
            </a:effectRef>
            <a:fontRef idx="none"/>
          </p:style>
          <p:txBody>
            <a:bodyPr/>
            <a:lstStyle/>
            <a:p>
              <a:endParaRPr lang="ru-RU"/>
            </a:p>
          </p:txBody>
        </p:sp>
        <p:sp>
          <p:nvSpPr>
            <p:cNvPr id="12" name="Shape 523"/>
            <p:cNvSpPr/>
            <p:nvPr/>
          </p:nvSpPr>
          <p:spPr>
            <a:xfrm>
              <a:off x="438621" y="850775"/>
              <a:ext cx="258699" cy="268618"/>
            </a:xfrm>
            <a:custGeom>
              <a:avLst/>
              <a:gdLst/>
              <a:ahLst/>
              <a:cxnLst/>
              <a:rect l="0" t="0" r="0" b="0"/>
              <a:pathLst>
                <a:path w="258699" h="268618">
                  <a:moveTo>
                    <a:pt x="36288" y="41"/>
                  </a:moveTo>
                  <a:cubicBezTo>
                    <a:pt x="152010" y="0"/>
                    <a:pt x="243840" y="44097"/>
                    <a:pt x="250774" y="108127"/>
                  </a:cubicBezTo>
                  <a:cubicBezTo>
                    <a:pt x="258699" y="181305"/>
                    <a:pt x="152755" y="252819"/>
                    <a:pt x="14135" y="267843"/>
                  </a:cubicBezTo>
                  <a:lnTo>
                    <a:pt x="0" y="268618"/>
                  </a:lnTo>
                  <a:lnTo>
                    <a:pt x="0" y="241989"/>
                  </a:lnTo>
                  <a:lnTo>
                    <a:pt x="11582" y="241782"/>
                  </a:lnTo>
                  <a:cubicBezTo>
                    <a:pt x="143421" y="227508"/>
                    <a:pt x="245135" y="168110"/>
                    <a:pt x="238734" y="109105"/>
                  </a:cubicBezTo>
                  <a:cubicBezTo>
                    <a:pt x="233943" y="64862"/>
                    <a:pt x="169709" y="33412"/>
                    <a:pt x="82272" y="26481"/>
                  </a:cubicBezTo>
                  <a:lnTo>
                    <a:pt x="0" y="27949"/>
                  </a:lnTo>
                  <a:lnTo>
                    <a:pt x="0" y="2031"/>
                  </a:lnTo>
                  <a:lnTo>
                    <a:pt x="36288" y="41"/>
                  </a:lnTo>
                  <a:close/>
                </a:path>
              </a:pathLst>
            </a:custGeom>
            <a:ln w="0" cap="rnd">
              <a:round/>
            </a:ln>
          </p:spPr>
          <p:style>
            <a:lnRef idx="0">
              <a:srgbClr val="000000">
                <a:alpha val="0"/>
              </a:srgbClr>
            </a:lnRef>
            <a:fillRef idx="1">
              <a:srgbClr val="FFFEFD"/>
            </a:fillRef>
            <a:effectRef idx="0">
              <a:scrgbClr r="0" g="0" b="0"/>
            </a:effectRef>
            <a:fontRef idx="none"/>
          </p:style>
          <p:txBody>
            <a:bodyPr/>
            <a:lstStyle/>
            <a:p>
              <a:endParaRPr lang="ru-RU"/>
            </a:p>
          </p:txBody>
        </p:sp>
        <p:sp>
          <p:nvSpPr>
            <p:cNvPr id="13" name="Shape 524"/>
            <p:cNvSpPr/>
            <p:nvPr/>
          </p:nvSpPr>
          <p:spPr>
            <a:xfrm>
              <a:off x="193486" y="864643"/>
              <a:ext cx="490271" cy="242202"/>
            </a:xfrm>
            <a:custGeom>
              <a:avLst/>
              <a:gdLst/>
              <a:ahLst/>
              <a:cxnLst/>
              <a:rect l="0" t="0" r="0" b="0"/>
              <a:pathLst>
                <a:path w="490271" h="242202">
                  <a:moveTo>
                    <a:pt x="256718" y="227914"/>
                  </a:moveTo>
                  <a:cubicBezTo>
                    <a:pt x="124854" y="242202"/>
                    <a:pt x="12789" y="205969"/>
                    <a:pt x="6401" y="146977"/>
                  </a:cubicBezTo>
                  <a:cubicBezTo>
                    <a:pt x="0" y="87986"/>
                    <a:pt x="101714" y="28575"/>
                    <a:pt x="233578" y="14288"/>
                  </a:cubicBezTo>
                  <a:cubicBezTo>
                    <a:pt x="365417" y="0"/>
                    <a:pt x="477482" y="36246"/>
                    <a:pt x="483870" y="95237"/>
                  </a:cubicBezTo>
                  <a:cubicBezTo>
                    <a:pt x="490271" y="154242"/>
                    <a:pt x="388557" y="213639"/>
                    <a:pt x="256718" y="227914"/>
                  </a:cubicBezTo>
                  <a:close/>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4" name="Shape 525"/>
            <p:cNvSpPr/>
            <p:nvPr/>
          </p:nvSpPr>
          <p:spPr>
            <a:xfrm>
              <a:off x="179452" y="838582"/>
              <a:ext cx="517868" cy="295059"/>
            </a:xfrm>
            <a:custGeom>
              <a:avLst/>
              <a:gdLst/>
              <a:ahLst/>
              <a:cxnLst/>
              <a:rect l="0" t="0" r="0" b="0"/>
              <a:pathLst>
                <a:path w="517868" h="295059">
                  <a:moveTo>
                    <a:pt x="244577" y="15024"/>
                  </a:moveTo>
                  <a:cubicBezTo>
                    <a:pt x="105956" y="30048"/>
                    <a:pt x="0" y="101549"/>
                    <a:pt x="7925" y="174727"/>
                  </a:cubicBezTo>
                  <a:cubicBezTo>
                    <a:pt x="15862" y="247904"/>
                    <a:pt x="134658" y="295059"/>
                    <a:pt x="273304" y="280035"/>
                  </a:cubicBezTo>
                  <a:cubicBezTo>
                    <a:pt x="411924" y="265011"/>
                    <a:pt x="517868" y="193497"/>
                    <a:pt x="509943" y="120320"/>
                  </a:cubicBezTo>
                  <a:cubicBezTo>
                    <a:pt x="502018" y="47142"/>
                    <a:pt x="383210" y="0"/>
                    <a:pt x="244577" y="15024"/>
                  </a:cubicBezTo>
                  <a:close/>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5" name="Shape 526"/>
            <p:cNvSpPr/>
            <p:nvPr/>
          </p:nvSpPr>
          <p:spPr>
            <a:xfrm>
              <a:off x="168295" y="868742"/>
              <a:ext cx="255524" cy="266279"/>
            </a:xfrm>
            <a:custGeom>
              <a:avLst/>
              <a:gdLst/>
              <a:ahLst/>
              <a:cxnLst/>
              <a:rect l="0" t="0" r="0" b="0"/>
              <a:pathLst>
                <a:path w="255524" h="266279">
                  <a:moveTo>
                    <a:pt x="255524" y="0"/>
                  </a:moveTo>
                  <a:lnTo>
                    <a:pt x="255524" y="25640"/>
                  </a:lnTo>
                  <a:lnTo>
                    <a:pt x="166120" y="30093"/>
                  </a:lnTo>
                  <a:cubicBezTo>
                    <a:pt x="79343" y="42919"/>
                    <a:pt x="17374" y="78640"/>
                    <a:pt x="15583" y="123112"/>
                  </a:cubicBezTo>
                  <a:cubicBezTo>
                    <a:pt x="13183" y="182396"/>
                    <a:pt x="118682" y="234796"/>
                    <a:pt x="251206" y="240130"/>
                  </a:cubicBezTo>
                  <a:lnTo>
                    <a:pt x="255524" y="239915"/>
                  </a:lnTo>
                  <a:lnTo>
                    <a:pt x="255524" y="266206"/>
                  </a:lnTo>
                  <a:lnTo>
                    <a:pt x="249873" y="266279"/>
                  </a:lnTo>
                  <a:cubicBezTo>
                    <a:pt x="110541" y="260653"/>
                    <a:pt x="0" y="196480"/>
                    <a:pt x="2959" y="122934"/>
                  </a:cubicBezTo>
                  <a:cubicBezTo>
                    <a:pt x="5559" y="58571"/>
                    <a:pt x="94193" y="8364"/>
                    <a:pt x="209660" y="588"/>
                  </a:cubicBezTo>
                  <a:lnTo>
                    <a:pt x="255524" y="0"/>
                  </a:lnTo>
                  <a:close/>
                </a:path>
              </a:pathLst>
            </a:custGeom>
            <a:ln w="0" cap="rnd">
              <a:round/>
            </a:ln>
          </p:spPr>
          <p:style>
            <a:lnRef idx="0">
              <a:srgbClr val="000000">
                <a:alpha val="0"/>
              </a:srgbClr>
            </a:lnRef>
            <a:fillRef idx="1">
              <a:srgbClr val="FFFEFD"/>
            </a:fillRef>
            <a:effectRef idx="0">
              <a:scrgbClr r="0" g="0" b="0"/>
            </a:effectRef>
            <a:fontRef idx="none"/>
          </p:style>
          <p:txBody>
            <a:bodyPr/>
            <a:lstStyle/>
            <a:p>
              <a:endParaRPr lang="ru-RU"/>
            </a:p>
          </p:txBody>
        </p:sp>
        <p:sp>
          <p:nvSpPr>
            <p:cNvPr id="16" name="Shape 527"/>
            <p:cNvSpPr/>
            <p:nvPr/>
          </p:nvSpPr>
          <p:spPr>
            <a:xfrm>
              <a:off x="423819" y="868676"/>
              <a:ext cx="254940" cy="266272"/>
            </a:xfrm>
            <a:custGeom>
              <a:avLst/>
              <a:gdLst/>
              <a:ahLst/>
              <a:cxnLst/>
              <a:rect l="0" t="0" r="0" b="0"/>
              <a:pathLst>
                <a:path w="254940" h="266272">
                  <a:moveTo>
                    <a:pt x="5093" y="0"/>
                  </a:moveTo>
                  <a:cubicBezTo>
                    <a:pt x="144412" y="5613"/>
                    <a:pt x="254940" y="69787"/>
                    <a:pt x="251994" y="143332"/>
                  </a:cubicBezTo>
                  <a:cubicBezTo>
                    <a:pt x="249393" y="207696"/>
                    <a:pt x="160750" y="257902"/>
                    <a:pt x="45297" y="265688"/>
                  </a:cubicBezTo>
                  <a:lnTo>
                    <a:pt x="0" y="266272"/>
                  </a:lnTo>
                  <a:lnTo>
                    <a:pt x="0" y="239980"/>
                  </a:lnTo>
                  <a:lnTo>
                    <a:pt x="89410" y="235526"/>
                  </a:lnTo>
                  <a:cubicBezTo>
                    <a:pt x="176181" y="222701"/>
                    <a:pt x="238151" y="186982"/>
                    <a:pt x="239941" y="142520"/>
                  </a:cubicBezTo>
                  <a:cubicBezTo>
                    <a:pt x="242329" y="83223"/>
                    <a:pt x="136843" y="30836"/>
                    <a:pt x="4331" y="25489"/>
                  </a:cubicBezTo>
                  <a:lnTo>
                    <a:pt x="0" y="25705"/>
                  </a:lnTo>
                  <a:lnTo>
                    <a:pt x="0" y="65"/>
                  </a:lnTo>
                  <a:lnTo>
                    <a:pt x="5093" y="0"/>
                  </a:lnTo>
                  <a:close/>
                </a:path>
              </a:pathLst>
            </a:custGeom>
            <a:ln w="0" cap="rnd">
              <a:round/>
            </a:ln>
          </p:spPr>
          <p:style>
            <a:lnRef idx="0">
              <a:srgbClr val="000000">
                <a:alpha val="0"/>
              </a:srgbClr>
            </a:lnRef>
            <a:fillRef idx="1">
              <a:srgbClr val="FFFEFD"/>
            </a:fillRef>
            <a:effectRef idx="0">
              <a:scrgbClr r="0" g="0" b="0"/>
            </a:effectRef>
            <a:fontRef idx="none"/>
          </p:style>
          <p:txBody>
            <a:bodyPr/>
            <a:lstStyle/>
            <a:p>
              <a:endParaRPr lang="ru-RU"/>
            </a:p>
          </p:txBody>
        </p:sp>
        <p:sp>
          <p:nvSpPr>
            <p:cNvPr id="17" name="Shape 528"/>
            <p:cNvSpPr/>
            <p:nvPr/>
          </p:nvSpPr>
          <p:spPr>
            <a:xfrm>
              <a:off x="181478" y="888819"/>
              <a:ext cx="484670" cy="225400"/>
            </a:xfrm>
            <a:custGeom>
              <a:avLst/>
              <a:gdLst/>
              <a:ahLst/>
              <a:cxnLst/>
              <a:rect l="0" t="0" r="0" b="0"/>
              <a:pathLst>
                <a:path w="484670" h="225400">
                  <a:moveTo>
                    <a:pt x="238023" y="220053"/>
                  </a:moveTo>
                  <a:cubicBezTo>
                    <a:pt x="105499" y="214719"/>
                    <a:pt x="0" y="162319"/>
                    <a:pt x="2400" y="103035"/>
                  </a:cubicBezTo>
                  <a:cubicBezTo>
                    <a:pt x="4788" y="43739"/>
                    <a:pt x="114160" y="0"/>
                    <a:pt x="246672" y="5347"/>
                  </a:cubicBezTo>
                  <a:cubicBezTo>
                    <a:pt x="379184" y="10693"/>
                    <a:pt x="484670" y="63081"/>
                    <a:pt x="482283" y="122377"/>
                  </a:cubicBezTo>
                  <a:cubicBezTo>
                    <a:pt x="479895" y="181661"/>
                    <a:pt x="370523" y="225400"/>
                    <a:pt x="238023" y="220053"/>
                  </a:cubicBezTo>
                  <a:close/>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8" name="Shape 529"/>
            <p:cNvSpPr/>
            <p:nvPr/>
          </p:nvSpPr>
          <p:spPr>
            <a:xfrm>
              <a:off x="168295" y="863050"/>
              <a:ext cx="510464" cy="277584"/>
            </a:xfrm>
            <a:custGeom>
              <a:avLst/>
              <a:gdLst/>
              <a:ahLst/>
              <a:cxnLst/>
              <a:rect l="0" t="0" r="0" b="0"/>
              <a:pathLst>
                <a:path w="510464" h="277584">
                  <a:moveTo>
                    <a:pt x="260617" y="5626"/>
                  </a:moveTo>
                  <a:cubicBezTo>
                    <a:pt x="121272" y="0"/>
                    <a:pt x="5931" y="55067"/>
                    <a:pt x="2959" y="128626"/>
                  </a:cubicBezTo>
                  <a:cubicBezTo>
                    <a:pt x="0" y="202171"/>
                    <a:pt x="110541" y="266344"/>
                    <a:pt x="249873" y="271971"/>
                  </a:cubicBezTo>
                  <a:cubicBezTo>
                    <a:pt x="389192" y="277584"/>
                    <a:pt x="504546" y="222517"/>
                    <a:pt x="507517" y="148958"/>
                  </a:cubicBezTo>
                  <a:cubicBezTo>
                    <a:pt x="510464" y="75413"/>
                    <a:pt x="399936" y="11240"/>
                    <a:pt x="260617" y="5626"/>
                  </a:cubicBezTo>
                  <a:close/>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19" name="Shape 531"/>
            <p:cNvSpPr/>
            <p:nvPr/>
          </p:nvSpPr>
          <p:spPr>
            <a:xfrm>
              <a:off x="779875" y="690056"/>
              <a:ext cx="51117" cy="17031"/>
            </a:xfrm>
            <a:custGeom>
              <a:avLst/>
              <a:gdLst/>
              <a:ahLst/>
              <a:cxnLst/>
              <a:rect l="0" t="0" r="0" b="0"/>
              <a:pathLst>
                <a:path w="51117" h="17031">
                  <a:moveTo>
                    <a:pt x="51117" y="8509"/>
                  </a:moveTo>
                  <a:cubicBezTo>
                    <a:pt x="51117" y="13221"/>
                    <a:pt x="48120" y="17031"/>
                    <a:pt x="44425" y="17031"/>
                  </a:cubicBezTo>
                  <a:lnTo>
                    <a:pt x="6706" y="17031"/>
                  </a:lnTo>
                  <a:cubicBezTo>
                    <a:pt x="2997" y="17031"/>
                    <a:pt x="0" y="13221"/>
                    <a:pt x="0" y="8509"/>
                  </a:cubicBezTo>
                  <a:cubicBezTo>
                    <a:pt x="0" y="3810"/>
                    <a:pt x="2997" y="0"/>
                    <a:pt x="6706" y="0"/>
                  </a:cubicBezTo>
                  <a:lnTo>
                    <a:pt x="44425" y="0"/>
                  </a:lnTo>
                  <a:cubicBezTo>
                    <a:pt x="48120" y="0"/>
                    <a:pt x="51117" y="3810"/>
                    <a:pt x="51117" y="8509"/>
                  </a:cubicBezTo>
                  <a:close/>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20" name="Shape 532"/>
            <p:cNvSpPr/>
            <p:nvPr/>
          </p:nvSpPr>
          <p:spPr>
            <a:xfrm>
              <a:off x="779875" y="673028"/>
              <a:ext cx="51117" cy="17031"/>
            </a:xfrm>
            <a:custGeom>
              <a:avLst/>
              <a:gdLst/>
              <a:ahLst/>
              <a:cxnLst/>
              <a:rect l="0" t="0" r="0" b="0"/>
              <a:pathLst>
                <a:path w="51117" h="17031">
                  <a:moveTo>
                    <a:pt x="6706" y="0"/>
                  </a:moveTo>
                  <a:lnTo>
                    <a:pt x="44425" y="0"/>
                  </a:lnTo>
                  <a:cubicBezTo>
                    <a:pt x="48120" y="0"/>
                    <a:pt x="51117" y="3810"/>
                    <a:pt x="51117" y="8522"/>
                  </a:cubicBezTo>
                  <a:cubicBezTo>
                    <a:pt x="51117" y="13221"/>
                    <a:pt x="48120" y="17031"/>
                    <a:pt x="44425" y="17031"/>
                  </a:cubicBezTo>
                  <a:lnTo>
                    <a:pt x="6706" y="17031"/>
                  </a:lnTo>
                  <a:cubicBezTo>
                    <a:pt x="2997" y="17031"/>
                    <a:pt x="0" y="13221"/>
                    <a:pt x="0" y="8522"/>
                  </a:cubicBezTo>
                  <a:cubicBezTo>
                    <a:pt x="0" y="3810"/>
                    <a:pt x="2997" y="0"/>
                    <a:pt x="6706" y="0"/>
                  </a:cubicBezTo>
                  <a:close/>
                </a:path>
              </a:pathLst>
            </a:custGeom>
            <a:ln w="0" cap="rnd">
              <a:round/>
            </a:ln>
          </p:spPr>
          <p:style>
            <a:lnRef idx="0">
              <a:srgbClr val="000000">
                <a:alpha val="0"/>
              </a:srgbClr>
            </a:lnRef>
            <a:fillRef idx="1">
              <a:srgbClr val="FFFEFD"/>
            </a:fillRef>
            <a:effectRef idx="0">
              <a:scrgbClr r="0" g="0" b="0"/>
            </a:effectRef>
            <a:fontRef idx="none"/>
          </p:style>
          <p:txBody>
            <a:bodyPr/>
            <a:lstStyle/>
            <a:p>
              <a:endParaRPr lang="ru-RU"/>
            </a:p>
          </p:txBody>
        </p:sp>
        <p:sp>
          <p:nvSpPr>
            <p:cNvPr id="21" name="Shape 533"/>
            <p:cNvSpPr/>
            <p:nvPr/>
          </p:nvSpPr>
          <p:spPr>
            <a:xfrm>
              <a:off x="779875" y="673028"/>
              <a:ext cx="51117" cy="17031"/>
            </a:xfrm>
            <a:custGeom>
              <a:avLst/>
              <a:gdLst/>
              <a:ahLst/>
              <a:cxnLst/>
              <a:rect l="0" t="0" r="0" b="0"/>
              <a:pathLst>
                <a:path w="51117" h="17031">
                  <a:moveTo>
                    <a:pt x="51117" y="8522"/>
                  </a:moveTo>
                  <a:cubicBezTo>
                    <a:pt x="51117" y="13221"/>
                    <a:pt x="48120" y="17031"/>
                    <a:pt x="44425" y="17031"/>
                  </a:cubicBezTo>
                  <a:lnTo>
                    <a:pt x="6706" y="17031"/>
                  </a:lnTo>
                  <a:cubicBezTo>
                    <a:pt x="2997" y="17031"/>
                    <a:pt x="0" y="13221"/>
                    <a:pt x="0" y="8522"/>
                  </a:cubicBezTo>
                  <a:cubicBezTo>
                    <a:pt x="0" y="3810"/>
                    <a:pt x="2997" y="0"/>
                    <a:pt x="6706" y="0"/>
                  </a:cubicBezTo>
                  <a:lnTo>
                    <a:pt x="44425" y="0"/>
                  </a:lnTo>
                  <a:cubicBezTo>
                    <a:pt x="48120" y="0"/>
                    <a:pt x="51117" y="3810"/>
                    <a:pt x="51117" y="8522"/>
                  </a:cubicBezTo>
                  <a:close/>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22" name="Shape 534"/>
            <p:cNvSpPr/>
            <p:nvPr/>
          </p:nvSpPr>
          <p:spPr>
            <a:xfrm>
              <a:off x="741417" y="655731"/>
              <a:ext cx="127521" cy="17043"/>
            </a:xfrm>
            <a:custGeom>
              <a:avLst/>
              <a:gdLst/>
              <a:ahLst/>
              <a:cxnLst/>
              <a:rect l="0" t="0" r="0" b="0"/>
              <a:pathLst>
                <a:path w="127521" h="17043">
                  <a:moveTo>
                    <a:pt x="0" y="0"/>
                  </a:moveTo>
                  <a:lnTo>
                    <a:pt x="127521" y="0"/>
                  </a:lnTo>
                  <a:cubicBezTo>
                    <a:pt x="127521" y="0"/>
                    <a:pt x="122352" y="17043"/>
                    <a:pt x="95453" y="17043"/>
                  </a:cubicBezTo>
                  <a:lnTo>
                    <a:pt x="32576" y="17043"/>
                  </a:lnTo>
                  <a:cubicBezTo>
                    <a:pt x="4648" y="17043"/>
                    <a:pt x="0" y="0"/>
                    <a:pt x="0" y="0"/>
                  </a:cubicBezTo>
                  <a:close/>
                </a:path>
              </a:pathLst>
            </a:custGeom>
            <a:ln w="4216" cap="rnd">
              <a:round/>
            </a:ln>
          </p:spPr>
          <p:style>
            <a:lnRef idx="1">
              <a:srgbClr val="979797"/>
            </a:lnRef>
            <a:fillRef idx="0">
              <a:srgbClr val="FFFEFD"/>
            </a:fillRef>
            <a:effectRef idx="0">
              <a:scrgbClr r="0" g="0" b="0"/>
            </a:effectRef>
            <a:fontRef idx="none"/>
          </p:style>
          <p:txBody>
            <a:bodyPr/>
            <a:lstStyle/>
            <a:p>
              <a:endParaRPr lang="ru-RU"/>
            </a:p>
          </p:txBody>
        </p:sp>
        <p:sp>
          <p:nvSpPr>
            <p:cNvPr id="23" name="Shape 536"/>
            <p:cNvSpPr/>
            <p:nvPr/>
          </p:nvSpPr>
          <p:spPr>
            <a:xfrm>
              <a:off x="640168" y="0"/>
              <a:ext cx="311480" cy="654723"/>
            </a:xfrm>
            <a:custGeom>
              <a:avLst/>
              <a:gdLst/>
              <a:ahLst/>
              <a:cxnLst/>
              <a:rect l="0" t="0" r="0" b="0"/>
              <a:pathLst>
                <a:path w="311480" h="654723">
                  <a:moveTo>
                    <a:pt x="311480" y="629450"/>
                  </a:moveTo>
                  <a:cubicBezTo>
                    <a:pt x="311480" y="643407"/>
                    <a:pt x="300177" y="654723"/>
                    <a:pt x="286220" y="654723"/>
                  </a:cubicBezTo>
                  <a:lnTo>
                    <a:pt x="40246" y="654723"/>
                  </a:lnTo>
                  <a:cubicBezTo>
                    <a:pt x="26289" y="654723"/>
                    <a:pt x="14986" y="643407"/>
                    <a:pt x="14986" y="629450"/>
                  </a:cubicBezTo>
                  <a:cubicBezTo>
                    <a:pt x="14986" y="629450"/>
                    <a:pt x="0" y="482664"/>
                    <a:pt x="0" y="312255"/>
                  </a:cubicBezTo>
                  <a:cubicBezTo>
                    <a:pt x="0" y="141859"/>
                    <a:pt x="14986" y="25260"/>
                    <a:pt x="14986" y="25260"/>
                  </a:cubicBezTo>
                  <a:cubicBezTo>
                    <a:pt x="14986" y="11303"/>
                    <a:pt x="26289" y="0"/>
                    <a:pt x="40246" y="0"/>
                  </a:cubicBezTo>
                  <a:lnTo>
                    <a:pt x="286220" y="0"/>
                  </a:lnTo>
                  <a:cubicBezTo>
                    <a:pt x="300177" y="0"/>
                    <a:pt x="311480" y="11303"/>
                    <a:pt x="311480" y="25260"/>
                  </a:cubicBezTo>
                  <a:lnTo>
                    <a:pt x="311480" y="629450"/>
                  </a:lnTo>
                  <a:close/>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24" name="Shape 537"/>
            <p:cNvSpPr/>
            <p:nvPr/>
          </p:nvSpPr>
          <p:spPr>
            <a:xfrm>
              <a:off x="956224" y="35122"/>
              <a:ext cx="30010" cy="227813"/>
            </a:xfrm>
            <a:custGeom>
              <a:avLst/>
              <a:gdLst/>
              <a:ahLst/>
              <a:cxnLst/>
              <a:rect l="0" t="0" r="0" b="0"/>
              <a:pathLst>
                <a:path w="30010" h="227813">
                  <a:moveTo>
                    <a:pt x="0" y="0"/>
                  </a:moveTo>
                  <a:lnTo>
                    <a:pt x="17082" y="0"/>
                  </a:lnTo>
                  <a:cubicBezTo>
                    <a:pt x="24232" y="0"/>
                    <a:pt x="30010" y="5779"/>
                    <a:pt x="30010" y="12916"/>
                  </a:cubicBezTo>
                  <a:lnTo>
                    <a:pt x="30010" y="214897"/>
                  </a:lnTo>
                  <a:cubicBezTo>
                    <a:pt x="30010" y="222021"/>
                    <a:pt x="24232" y="227813"/>
                    <a:pt x="17082" y="227813"/>
                  </a:cubicBezTo>
                  <a:lnTo>
                    <a:pt x="0" y="227813"/>
                  </a:lnTo>
                  <a:lnTo>
                    <a:pt x="0" y="0"/>
                  </a:lnTo>
                  <a:close/>
                </a:path>
              </a:pathLst>
            </a:custGeom>
            <a:ln w="4216" cap="rnd">
              <a:round/>
            </a:ln>
          </p:spPr>
          <p:style>
            <a:lnRef idx="1">
              <a:srgbClr val="979797"/>
            </a:lnRef>
            <a:fillRef idx="0">
              <a:srgbClr val="FFFEFD"/>
            </a:fillRef>
            <a:effectRef idx="0">
              <a:scrgbClr r="0" g="0" b="0"/>
            </a:effectRef>
            <a:fontRef idx="none"/>
          </p:style>
          <p:txBody>
            <a:bodyPr/>
            <a:lstStyle/>
            <a:p>
              <a:endParaRPr lang="ru-RU"/>
            </a:p>
          </p:txBody>
        </p:sp>
        <p:sp>
          <p:nvSpPr>
            <p:cNvPr id="25" name="Shape 538"/>
            <p:cNvSpPr/>
            <p:nvPr/>
          </p:nvSpPr>
          <p:spPr>
            <a:xfrm>
              <a:off x="227641" y="1215565"/>
              <a:ext cx="26873" cy="51880"/>
            </a:xfrm>
            <a:custGeom>
              <a:avLst/>
              <a:gdLst/>
              <a:ahLst/>
              <a:cxnLst/>
              <a:rect l="0" t="0" r="0" b="0"/>
              <a:pathLst>
                <a:path w="26873" h="51880">
                  <a:moveTo>
                    <a:pt x="7595" y="1080"/>
                  </a:moveTo>
                  <a:cubicBezTo>
                    <a:pt x="12179" y="0"/>
                    <a:pt x="16586" y="2057"/>
                    <a:pt x="17425" y="5652"/>
                  </a:cubicBezTo>
                  <a:lnTo>
                    <a:pt x="26035" y="42329"/>
                  </a:lnTo>
                  <a:cubicBezTo>
                    <a:pt x="26873" y="45949"/>
                    <a:pt x="23838" y="49733"/>
                    <a:pt x="19253" y="50813"/>
                  </a:cubicBezTo>
                  <a:cubicBezTo>
                    <a:pt x="14694" y="51880"/>
                    <a:pt x="10300" y="49835"/>
                    <a:pt x="9449" y="46215"/>
                  </a:cubicBezTo>
                  <a:lnTo>
                    <a:pt x="851" y="9538"/>
                  </a:lnTo>
                  <a:cubicBezTo>
                    <a:pt x="0" y="5956"/>
                    <a:pt x="3035" y="2146"/>
                    <a:pt x="7595" y="1080"/>
                  </a:cubicBezTo>
                  <a:close/>
                </a:path>
              </a:pathLst>
            </a:custGeom>
            <a:ln w="0" cap="rnd">
              <a:round/>
            </a:ln>
          </p:spPr>
          <p:style>
            <a:lnRef idx="0">
              <a:srgbClr val="000000">
                <a:alpha val="0"/>
              </a:srgbClr>
            </a:lnRef>
            <a:fillRef idx="1">
              <a:srgbClr val="FFFEFD"/>
            </a:fillRef>
            <a:effectRef idx="0">
              <a:scrgbClr r="0" g="0" b="0"/>
            </a:effectRef>
            <a:fontRef idx="none"/>
          </p:style>
          <p:txBody>
            <a:bodyPr/>
            <a:lstStyle/>
            <a:p>
              <a:endParaRPr lang="ru-RU"/>
            </a:p>
          </p:txBody>
        </p:sp>
        <p:sp>
          <p:nvSpPr>
            <p:cNvPr id="26" name="Shape 539"/>
            <p:cNvSpPr/>
            <p:nvPr/>
          </p:nvSpPr>
          <p:spPr>
            <a:xfrm>
              <a:off x="227641" y="1215565"/>
              <a:ext cx="26873" cy="51880"/>
            </a:xfrm>
            <a:custGeom>
              <a:avLst/>
              <a:gdLst/>
              <a:ahLst/>
              <a:cxnLst/>
              <a:rect l="0" t="0" r="0" b="0"/>
              <a:pathLst>
                <a:path w="26873" h="51880">
                  <a:moveTo>
                    <a:pt x="7595" y="1080"/>
                  </a:moveTo>
                  <a:cubicBezTo>
                    <a:pt x="12179" y="0"/>
                    <a:pt x="16586" y="2057"/>
                    <a:pt x="17425" y="5652"/>
                  </a:cubicBezTo>
                  <a:lnTo>
                    <a:pt x="26035" y="42329"/>
                  </a:lnTo>
                  <a:cubicBezTo>
                    <a:pt x="26873" y="45949"/>
                    <a:pt x="23838" y="49733"/>
                    <a:pt x="19253" y="50813"/>
                  </a:cubicBezTo>
                  <a:cubicBezTo>
                    <a:pt x="14694" y="51880"/>
                    <a:pt x="10300" y="49835"/>
                    <a:pt x="9449" y="46215"/>
                  </a:cubicBezTo>
                  <a:lnTo>
                    <a:pt x="851" y="9538"/>
                  </a:lnTo>
                  <a:cubicBezTo>
                    <a:pt x="0" y="5956"/>
                    <a:pt x="3035" y="2146"/>
                    <a:pt x="7595" y="1080"/>
                  </a:cubicBezTo>
                  <a:close/>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27" name="Shape 540"/>
            <p:cNvSpPr/>
            <p:nvPr/>
          </p:nvSpPr>
          <p:spPr>
            <a:xfrm>
              <a:off x="211094" y="1219458"/>
              <a:ext cx="26861" cy="51880"/>
            </a:xfrm>
            <a:custGeom>
              <a:avLst/>
              <a:gdLst/>
              <a:ahLst/>
              <a:cxnLst/>
              <a:rect l="0" t="0" r="0" b="0"/>
              <a:pathLst>
                <a:path w="26861" h="51880">
                  <a:moveTo>
                    <a:pt x="7595" y="1067"/>
                  </a:moveTo>
                  <a:cubicBezTo>
                    <a:pt x="12167" y="0"/>
                    <a:pt x="16574" y="2057"/>
                    <a:pt x="17412" y="5639"/>
                  </a:cubicBezTo>
                  <a:lnTo>
                    <a:pt x="26010" y="42329"/>
                  </a:lnTo>
                  <a:cubicBezTo>
                    <a:pt x="26861" y="45936"/>
                    <a:pt x="23838" y="49720"/>
                    <a:pt x="19253" y="50800"/>
                  </a:cubicBezTo>
                  <a:cubicBezTo>
                    <a:pt x="14681" y="51880"/>
                    <a:pt x="10287" y="49822"/>
                    <a:pt x="9436" y="46215"/>
                  </a:cubicBezTo>
                  <a:lnTo>
                    <a:pt x="838" y="9525"/>
                  </a:lnTo>
                  <a:cubicBezTo>
                    <a:pt x="0" y="5944"/>
                    <a:pt x="3023" y="2134"/>
                    <a:pt x="7595" y="1067"/>
                  </a:cubicBezTo>
                  <a:close/>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28" name="Shape 541"/>
            <p:cNvSpPr/>
            <p:nvPr/>
          </p:nvSpPr>
          <p:spPr>
            <a:xfrm>
              <a:off x="194523" y="1223328"/>
              <a:ext cx="26861" cy="51892"/>
            </a:xfrm>
            <a:custGeom>
              <a:avLst/>
              <a:gdLst/>
              <a:ahLst/>
              <a:cxnLst/>
              <a:rect l="0" t="0" r="0" b="0"/>
              <a:pathLst>
                <a:path w="26861" h="51892">
                  <a:moveTo>
                    <a:pt x="7607" y="1080"/>
                  </a:moveTo>
                  <a:cubicBezTo>
                    <a:pt x="12179" y="0"/>
                    <a:pt x="16573" y="2070"/>
                    <a:pt x="17412" y="5652"/>
                  </a:cubicBezTo>
                  <a:lnTo>
                    <a:pt x="26010" y="42342"/>
                  </a:lnTo>
                  <a:cubicBezTo>
                    <a:pt x="26861" y="45949"/>
                    <a:pt x="23838" y="49733"/>
                    <a:pt x="19266" y="50813"/>
                  </a:cubicBezTo>
                  <a:cubicBezTo>
                    <a:pt x="14681" y="51892"/>
                    <a:pt x="10300" y="49835"/>
                    <a:pt x="9449" y="46228"/>
                  </a:cubicBezTo>
                  <a:lnTo>
                    <a:pt x="838" y="9551"/>
                  </a:lnTo>
                  <a:cubicBezTo>
                    <a:pt x="0" y="5956"/>
                    <a:pt x="3023" y="2146"/>
                    <a:pt x="7607" y="1080"/>
                  </a:cubicBezTo>
                  <a:close/>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29" name="Shape 542"/>
            <p:cNvSpPr/>
            <p:nvPr/>
          </p:nvSpPr>
          <p:spPr>
            <a:xfrm>
              <a:off x="55887" y="1218937"/>
              <a:ext cx="150927" cy="96583"/>
            </a:xfrm>
            <a:custGeom>
              <a:avLst/>
              <a:gdLst/>
              <a:ahLst/>
              <a:cxnLst/>
              <a:rect l="0" t="0" r="0" b="0"/>
              <a:pathLst>
                <a:path w="150927" h="96583">
                  <a:moveTo>
                    <a:pt x="150279" y="59969"/>
                  </a:moveTo>
                  <a:cubicBezTo>
                    <a:pt x="150927" y="62789"/>
                    <a:pt x="149187" y="65621"/>
                    <a:pt x="146355" y="66294"/>
                  </a:cubicBezTo>
                  <a:lnTo>
                    <a:pt x="19990" y="95923"/>
                  </a:lnTo>
                  <a:cubicBezTo>
                    <a:pt x="17145" y="96583"/>
                    <a:pt x="14313" y="94831"/>
                    <a:pt x="13652" y="92011"/>
                  </a:cubicBezTo>
                  <a:lnTo>
                    <a:pt x="673" y="36627"/>
                  </a:lnTo>
                  <a:cubicBezTo>
                    <a:pt x="0" y="33795"/>
                    <a:pt x="1753" y="30963"/>
                    <a:pt x="4597" y="30302"/>
                  </a:cubicBezTo>
                  <a:lnTo>
                    <a:pt x="130975" y="660"/>
                  </a:lnTo>
                  <a:cubicBezTo>
                    <a:pt x="133794" y="0"/>
                    <a:pt x="136627" y="1753"/>
                    <a:pt x="137287" y="4597"/>
                  </a:cubicBezTo>
                  <a:lnTo>
                    <a:pt x="150279" y="59969"/>
                  </a:lnTo>
                  <a:close/>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0" name="Shape 543"/>
            <p:cNvSpPr/>
            <p:nvPr/>
          </p:nvSpPr>
          <p:spPr>
            <a:xfrm>
              <a:off x="0" y="1269717"/>
              <a:ext cx="64110" cy="32093"/>
            </a:xfrm>
            <a:custGeom>
              <a:avLst/>
              <a:gdLst/>
              <a:ahLst/>
              <a:cxnLst/>
              <a:rect l="0" t="0" r="0" b="0"/>
              <a:pathLst>
                <a:path w="64110" h="32093">
                  <a:moveTo>
                    <a:pt x="0" y="14046"/>
                  </a:moveTo>
                  <a:lnTo>
                    <a:pt x="4229" y="32093"/>
                  </a:lnTo>
                  <a:lnTo>
                    <a:pt x="64110" y="18059"/>
                  </a:lnTo>
                  <a:lnTo>
                    <a:pt x="59868" y="0"/>
                  </a:lnTo>
                  <a:lnTo>
                    <a:pt x="0" y="14046"/>
                  </a:lnTo>
                  <a:close/>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1" name="Shape 544"/>
            <p:cNvSpPr/>
            <p:nvPr/>
          </p:nvSpPr>
          <p:spPr>
            <a:xfrm>
              <a:off x="4239" y="1287776"/>
              <a:ext cx="61989" cy="23076"/>
            </a:xfrm>
            <a:custGeom>
              <a:avLst/>
              <a:gdLst/>
              <a:ahLst/>
              <a:cxnLst/>
              <a:rect l="0" t="0" r="0" b="0"/>
              <a:pathLst>
                <a:path w="61989" h="23076">
                  <a:moveTo>
                    <a:pt x="0" y="14046"/>
                  </a:moveTo>
                  <a:lnTo>
                    <a:pt x="2108" y="23076"/>
                  </a:lnTo>
                  <a:lnTo>
                    <a:pt x="61989" y="9030"/>
                  </a:lnTo>
                  <a:lnTo>
                    <a:pt x="59868" y="0"/>
                  </a:lnTo>
                  <a:lnTo>
                    <a:pt x="0" y="14046"/>
                  </a:lnTo>
                  <a:close/>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2" name="Shape 545"/>
            <p:cNvSpPr/>
            <p:nvPr/>
          </p:nvSpPr>
          <p:spPr>
            <a:xfrm>
              <a:off x="986227" y="104370"/>
              <a:ext cx="140526" cy="81255"/>
            </a:xfrm>
            <a:custGeom>
              <a:avLst/>
              <a:gdLst/>
              <a:ahLst/>
              <a:cxnLst/>
              <a:rect l="0" t="0" r="0" b="0"/>
              <a:pathLst>
                <a:path w="140526" h="81255">
                  <a:moveTo>
                    <a:pt x="0" y="81255"/>
                  </a:moveTo>
                  <a:lnTo>
                    <a:pt x="117386" y="81255"/>
                  </a:lnTo>
                  <a:cubicBezTo>
                    <a:pt x="117386" y="81255"/>
                    <a:pt x="140526" y="45441"/>
                    <a:pt x="136703" y="35039"/>
                  </a:cubicBezTo>
                  <a:cubicBezTo>
                    <a:pt x="134341" y="28651"/>
                    <a:pt x="130886" y="22873"/>
                    <a:pt x="130886" y="22873"/>
                  </a:cubicBezTo>
                  <a:lnTo>
                    <a:pt x="118275" y="0"/>
                  </a:lnTo>
                  <a:lnTo>
                    <a:pt x="0" y="0"/>
                  </a:lnTo>
                  <a:lnTo>
                    <a:pt x="0" y="81255"/>
                  </a:lnTo>
                  <a:close/>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3" name="Shape 546"/>
            <p:cNvSpPr/>
            <p:nvPr/>
          </p:nvSpPr>
          <p:spPr>
            <a:xfrm>
              <a:off x="986227" y="141370"/>
              <a:ext cx="137084" cy="0"/>
            </a:xfrm>
            <a:custGeom>
              <a:avLst/>
              <a:gdLst/>
              <a:ahLst/>
              <a:cxnLst/>
              <a:rect l="0" t="0" r="0" b="0"/>
              <a:pathLst>
                <a:path w="137084">
                  <a:moveTo>
                    <a:pt x="0" y="0"/>
                  </a:moveTo>
                  <a:lnTo>
                    <a:pt x="137084" y="0"/>
                  </a:lnTo>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4" name="Shape 547"/>
            <p:cNvSpPr/>
            <p:nvPr/>
          </p:nvSpPr>
          <p:spPr>
            <a:xfrm>
              <a:off x="1117118" y="127244"/>
              <a:ext cx="146139" cy="34544"/>
            </a:xfrm>
            <a:custGeom>
              <a:avLst/>
              <a:gdLst/>
              <a:ahLst/>
              <a:cxnLst/>
              <a:rect l="0" t="0" r="0" b="0"/>
              <a:pathLst>
                <a:path w="146139" h="34544">
                  <a:moveTo>
                    <a:pt x="0" y="0"/>
                  </a:moveTo>
                  <a:lnTo>
                    <a:pt x="123444" y="0"/>
                  </a:lnTo>
                  <a:cubicBezTo>
                    <a:pt x="123444" y="0"/>
                    <a:pt x="146139" y="16396"/>
                    <a:pt x="123444" y="34544"/>
                  </a:cubicBezTo>
                  <a:lnTo>
                    <a:pt x="0" y="34544"/>
                  </a:lnTo>
                </a:path>
              </a:pathLst>
            </a:custGeom>
            <a:ln w="4216"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5" name="Shape 713"/>
            <p:cNvSpPr/>
            <p:nvPr/>
          </p:nvSpPr>
          <p:spPr>
            <a:xfrm>
              <a:off x="830048" y="424317"/>
              <a:ext cx="232232" cy="26619"/>
            </a:xfrm>
            <a:custGeom>
              <a:avLst/>
              <a:gdLst/>
              <a:ahLst/>
              <a:cxnLst/>
              <a:rect l="0" t="0" r="0" b="0"/>
              <a:pathLst>
                <a:path w="232232" h="26619">
                  <a:moveTo>
                    <a:pt x="0" y="0"/>
                  </a:moveTo>
                  <a:lnTo>
                    <a:pt x="232232" y="26619"/>
                  </a:lnTo>
                </a:path>
              </a:pathLst>
            </a:custGeom>
            <a:ln w="12700" cap="rnd">
              <a:custDash>
                <a:ds d="1" sp="193700"/>
              </a:custDash>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6" name="Shape 714"/>
            <p:cNvSpPr/>
            <p:nvPr/>
          </p:nvSpPr>
          <p:spPr>
            <a:xfrm>
              <a:off x="805602" y="421517"/>
              <a:ext cx="0" cy="0"/>
            </a:xfrm>
            <a:custGeom>
              <a:avLst/>
              <a:gdLst/>
              <a:ahLst/>
              <a:cxnLst/>
              <a:rect l="0" t="0" r="0" b="0"/>
              <a:pathLst>
                <a:path>
                  <a:moveTo>
                    <a:pt x="0" y="0"/>
                  </a:moveTo>
                  <a:lnTo>
                    <a:pt x="0" y="0"/>
                  </a:lnTo>
                </a:path>
              </a:pathLst>
            </a:custGeom>
            <a:ln w="12700"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37" name="Shape 715"/>
            <p:cNvSpPr/>
            <p:nvPr/>
          </p:nvSpPr>
          <p:spPr>
            <a:xfrm>
              <a:off x="1074499" y="452327"/>
              <a:ext cx="0" cy="0"/>
            </a:xfrm>
            <a:custGeom>
              <a:avLst/>
              <a:gdLst/>
              <a:ahLst/>
              <a:cxnLst/>
              <a:rect l="0" t="0" r="0" b="0"/>
              <a:pathLst>
                <a:path>
                  <a:moveTo>
                    <a:pt x="0" y="0"/>
                  </a:moveTo>
                  <a:lnTo>
                    <a:pt x="0" y="0"/>
                  </a:lnTo>
                </a:path>
              </a:pathLst>
            </a:custGeom>
            <a:ln w="12700" cap="rnd">
              <a:round/>
            </a:ln>
          </p:spPr>
          <p:style>
            <a:lnRef idx="1">
              <a:srgbClr val="979797"/>
            </a:lnRef>
            <a:fillRef idx="0">
              <a:srgbClr val="000000">
                <a:alpha val="0"/>
              </a:srgbClr>
            </a:fillRef>
            <a:effectRef idx="0">
              <a:scrgbClr r="0" g="0" b="0"/>
            </a:effectRef>
            <a:fontRef idx="none"/>
          </p:style>
          <p:txBody>
            <a:bodyPr/>
            <a:lstStyle/>
            <a:p>
              <a:endParaRPr lang="ru-RU"/>
            </a:p>
          </p:txBody>
        </p:sp>
      </p:grpSp>
      <p:sp>
        <p:nvSpPr>
          <p:cNvPr id="38" name="Прямоугольник 37"/>
          <p:cNvSpPr/>
          <p:nvPr/>
        </p:nvSpPr>
        <p:spPr>
          <a:xfrm>
            <a:off x="474969" y="261019"/>
            <a:ext cx="1050288" cy="200055"/>
          </a:xfrm>
          <a:prstGeom prst="rect">
            <a:avLst/>
          </a:prstGeom>
        </p:spPr>
        <p:txBody>
          <a:bodyPr wrap="none">
            <a:spAutoFit/>
          </a:bodyPr>
          <a:lstStyle/>
          <a:p>
            <a:r>
              <a:rPr lang="ru-RU" sz="700" dirty="0" smtClean="0">
                <a:solidFill>
                  <a:srgbClr val="6B9E7E"/>
                </a:solidFill>
                <a:latin typeface="Calibri" panose="020F0502020204030204" pitchFamily="34" charset="0"/>
              </a:rPr>
              <a:t>ОСНОВАНИЕ ПРИБОРА</a:t>
            </a:r>
            <a:endParaRPr lang="ru-RU" dirty="0"/>
          </a:p>
        </p:txBody>
      </p:sp>
      <p:sp>
        <p:nvSpPr>
          <p:cNvPr id="39" name="Прямоугольник 38"/>
          <p:cNvSpPr/>
          <p:nvPr/>
        </p:nvSpPr>
        <p:spPr>
          <a:xfrm>
            <a:off x="1455244" y="843668"/>
            <a:ext cx="1135805" cy="630942"/>
          </a:xfrm>
          <a:prstGeom prst="rect">
            <a:avLst/>
          </a:prstGeom>
        </p:spPr>
        <p:txBody>
          <a:bodyPr wrap="square">
            <a:spAutoFit/>
          </a:bodyPr>
          <a:lstStyle/>
          <a:p>
            <a:r>
              <a:rPr lang="ru-RU" sz="700" dirty="0" smtClean="0">
                <a:solidFill>
                  <a:srgbClr val="6B9E7E"/>
                </a:solidFill>
                <a:latin typeface="Calibri" panose="020F0502020204030204" pitchFamily="34" charset="0"/>
              </a:rPr>
              <a:t>РАЗЪЕМ ДЛЯ ЗАРЯДКИ</a:t>
            </a:r>
          </a:p>
          <a:p>
            <a:r>
              <a:rPr lang="ru-RU" sz="700" dirty="0" smtClean="0">
                <a:solidFill>
                  <a:srgbClr val="ABABAB"/>
                </a:solidFill>
                <a:latin typeface="Calibri" panose="020F0502020204030204" pitchFamily="34" charset="0"/>
              </a:rPr>
              <a:t>Вставьте зарядное устройство в этот разъем для зарядки прибора</a:t>
            </a:r>
            <a:endParaRPr lang="ru-RU" dirty="0">
              <a:solidFill>
                <a:srgbClr val="ABABAB"/>
              </a:solidFill>
            </a:endParaRPr>
          </a:p>
        </p:txBody>
      </p:sp>
      <p:sp>
        <p:nvSpPr>
          <p:cNvPr id="40" name="Прямоугольник 39"/>
          <p:cNvSpPr/>
          <p:nvPr/>
        </p:nvSpPr>
        <p:spPr>
          <a:xfrm>
            <a:off x="3313658" y="889930"/>
            <a:ext cx="1135805" cy="630942"/>
          </a:xfrm>
          <a:prstGeom prst="rect">
            <a:avLst/>
          </a:prstGeom>
        </p:spPr>
        <p:txBody>
          <a:bodyPr wrap="square">
            <a:spAutoFit/>
          </a:bodyPr>
          <a:lstStyle/>
          <a:p>
            <a:r>
              <a:rPr lang="ru-RU" sz="700" dirty="0" smtClean="0">
                <a:solidFill>
                  <a:srgbClr val="6B9E7E"/>
                </a:solidFill>
                <a:latin typeface="Calibri" panose="020F0502020204030204" pitchFamily="34" charset="0"/>
              </a:rPr>
              <a:t>ЗАРЯДНОЕ УСТРОЙСТВО</a:t>
            </a:r>
          </a:p>
          <a:p>
            <a:r>
              <a:rPr lang="ru-RU" sz="700" dirty="0" smtClean="0">
                <a:solidFill>
                  <a:srgbClr val="ABABAB"/>
                </a:solidFill>
                <a:latin typeface="Calibri" panose="020F0502020204030204" pitchFamily="34" charset="0"/>
              </a:rPr>
              <a:t>Устройство не будет работать, если зарядное устройство подключено к прибору.</a:t>
            </a:r>
            <a:endParaRPr lang="ru-RU" dirty="0">
              <a:solidFill>
                <a:srgbClr val="ABABAB"/>
              </a:solidFill>
            </a:endParaRPr>
          </a:p>
        </p:txBody>
      </p:sp>
      <p:grpSp>
        <p:nvGrpSpPr>
          <p:cNvPr id="41" name="Group 128289"/>
          <p:cNvGrpSpPr/>
          <p:nvPr/>
        </p:nvGrpSpPr>
        <p:grpSpPr>
          <a:xfrm>
            <a:off x="730792" y="2742712"/>
            <a:ext cx="3413135" cy="561341"/>
            <a:chOff x="0" y="0"/>
            <a:chExt cx="3413742" cy="561716"/>
          </a:xfrm>
        </p:grpSpPr>
        <p:sp>
          <p:nvSpPr>
            <p:cNvPr id="42" name="Shape 548"/>
            <p:cNvSpPr/>
            <p:nvPr/>
          </p:nvSpPr>
          <p:spPr>
            <a:xfrm>
              <a:off x="0" y="382265"/>
              <a:ext cx="179451" cy="179451"/>
            </a:xfrm>
            <a:custGeom>
              <a:avLst/>
              <a:gdLst/>
              <a:ahLst/>
              <a:cxnLst/>
              <a:rect l="0" t="0" r="0" b="0"/>
              <a:pathLst>
                <a:path w="179451" h="179451">
                  <a:moveTo>
                    <a:pt x="179451" y="89726"/>
                  </a:moveTo>
                  <a:cubicBezTo>
                    <a:pt x="179451" y="139281"/>
                    <a:pt x="139281" y="179451"/>
                    <a:pt x="89726" y="179451"/>
                  </a:cubicBezTo>
                  <a:cubicBezTo>
                    <a:pt x="40170" y="179451"/>
                    <a:pt x="0" y="139281"/>
                    <a:pt x="0" y="89726"/>
                  </a:cubicBezTo>
                  <a:cubicBezTo>
                    <a:pt x="0" y="40170"/>
                    <a:pt x="40170" y="0"/>
                    <a:pt x="89726" y="0"/>
                  </a:cubicBezTo>
                  <a:cubicBezTo>
                    <a:pt x="139281" y="0"/>
                    <a:pt x="179451" y="40170"/>
                    <a:pt x="179451" y="89726"/>
                  </a:cubicBezTo>
                  <a:close/>
                </a:path>
              </a:pathLst>
            </a:custGeom>
            <a:ln w="5004"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3" name="Shape 549"/>
            <p:cNvSpPr/>
            <p:nvPr/>
          </p:nvSpPr>
          <p:spPr>
            <a:xfrm>
              <a:off x="66416" y="248742"/>
              <a:ext cx="46622" cy="46634"/>
            </a:xfrm>
            <a:custGeom>
              <a:avLst/>
              <a:gdLst/>
              <a:ahLst/>
              <a:cxnLst/>
              <a:rect l="0" t="0" r="0" b="0"/>
              <a:pathLst>
                <a:path w="46622" h="46634">
                  <a:moveTo>
                    <a:pt x="23304" y="0"/>
                  </a:moveTo>
                  <a:cubicBezTo>
                    <a:pt x="36195" y="0"/>
                    <a:pt x="46622" y="10452"/>
                    <a:pt x="46622" y="23317"/>
                  </a:cubicBezTo>
                  <a:cubicBezTo>
                    <a:pt x="46622" y="36182"/>
                    <a:pt x="36195" y="46634"/>
                    <a:pt x="23304" y="46634"/>
                  </a:cubicBezTo>
                  <a:cubicBezTo>
                    <a:pt x="10439" y="46634"/>
                    <a:pt x="0" y="36182"/>
                    <a:pt x="0" y="23317"/>
                  </a:cubicBezTo>
                  <a:cubicBezTo>
                    <a:pt x="0" y="10452"/>
                    <a:pt x="10439" y="0"/>
                    <a:pt x="23304" y="0"/>
                  </a:cubicBezTo>
                  <a:close/>
                </a:path>
              </a:pathLst>
            </a:custGeom>
            <a:ln w="0" cap="rnd">
              <a:round/>
            </a:ln>
          </p:spPr>
          <p:style>
            <a:lnRef idx="0">
              <a:srgbClr val="000000">
                <a:alpha val="0"/>
              </a:srgbClr>
            </a:lnRef>
            <a:fillRef idx="1">
              <a:srgbClr val="5F9A77"/>
            </a:fillRef>
            <a:effectRef idx="0">
              <a:scrgbClr r="0" g="0" b="0"/>
            </a:effectRef>
            <a:fontRef idx="none"/>
          </p:style>
          <p:txBody>
            <a:bodyPr/>
            <a:lstStyle/>
            <a:p>
              <a:endParaRPr lang="ru-RU"/>
            </a:p>
          </p:txBody>
        </p:sp>
        <p:sp>
          <p:nvSpPr>
            <p:cNvPr id="44" name="Shape 550"/>
            <p:cNvSpPr/>
            <p:nvPr/>
          </p:nvSpPr>
          <p:spPr>
            <a:xfrm>
              <a:off x="66416" y="248742"/>
              <a:ext cx="46622" cy="46634"/>
            </a:xfrm>
            <a:custGeom>
              <a:avLst/>
              <a:gdLst/>
              <a:ahLst/>
              <a:cxnLst/>
              <a:rect l="0" t="0" r="0" b="0"/>
              <a:pathLst>
                <a:path w="46622" h="46634">
                  <a:moveTo>
                    <a:pt x="46622" y="23317"/>
                  </a:moveTo>
                  <a:cubicBezTo>
                    <a:pt x="46622" y="36182"/>
                    <a:pt x="36195" y="46634"/>
                    <a:pt x="23304" y="46634"/>
                  </a:cubicBezTo>
                  <a:cubicBezTo>
                    <a:pt x="10439" y="46634"/>
                    <a:pt x="0" y="36182"/>
                    <a:pt x="0" y="23317"/>
                  </a:cubicBezTo>
                  <a:cubicBezTo>
                    <a:pt x="0" y="10452"/>
                    <a:pt x="10439" y="0"/>
                    <a:pt x="23304" y="0"/>
                  </a:cubicBezTo>
                  <a:cubicBezTo>
                    <a:pt x="36195" y="0"/>
                    <a:pt x="46622" y="10452"/>
                    <a:pt x="46622" y="23317"/>
                  </a:cubicBezTo>
                  <a:close/>
                </a:path>
              </a:pathLst>
            </a:custGeom>
            <a:ln w="5004"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45" name="Shape 551"/>
            <p:cNvSpPr/>
            <p:nvPr/>
          </p:nvSpPr>
          <p:spPr>
            <a:xfrm>
              <a:off x="66416" y="145213"/>
              <a:ext cx="46622" cy="46634"/>
            </a:xfrm>
            <a:custGeom>
              <a:avLst/>
              <a:gdLst/>
              <a:ahLst/>
              <a:cxnLst/>
              <a:rect l="0" t="0" r="0" b="0"/>
              <a:pathLst>
                <a:path w="46622" h="46634">
                  <a:moveTo>
                    <a:pt x="46622" y="23317"/>
                  </a:moveTo>
                  <a:cubicBezTo>
                    <a:pt x="46622" y="36182"/>
                    <a:pt x="36195" y="46634"/>
                    <a:pt x="23304" y="46634"/>
                  </a:cubicBezTo>
                  <a:cubicBezTo>
                    <a:pt x="10439" y="46634"/>
                    <a:pt x="0" y="36182"/>
                    <a:pt x="0" y="23317"/>
                  </a:cubicBezTo>
                  <a:cubicBezTo>
                    <a:pt x="0" y="10439"/>
                    <a:pt x="10439" y="0"/>
                    <a:pt x="23304" y="0"/>
                  </a:cubicBezTo>
                  <a:cubicBezTo>
                    <a:pt x="36195" y="0"/>
                    <a:pt x="46622" y="10439"/>
                    <a:pt x="46622" y="23317"/>
                  </a:cubicBezTo>
                  <a:close/>
                </a:path>
              </a:pathLst>
            </a:custGeom>
            <a:ln w="5004"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6" name="Shape 552"/>
            <p:cNvSpPr/>
            <p:nvPr/>
          </p:nvSpPr>
          <p:spPr>
            <a:xfrm>
              <a:off x="66416" y="41683"/>
              <a:ext cx="46622" cy="46622"/>
            </a:xfrm>
            <a:custGeom>
              <a:avLst/>
              <a:gdLst/>
              <a:ahLst/>
              <a:cxnLst/>
              <a:rect l="0" t="0" r="0" b="0"/>
              <a:pathLst>
                <a:path w="46622" h="46622">
                  <a:moveTo>
                    <a:pt x="46622" y="23305"/>
                  </a:moveTo>
                  <a:cubicBezTo>
                    <a:pt x="46622" y="36182"/>
                    <a:pt x="36195" y="46622"/>
                    <a:pt x="23304" y="46622"/>
                  </a:cubicBezTo>
                  <a:cubicBezTo>
                    <a:pt x="10439" y="46622"/>
                    <a:pt x="0" y="36182"/>
                    <a:pt x="0" y="23305"/>
                  </a:cubicBezTo>
                  <a:cubicBezTo>
                    <a:pt x="0" y="10439"/>
                    <a:pt x="10439" y="0"/>
                    <a:pt x="23304" y="0"/>
                  </a:cubicBezTo>
                  <a:cubicBezTo>
                    <a:pt x="36195" y="0"/>
                    <a:pt x="46622" y="10439"/>
                    <a:pt x="46622" y="23305"/>
                  </a:cubicBezTo>
                  <a:close/>
                </a:path>
              </a:pathLst>
            </a:custGeom>
            <a:ln w="5004"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7" name="Shape 553"/>
            <p:cNvSpPr/>
            <p:nvPr/>
          </p:nvSpPr>
          <p:spPr>
            <a:xfrm>
              <a:off x="506366" y="382265"/>
              <a:ext cx="179451" cy="179451"/>
            </a:xfrm>
            <a:custGeom>
              <a:avLst/>
              <a:gdLst/>
              <a:ahLst/>
              <a:cxnLst/>
              <a:rect l="0" t="0" r="0" b="0"/>
              <a:pathLst>
                <a:path w="179451" h="179451">
                  <a:moveTo>
                    <a:pt x="179451" y="89726"/>
                  </a:moveTo>
                  <a:cubicBezTo>
                    <a:pt x="179451" y="139281"/>
                    <a:pt x="139281" y="179451"/>
                    <a:pt x="89725" y="179451"/>
                  </a:cubicBezTo>
                  <a:cubicBezTo>
                    <a:pt x="40170" y="179451"/>
                    <a:pt x="0" y="139281"/>
                    <a:pt x="0" y="89726"/>
                  </a:cubicBezTo>
                  <a:cubicBezTo>
                    <a:pt x="0" y="40170"/>
                    <a:pt x="40170" y="0"/>
                    <a:pt x="89725" y="0"/>
                  </a:cubicBezTo>
                  <a:cubicBezTo>
                    <a:pt x="139281" y="0"/>
                    <a:pt x="179451" y="40170"/>
                    <a:pt x="179451" y="89726"/>
                  </a:cubicBezTo>
                  <a:close/>
                </a:path>
              </a:pathLst>
            </a:custGeom>
            <a:ln w="5004"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48" name="Shape 554"/>
            <p:cNvSpPr/>
            <p:nvPr/>
          </p:nvSpPr>
          <p:spPr>
            <a:xfrm>
              <a:off x="572781" y="248742"/>
              <a:ext cx="46622" cy="46634"/>
            </a:xfrm>
            <a:custGeom>
              <a:avLst/>
              <a:gdLst/>
              <a:ahLst/>
              <a:cxnLst/>
              <a:rect l="0" t="0" r="0" b="0"/>
              <a:pathLst>
                <a:path w="46622" h="46634">
                  <a:moveTo>
                    <a:pt x="23304" y="0"/>
                  </a:moveTo>
                  <a:cubicBezTo>
                    <a:pt x="36195" y="0"/>
                    <a:pt x="46622" y="10452"/>
                    <a:pt x="46622" y="23317"/>
                  </a:cubicBezTo>
                  <a:cubicBezTo>
                    <a:pt x="46622" y="36182"/>
                    <a:pt x="36195" y="46634"/>
                    <a:pt x="23304" y="46634"/>
                  </a:cubicBezTo>
                  <a:cubicBezTo>
                    <a:pt x="10439" y="46634"/>
                    <a:pt x="0" y="36182"/>
                    <a:pt x="0" y="23317"/>
                  </a:cubicBezTo>
                  <a:cubicBezTo>
                    <a:pt x="0" y="10452"/>
                    <a:pt x="10439" y="0"/>
                    <a:pt x="23304" y="0"/>
                  </a:cubicBezTo>
                  <a:close/>
                </a:path>
              </a:pathLst>
            </a:custGeom>
            <a:ln w="0" cap="rnd">
              <a:round/>
            </a:ln>
          </p:spPr>
          <p:style>
            <a:lnRef idx="0">
              <a:srgbClr val="000000">
                <a:alpha val="0"/>
              </a:srgbClr>
            </a:lnRef>
            <a:fillRef idx="1">
              <a:srgbClr val="5F9A77"/>
            </a:fillRef>
            <a:effectRef idx="0">
              <a:scrgbClr r="0" g="0" b="0"/>
            </a:effectRef>
            <a:fontRef idx="none"/>
          </p:style>
          <p:txBody>
            <a:bodyPr/>
            <a:lstStyle/>
            <a:p>
              <a:endParaRPr lang="ru-RU"/>
            </a:p>
          </p:txBody>
        </p:sp>
        <p:sp>
          <p:nvSpPr>
            <p:cNvPr id="49" name="Shape 555"/>
            <p:cNvSpPr/>
            <p:nvPr/>
          </p:nvSpPr>
          <p:spPr>
            <a:xfrm>
              <a:off x="572781" y="248742"/>
              <a:ext cx="46622" cy="46634"/>
            </a:xfrm>
            <a:custGeom>
              <a:avLst/>
              <a:gdLst/>
              <a:ahLst/>
              <a:cxnLst/>
              <a:rect l="0" t="0" r="0" b="0"/>
              <a:pathLst>
                <a:path w="46622" h="46634">
                  <a:moveTo>
                    <a:pt x="46622" y="23317"/>
                  </a:moveTo>
                  <a:cubicBezTo>
                    <a:pt x="46622" y="36182"/>
                    <a:pt x="36195" y="46634"/>
                    <a:pt x="23304" y="46634"/>
                  </a:cubicBezTo>
                  <a:cubicBezTo>
                    <a:pt x="10439" y="46634"/>
                    <a:pt x="0" y="36182"/>
                    <a:pt x="0" y="23317"/>
                  </a:cubicBezTo>
                  <a:cubicBezTo>
                    <a:pt x="0" y="10452"/>
                    <a:pt x="10439" y="0"/>
                    <a:pt x="23304" y="0"/>
                  </a:cubicBezTo>
                  <a:cubicBezTo>
                    <a:pt x="36195" y="0"/>
                    <a:pt x="46622" y="10452"/>
                    <a:pt x="46622" y="23317"/>
                  </a:cubicBezTo>
                  <a:close/>
                </a:path>
              </a:pathLst>
            </a:custGeom>
            <a:ln w="5004"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50" name="Shape 556"/>
            <p:cNvSpPr/>
            <p:nvPr/>
          </p:nvSpPr>
          <p:spPr>
            <a:xfrm>
              <a:off x="572781" y="145213"/>
              <a:ext cx="46622" cy="46634"/>
            </a:xfrm>
            <a:custGeom>
              <a:avLst/>
              <a:gdLst/>
              <a:ahLst/>
              <a:cxnLst/>
              <a:rect l="0" t="0" r="0" b="0"/>
              <a:pathLst>
                <a:path w="46622" h="46634">
                  <a:moveTo>
                    <a:pt x="23304" y="0"/>
                  </a:moveTo>
                  <a:cubicBezTo>
                    <a:pt x="36195" y="0"/>
                    <a:pt x="46622" y="10439"/>
                    <a:pt x="46622" y="23317"/>
                  </a:cubicBezTo>
                  <a:cubicBezTo>
                    <a:pt x="46622" y="36182"/>
                    <a:pt x="36195" y="46634"/>
                    <a:pt x="23304" y="46634"/>
                  </a:cubicBezTo>
                  <a:cubicBezTo>
                    <a:pt x="10439" y="46634"/>
                    <a:pt x="0" y="36182"/>
                    <a:pt x="0" y="23317"/>
                  </a:cubicBezTo>
                  <a:cubicBezTo>
                    <a:pt x="0" y="10439"/>
                    <a:pt x="10439" y="0"/>
                    <a:pt x="23304" y="0"/>
                  </a:cubicBezTo>
                  <a:close/>
                </a:path>
              </a:pathLst>
            </a:custGeom>
            <a:ln w="0" cap="flat">
              <a:miter lim="127000"/>
            </a:ln>
          </p:spPr>
          <p:style>
            <a:lnRef idx="0">
              <a:srgbClr val="000000">
                <a:alpha val="0"/>
              </a:srgbClr>
            </a:lnRef>
            <a:fillRef idx="1">
              <a:srgbClr val="5F9A77"/>
            </a:fillRef>
            <a:effectRef idx="0">
              <a:scrgbClr r="0" g="0" b="0"/>
            </a:effectRef>
            <a:fontRef idx="none"/>
          </p:style>
          <p:txBody>
            <a:bodyPr/>
            <a:lstStyle/>
            <a:p>
              <a:endParaRPr lang="ru-RU"/>
            </a:p>
          </p:txBody>
        </p:sp>
        <p:sp>
          <p:nvSpPr>
            <p:cNvPr id="51" name="Shape 557"/>
            <p:cNvSpPr/>
            <p:nvPr/>
          </p:nvSpPr>
          <p:spPr>
            <a:xfrm>
              <a:off x="572781" y="145213"/>
              <a:ext cx="46622" cy="46634"/>
            </a:xfrm>
            <a:custGeom>
              <a:avLst/>
              <a:gdLst/>
              <a:ahLst/>
              <a:cxnLst/>
              <a:rect l="0" t="0" r="0" b="0"/>
              <a:pathLst>
                <a:path w="46622" h="46634">
                  <a:moveTo>
                    <a:pt x="46622" y="23317"/>
                  </a:moveTo>
                  <a:cubicBezTo>
                    <a:pt x="46622" y="36182"/>
                    <a:pt x="36195" y="46634"/>
                    <a:pt x="23304" y="46634"/>
                  </a:cubicBezTo>
                  <a:cubicBezTo>
                    <a:pt x="10439" y="46634"/>
                    <a:pt x="0" y="36182"/>
                    <a:pt x="0" y="23317"/>
                  </a:cubicBezTo>
                  <a:cubicBezTo>
                    <a:pt x="0" y="10439"/>
                    <a:pt x="10439" y="0"/>
                    <a:pt x="23304" y="0"/>
                  </a:cubicBezTo>
                  <a:cubicBezTo>
                    <a:pt x="36195" y="0"/>
                    <a:pt x="46622" y="10439"/>
                    <a:pt x="46622" y="23317"/>
                  </a:cubicBezTo>
                  <a:close/>
                </a:path>
              </a:pathLst>
            </a:custGeom>
            <a:ln w="5004"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52" name="Shape 558"/>
            <p:cNvSpPr/>
            <p:nvPr/>
          </p:nvSpPr>
          <p:spPr>
            <a:xfrm>
              <a:off x="572785" y="40672"/>
              <a:ext cx="46622" cy="46634"/>
            </a:xfrm>
            <a:custGeom>
              <a:avLst/>
              <a:gdLst/>
              <a:ahLst/>
              <a:cxnLst/>
              <a:rect l="0" t="0" r="0" b="0"/>
              <a:pathLst>
                <a:path w="46622" h="46634">
                  <a:moveTo>
                    <a:pt x="46622" y="23317"/>
                  </a:moveTo>
                  <a:cubicBezTo>
                    <a:pt x="46622" y="36182"/>
                    <a:pt x="36195" y="46634"/>
                    <a:pt x="23304" y="46634"/>
                  </a:cubicBezTo>
                  <a:cubicBezTo>
                    <a:pt x="10439" y="46634"/>
                    <a:pt x="0" y="36182"/>
                    <a:pt x="0" y="23317"/>
                  </a:cubicBezTo>
                  <a:cubicBezTo>
                    <a:pt x="0" y="10452"/>
                    <a:pt x="10439" y="0"/>
                    <a:pt x="23304" y="0"/>
                  </a:cubicBezTo>
                  <a:cubicBezTo>
                    <a:pt x="36195" y="0"/>
                    <a:pt x="46622" y="10452"/>
                    <a:pt x="46622" y="23317"/>
                  </a:cubicBezTo>
                  <a:close/>
                </a:path>
              </a:pathLst>
            </a:custGeom>
            <a:ln w="5004"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53" name="Shape 559"/>
            <p:cNvSpPr/>
            <p:nvPr/>
          </p:nvSpPr>
          <p:spPr>
            <a:xfrm>
              <a:off x="1012731" y="382265"/>
              <a:ext cx="179451" cy="179451"/>
            </a:xfrm>
            <a:custGeom>
              <a:avLst/>
              <a:gdLst/>
              <a:ahLst/>
              <a:cxnLst/>
              <a:rect l="0" t="0" r="0" b="0"/>
              <a:pathLst>
                <a:path w="179451" h="179451">
                  <a:moveTo>
                    <a:pt x="179451" y="89726"/>
                  </a:moveTo>
                  <a:cubicBezTo>
                    <a:pt x="179451" y="139281"/>
                    <a:pt x="139281" y="179451"/>
                    <a:pt x="89725" y="179451"/>
                  </a:cubicBezTo>
                  <a:cubicBezTo>
                    <a:pt x="40170" y="179451"/>
                    <a:pt x="0" y="139281"/>
                    <a:pt x="0" y="89726"/>
                  </a:cubicBezTo>
                  <a:cubicBezTo>
                    <a:pt x="0" y="40170"/>
                    <a:pt x="40170" y="0"/>
                    <a:pt x="89725" y="0"/>
                  </a:cubicBezTo>
                  <a:cubicBezTo>
                    <a:pt x="139281" y="0"/>
                    <a:pt x="179451" y="40170"/>
                    <a:pt x="179451" y="89726"/>
                  </a:cubicBezTo>
                  <a:close/>
                </a:path>
              </a:pathLst>
            </a:custGeom>
            <a:ln w="5004"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54" name="Shape 560"/>
            <p:cNvSpPr/>
            <p:nvPr/>
          </p:nvSpPr>
          <p:spPr>
            <a:xfrm>
              <a:off x="1079147" y="248742"/>
              <a:ext cx="46622" cy="46634"/>
            </a:xfrm>
            <a:custGeom>
              <a:avLst/>
              <a:gdLst/>
              <a:ahLst/>
              <a:cxnLst/>
              <a:rect l="0" t="0" r="0" b="0"/>
              <a:pathLst>
                <a:path w="46622" h="46634">
                  <a:moveTo>
                    <a:pt x="23304" y="0"/>
                  </a:moveTo>
                  <a:cubicBezTo>
                    <a:pt x="36195" y="0"/>
                    <a:pt x="46622" y="10452"/>
                    <a:pt x="46622" y="23317"/>
                  </a:cubicBezTo>
                  <a:cubicBezTo>
                    <a:pt x="46622" y="36182"/>
                    <a:pt x="36195" y="46634"/>
                    <a:pt x="23304" y="46634"/>
                  </a:cubicBezTo>
                  <a:cubicBezTo>
                    <a:pt x="10439" y="46634"/>
                    <a:pt x="0" y="36182"/>
                    <a:pt x="0" y="23317"/>
                  </a:cubicBezTo>
                  <a:cubicBezTo>
                    <a:pt x="0" y="10452"/>
                    <a:pt x="10439" y="0"/>
                    <a:pt x="23304" y="0"/>
                  </a:cubicBezTo>
                  <a:close/>
                </a:path>
              </a:pathLst>
            </a:custGeom>
            <a:ln w="0" cap="rnd">
              <a:round/>
            </a:ln>
          </p:spPr>
          <p:style>
            <a:lnRef idx="0">
              <a:srgbClr val="000000">
                <a:alpha val="0"/>
              </a:srgbClr>
            </a:lnRef>
            <a:fillRef idx="1">
              <a:srgbClr val="5F9A77"/>
            </a:fillRef>
            <a:effectRef idx="0">
              <a:scrgbClr r="0" g="0" b="0"/>
            </a:effectRef>
            <a:fontRef idx="none"/>
          </p:style>
          <p:txBody>
            <a:bodyPr/>
            <a:lstStyle/>
            <a:p>
              <a:endParaRPr lang="ru-RU"/>
            </a:p>
          </p:txBody>
        </p:sp>
        <p:sp>
          <p:nvSpPr>
            <p:cNvPr id="55" name="Shape 561"/>
            <p:cNvSpPr/>
            <p:nvPr/>
          </p:nvSpPr>
          <p:spPr>
            <a:xfrm>
              <a:off x="1079147" y="248742"/>
              <a:ext cx="46622" cy="46634"/>
            </a:xfrm>
            <a:custGeom>
              <a:avLst/>
              <a:gdLst/>
              <a:ahLst/>
              <a:cxnLst/>
              <a:rect l="0" t="0" r="0" b="0"/>
              <a:pathLst>
                <a:path w="46622" h="46634">
                  <a:moveTo>
                    <a:pt x="46622" y="23317"/>
                  </a:moveTo>
                  <a:cubicBezTo>
                    <a:pt x="46622" y="36182"/>
                    <a:pt x="36195" y="46634"/>
                    <a:pt x="23304" y="46634"/>
                  </a:cubicBezTo>
                  <a:cubicBezTo>
                    <a:pt x="10439" y="46634"/>
                    <a:pt x="0" y="36182"/>
                    <a:pt x="0" y="23317"/>
                  </a:cubicBezTo>
                  <a:cubicBezTo>
                    <a:pt x="0" y="10452"/>
                    <a:pt x="10439" y="0"/>
                    <a:pt x="23304" y="0"/>
                  </a:cubicBezTo>
                  <a:cubicBezTo>
                    <a:pt x="36195" y="0"/>
                    <a:pt x="46622" y="10452"/>
                    <a:pt x="46622" y="23317"/>
                  </a:cubicBezTo>
                  <a:close/>
                </a:path>
              </a:pathLst>
            </a:custGeom>
            <a:ln w="5004"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56" name="Shape 562"/>
            <p:cNvSpPr/>
            <p:nvPr/>
          </p:nvSpPr>
          <p:spPr>
            <a:xfrm>
              <a:off x="1079147" y="145213"/>
              <a:ext cx="46622" cy="46634"/>
            </a:xfrm>
            <a:custGeom>
              <a:avLst/>
              <a:gdLst/>
              <a:ahLst/>
              <a:cxnLst/>
              <a:rect l="0" t="0" r="0" b="0"/>
              <a:pathLst>
                <a:path w="46622" h="46634">
                  <a:moveTo>
                    <a:pt x="23304" y="0"/>
                  </a:moveTo>
                  <a:cubicBezTo>
                    <a:pt x="36195" y="0"/>
                    <a:pt x="46622" y="10439"/>
                    <a:pt x="46622" y="23317"/>
                  </a:cubicBezTo>
                  <a:cubicBezTo>
                    <a:pt x="46622" y="36182"/>
                    <a:pt x="36195" y="46634"/>
                    <a:pt x="23304" y="46634"/>
                  </a:cubicBezTo>
                  <a:cubicBezTo>
                    <a:pt x="10439" y="46634"/>
                    <a:pt x="0" y="36182"/>
                    <a:pt x="0" y="23317"/>
                  </a:cubicBezTo>
                  <a:cubicBezTo>
                    <a:pt x="0" y="10439"/>
                    <a:pt x="10439" y="0"/>
                    <a:pt x="23304" y="0"/>
                  </a:cubicBezTo>
                  <a:close/>
                </a:path>
              </a:pathLst>
            </a:custGeom>
            <a:ln w="0" cap="flat">
              <a:miter lim="127000"/>
            </a:ln>
          </p:spPr>
          <p:style>
            <a:lnRef idx="0">
              <a:srgbClr val="000000">
                <a:alpha val="0"/>
              </a:srgbClr>
            </a:lnRef>
            <a:fillRef idx="1">
              <a:srgbClr val="5F9A77"/>
            </a:fillRef>
            <a:effectRef idx="0">
              <a:scrgbClr r="0" g="0" b="0"/>
            </a:effectRef>
            <a:fontRef idx="none"/>
          </p:style>
          <p:txBody>
            <a:bodyPr/>
            <a:lstStyle/>
            <a:p>
              <a:endParaRPr lang="ru-RU"/>
            </a:p>
          </p:txBody>
        </p:sp>
        <p:sp>
          <p:nvSpPr>
            <p:cNvPr id="57" name="Shape 563"/>
            <p:cNvSpPr/>
            <p:nvPr/>
          </p:nvSpPr>
          <p:spPr>
            <a:xfrm>
              <a:off x="1079147" y="145213"/>
              <a:ext cx="46622" cy="46634"/>
            </a:xfrm>
            <a:custGeom>
              <a:avLst/>
              <a:gdLst/>
              <a:ahLst/>
              <a:cxnLst/>
              <a:rect l="0" t="0" r="0" b="0"/>
              <a:pathLst>
                <a:path w="46622" h="46634">
                  <a:moveTo>
                    <a:pt x="46622" y="23317"/>
                  </a:moveTo>
                  <a:cubicBezTo>
                    <a:pt x="46622" y="36182"/>
                    <a:pt x="36195" y="46634"/>
                    <a:pt x="23304" y="46634"/>
                  </a:cubicBezTo>
                  <a:cubicBezTo>
                    <a:pt x="10439" y="46634"/>
                    <a:pt x="0" y="36182"/>
                    <a:pt x="0" y="23317"/>
                  </a:cubicBezTo>
                  <a:cubicBezTo>
                    <a:pt x="0" y="10439"/>
                    <a:pt x="10439" y="0"/>
                    <a:pt x="23304" y="0"/>
                  </a:cubicBezTo>
                  <a:cubicBezTo>
                    <a:pt x="36195" y="0"/>
                    <a:pt x="46622" y="10439"/>
                    <a:pt x="46622" y="23317"/>
                  </a:cubicBezTo>
                  <a:close/>
                </a:path>
              </a:pathLst>
            </a:custGeom>
            <a:ln w="5004"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58" name="Shape 564"/>
            <p:cNvSpPr/>
            <p:nvPr/>
          </p:nvSpPr>
          <p:spPr>
            <a:xfrm>
              <a:off x="1079151" y="40672"/>
              <a:ext cx="46622" cy="46634"/>
            </a:xfrm>
            <a:custGeom>
              <a:avLst/>
              <a:gdLst/>
              <a:ahLst/>
              <a:cxnLst/>
              <a:rect l="0" t="0" r="0" b="0"/>
              <a:pathLst>
                <a:path w="46622" h="46634">
                  <a:moveTo>
                    <a:pt x="23304" y="0"/>
                  </a:moveTo>
                  <a:cubicBezTo>
                    <a:pt x="36195" y="0"/>
                    <a:pt x="46622" y="10452"/>
                    <a:pt x="46622" y="23317"/>
                  </a:cubicBezTo>
                  <a:cubicBezTo>
                    <a:pt x="46622" y="36182"/>
                    <a:pt x="36195" y="46634"/>
                    <a:pt x="23304" y="46634"/>
                  </a:cubicBezTo>
                  <a:cubicBezTo>
                    <a:pt x="10439" y="46634"/>
                    <a:pt x="0" y="36182"/>
                    <a:pt x="0" y="23317"/>
                  </a:cubicBezTo>
                  <a:cubicBezTo>
                    <a:pt x="0" y="10452"/>
                    <a:pt x="10439" y="0"/>
                    <a:pt x="23304" y="0"/>
                  </a:cubicBezTo>
                  <a:close/>
                </a:path>
              </a:pathLst>
            </a:custGeom>
            <a:ln w="0" cap="flat">
              <a:miter lim="127000"/>
            </a:ln>
          </p:spPr>
          <p:style>
            <a:lnRef idx="0">
              <a:srgbClr val="000000">
                <a:alpha val="0"/>
              </a:srgbClr>
            </a:lnRef>
            <a:fillRef idx="1">
              <a:srgbClr val="5F9A77"/>
            </a:fillRef>
            <a:effectRef idx="0">
              <a:scrgbClr r="0" g="0" b="0"/>
            </a:effectRef>
            <a:fontRef idx="none"/>
          </p:style>
          <p:txBody>
            <a:bodyPr/>
            <a:lstStyle/>
            <a:p>
              <a:endParaRPr lang="ru-RU"/>
            </a:p>
          </p:txBody>
        </p:sp>
        <p:sp>
          <p:nvSpPr>
            <p:cNvPr id="59" name="Shape 565"/>
            <p:cNvSpPr/>
            <p:nvPr/>
          </p:nvSpPr>
          <p:spPr>
            <a:xfrm>
              <a:off x="1079151" y="40672"/>
              <a:ext cx="46622" cy="46634"/>
            </a:xfrm>
            <a:custGeom>
              <a:avLst/>
              <a:gdLst/>
              <a:ahLst/>
              <a:cxnLst/>
              <a:rect l="0" t="0" r="0" b="0"/>
              <a:pathLst>
                <a:path w="46622" h="46634">
                  <a:moveTo>
                    <a:pt x="46622" y="23317"/>
                  </a:moveTo>
                  <a:cubicBezTo>
                    <a:pt x="46622" y="36182"/>
                    <a:pt x="36195" y="46634"/>
                    <a:pt x="23304" y="46634"/>
                  </a:cubicBezTo>
                  <a:cubicBezTo>
                    <a:pt x="10439" y="46634"/>
                    <a:pt x="0" y="36182"/>
                    <a:pt x="0" y="23317"/>
                  </a:cubicBezTo>
                  <a:cubicBezTo>
                    <a:pt x="0" y="10452"/>
                    <a:pt x="10439" y="0"/>
                    <a:pt x="23304" y="0"/>
                  </a:cubicBezTo>
                  <a:cubicBezTo>
                    <a:pt x="36195" y="0"/>
                    <a:pt x="46622" y="10452"/>
                    <a:pt x="46622" y="23317"/>
                  </a:cubicBezTo>
                  <a:close/>
                </a:path>
              </a:pathLst>
            </a:custGeom>
            <a:ln w="5004" cap="rnd">
              <a:round/>
            </a:ln>
          </p:spPr>
          <p:style>
            <a:lnRef idx="1">
              <a:srgbClr val="5F9A77"/>
            </a:lnRef>
            <a:fillRef idx="0">
              <a:srgbClr val="000000">
                <a:alpha val="0"/>
              </a:srgbClr>
            </a:fillRef>
            <a:effectRef idx="0">
              <a:scrgbClr r="0" g="0" b="0"/>
            </a:effectRef>
            <a:fontRef idx="none"/>
          </p:style>
          <p:txBody>
            <a:bodyPr/>
            <a:lstStyle/>
            <a:p>
              <a:endParaRPr lang="ru-RU"/>
            </a:p>
          </p:txBody>
        </p:sp>
        <p:sp>
          <p:nvSpPr>
            <p:cNvPr id="60" name="Shape 566"/>
            <p:cNvSpPr/>
            <p:nvPr/>
          </p:nvSpPr>
          <p:spPr>
            <a:xfrm>
              <a:off x="1696146" y="382265"/>
              <a:ext cx="179451" cy="179451"/>
            </a:xfrm>
            <a:custGeom>
              <a:avLst/>
              <a:gdLst/>
              <a:ahLst/>
              <a:cxnLst/>
              <a:rect l="0" t="0" r="0" b="0"/>
              <a:pathLst>
                <a:path w="179451" h="179451">
                  <a:moveTo>
                    <a:pt x="179451" y="89726"/>
                  </a:moveTo>
                  <a:cubicBezTo>
                    <a:pt x="179451" y="139281"/>
                    <a:pt x="139281" y="179451"/>
                    <a:pt x="89726" y="179451"/>
                  </a:cubicBezTo>
                  <a:cubicBezTo>
                    <a:pt x="40170" y="179451"/>
                    <a:pt x="0" y="139281"/>
                    <a:pt x="0" y="89726"/>
                  </a:cubicBezTo>
                  <a:cubicBezTo>
                    <a:pt x="0" y="40170"/>
                    <a:pt x="40170" y="0"/>
                    <a:pt x="89726" y="0"/>
                  </a:cubicBezTo>
                  <a:cubicBezTo>
                    <a:pt x="139281" y="0"/>
                    <a:pt x="179451" y="40170"/>
                    <a:pt x="179451" y="89726"/>
                  </a:cubicBezTo>
                  <a:close/>
                </a:path>
              </a:pathLst>
            </a:custGeom>
            <a:ln w="5004"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1" name="Shape 567"/>
            <p:cNvSpPr/>
            <p:nvPr/>
          </p:nvSpPr>
          <p:spPr>
            <a:xfrm>
              <a:off x="1762562" y="248742"/>
              <a:ext cx="46622" cy="46634"/>
            </a:xfrm>
            <a:custGeom>
              <a:avLst/>
              <a:gdLst/>
              <a:ahLst/>
              <a:cxnLst/>
              <a:rect l="0" t="0" r="0" b="0"/>
              <a:pathLst>
                <a:path w="46622" h="46634">
                  <a:moveTo>
                    <a:pt x="46622" y="23317"/>
                  </a:moveTo>
                  <a:cubicBezTo>
                    <a:pt x="46622" y="36182"/>
                    <a:pt x="36195" y="46634"/>
                    <a:pt x="23305" y="46634"/>
                  </a:cubicBezTo>
                  <a:cubicBezTo>
                    <a:pt x="10439" y="46634"/>
                    <a:pt x="0" y="36182"/>
                    <a:pt x="0" y="23317"/>
                  </a:cubicBezTo>
                  <a:cubicBezTo>
                    <a:pt x="0" y="10452"/>
                    <a:pt x="10439" y="0"/>
                    <a:pt x="23305" y="0"/>
                  </a:cubicBezTo>
                  <a:cubicBezTo>
                    <a:pt x="36195" y="0"/>
                    <a:pt x="46622" y="10452"/>
                    <a:pt x="46622" y="23317"/>
                  </a:cubicBezTo>
                  <a:close/>
                </a:path>
              </a:pathLst>
            </a:custGeom>
            <a:ln w="5004"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2" name="Shape 568"/>
            <p:cNvSpPr/>
            <p:nvPr/>
          </p:nvSpPr>
          <p:spPr>
            <a:xfrm>
              <a:off x="1762562" y="145213"/>
              <a:ext cx="46622" cy="46634"/>
            </a:xfrm>
            <a:custGeom>
              <a:avLst/>
              <a:gdLst/>
              <a:ahLst/>
              <a:cxnLst/>
              <a:rect l="0" t="0" r="0" b="0"/>
              <a:pathLst>
                <a:path w="46622" h="46634">
                  <a:moveTo>
                    <a:pt x="46622" y="23317"/>
                  </a:moveTo>
                  <a:cubicBezTo>
                    <a:pt x="46622" y="36182"/>
                    <a:pt x="36195" y="46634"/>
                    <a:pt x="23305" y="46634"/>
                  </a:cubicBezTo>
                  <a:cubicBezTo>
                    <a:pt x="10439" y="46634"/>
                    <a:pt x="0" y="36182"/>
                    <a:pt x="0" y="23317"/>
                  </a:cubicBezTo>
                  <a:cubicBezTo>
                    <a:pt x="0" y="10439"/>
                    <a:pt x="10439" y="0"/>
                    <a:pt x="23305" y="0"/>
                  </a:cubicBezTo>
                  <a:cubicBezTo>
                    <a:pt x="36195" y="0"/>
                    <a:pt x="46622" y="10439"/>
                    <a:pt x="46622" y="23317"/>
                  </a:cubicBezTo>
                  <a:close/>
                </a:path>
              </a:pathLst>
            </a:custGeom>
            <a:ln w="5004"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3" name="Shape 569"/>
            <p:cNvSpPr/>
            <p:nvPr/>
          </p:nvSpPr>
          <p:spPr>
            <a:xfrm>
              <a:off x="1762562" y="41683"/>
              <a:ext cx="46622" cy="46622"/>
            </a:xfrm>
            <a:custGeom>
              <a:avLst/>
              <a:gdLst/>
              <a:ahLst/>
              <a:cxnLst/>
              <a:rect l="0" t="0" r="0" b="0"/>
              <a:pathLst>
                <a:path w="46622" h="46622">
                  <a:moveTo>
                    <a:pt x="46622" y="23305"/>
                  </a:moveTo>
                  <a:cubicBezTo>
                    <a:pt x="46622" y="36182"/>
                    <a:pt x="36195" y="46622"/>
                    <a:pt x="23305" y="46622"/>
                  </a:cubicBezTo>
                  <a:cubicBezTo>
                    <a:pt x="10439" y="46622"/>
                    <a:pt x="0" y="36182"/>
                    <a:pt x="0" y="23305"/>
                  </a:cubicBezTo>
                  <a:cubicBezTo>
                    <a:pt x="0" y="10439"/>
                    <a:pt x="10439" y="0"/>
                    <a:pt x="23305" y="0"/>
                  </a:cubicBezTo>
                  <a:cubicBezTo>
                    <a:pt x="36195" y="0"/>
                    <a:pt x="46622" y="10439"/>
                    <a:pt x="46622" y="23305"/>
                  </a:cubicBezTo>
                  <a:close/>
                </a:path>
              </a:pathLst>
            </a:custGeom>
            <a:ln w="5004"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4" name="Shape 570"/>
            <p:cNvSpPr/>
            <p:nvPr/>
          </p:nvSpPr>
          <p:spPr>
            <a:xfrm>
              <a:off x="2208860" y="382265"/>
              <a:ext cx="179451" cy="179451"/>
            </a:xfrm>
            <a:custGeom>
              <a:avLst/>
              <a:gdLst/>
              <a:ahLst/>
              <a:cxnLst/>
              <a:rect l="0" t="0" r="0" b="0"/>
              <a:pathLst>
                <a:path w="179451" h="179451">
                  <a:moveTo>
                    <a:pt x="179451" y="89726"/>
                  </a:moveTo>
                  <a:cubicBezTo>
                    <a:pt x="179451" y="139281"/>
                    <a:pt x="139281" y="179451"/>
                    <a:pt x="89726" y="179451"/>
                  </a:cubicBezTo>
                  <a:cubicBezTo>
                    <a:pt x="40170" y="179451"/>
                    <a:pt x="0" y="139281"/>
                    <a:pt x="0" y="89726"/>
                  </a:cubicBezTo>
                  <a:cubicBezTo>
                    <a:pt x="0" y="40170"/>
                    <a:pt x="40170" y="0"/>
                    <a:pt x="89726" y="0"/>
                  </a:cubicBezTo>
                  <a:cubicBezTo>
                    <a:pt x="139281" y="0"/>
                    <a:pt x="179451" y="40170"/>
                    <a:pt x="179451" y="89726"/>
                  </a:cubicBezTo>
                  <a:close/>
                </a:path>
              </a:pathLst>
            </a:custGeom>
            <a:ln w="5004"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65" name="Shape 571"/>
            <p:cNvSpPr/>
            <p:nvPr/>
          </p:nvSpPr>
          <p:spPr>
            <a:xfrm>
              <a:off x="2275276" y="248742"/>
              <a:ext cx="46622" cy="46634"/>
            </a:xfrm>
            <a:custGeom>
              <a:avLst/>
              <a:gdLst/>
              <a:ahLst/>
              <a:cxnLst/>
              <a:rect l="0" t="0" r="0" b="0"/>
              <a:pathLst>
                <a:path w="46622" h="46634">
                  <a:moveTo>
                    <a:pt x="23305" y="0"/>
                  </a:moveTo>
                  <a:cubicBezTo>
                    <a:pt x="36195" y="0"/>
                    <a:pt x="46622" y="10452"/>
                    <a:pt x="46622" y="23317"/>
                  </a:cubicBezTo>
                  <a:cubicBezTo>
                    <a:pt x="46622" y="36182"/>
                    <a:pt x="36195" y="46634"/>
                    <a:pt x="23305" y="46634"/>
                  </a:cubicBezTo>
                  <a:cubicBezTo>
                    <a:pt x="10439" y="46634"/>
                    <a:pt x="0" y="36182"/>
                    <a:pt x="0" y="23317"/>
                  </a:cubicBezTo>
                  <a:cubicBezTo>
                    <a:pt x="0" y="10452"/>
                    <a:pt x="10439" y="0"/>
                    <a:pt x="23305" y="0"/>
                  </a:cubicBezTo>
                  <a:close/>
                </a:path>
              </a:pathLst>
            </a:custGeom>
            <a:ln w="0" cap="rnd">
              <a:round/>
            </a:ln>
          </p:spPr>
          <p:style>
            <a:lnRef idx="0">
              <a:srgbClr val="000000">
                <a:alpha val="0"/>
              </a:srgbClr>
            </a:lnRef>
            <a:fillRef idx="1">
              <a:srgbClr val="5F9A77"/>
            </a:fillRef>
            <a:effectRef idx="0">
              <a:scrgbClr r="0" g="0" b="0"/>
            </a:effectRef>
            <a:fontRef idx="none"/>
          </p:style>
          <p:txBody>
            <a:bodyPr/>
            <a:lstStyle/>
            <a:p>
              <a:endParaRPr lang="ru-RU"/>
            </a:p>
          </p:txBody>
        </p:sp>
        <p:sp>
          <p:nvSpPr>
            <p:cNvPr id="66" name="Shape 572"/>
            <p:cNvSpPr/>
            <p:nvPr/>
          </p:nvSpPr>
          <p:spPr>
            <a:xfrm>
              <a:off x="2275276" y="248742"/>
              <a:ext cx="46622" cy="46634"/>
            </a:xfrm>
            <a:custGeom>
              <a:avLst/>
              <a:gdLst/>
              <a:ahLst/>
              <a:cxnLst/>
              <a:rect l="0" t="0" r="0" b="0"/>
              <a:pathLst>
                <a:path w="46622" h="46634">
                  <a:moveTo>
                    <a:pt x="46622" y="23317"/>
                  </a:moveTo>
                  <a:cubicBezTo>
                    <a:pt x="46622" y="36182"/>
                    <a:pt x="36195" y="46634"/>
                    <a:pt x="23305" y="46634"/>
                  </a:cubicBezTo>
                  <a:cubicBezTo>
                    <a:pt x="10439" y="46634"/>
                    <a:pt x="0" y="36182"/>
                    <a:pt x="0" y="23317"/>
                  </a:cubicBezTo>
                  <a:cubicBezTo>
                    <a:pt x="0" y="10452"/>
                    <a:pt x="10439" y="0"/>
                    <a:pt x="23305" y="0"/>
                  </a:cubicBezTo>
                  <a:cubicBezTo>
                    <a:pt x="36195" y="0"/>
                    <a:pt x="46622" y="10452"/>
                    <a:pt x="46622" y="23317"/>
                  </a:cubicBezTo>
                  <a:close/>
                </a:path>
              </a:pathLst>
            </a:custGeom>
            <a:ln w="5004"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67" name="Shape 573"/>
            <p:cNvSpPr/>
            <p:nvPr/>
          </p:nvSpPr>
          <p:spPr>
            <a:xfrm>
              <a:off x="2275276" y="145213"/>
              <a:ext cx="46622" cy="46634"/>
            </a:xfrm>
            <a:custGeom>
              <a:avLst/>
              <a:gdLst/>
              <a:ahLst/>
              <a:cxnLst/>
              <a:rect l="0" t="0" r="0" b="0"/>
              <a:pathLst>
                <a:path w="46622" h="46634">
                  <a:moveTo>
                    <a:pt x="46622" y="23317"/>
                  </a:moveTo>
                  <a:cubicBezTo>
                    <a:pt x="46622" y="36182"/>
                    <a:pt x="36195" y="46634"/>
                    <a:pt x="23305" y="46634"/>
                  </a:cubicBezTo>
                  <a:cubicBezTo>
                    <a:pt x="10439" y="46634"/>
                    <a:pt x="0" y="36182"/>
                    <a:pt x="0" y="23317"/>
                  </a:cubicBezTo>
                  <a:cubicBezTo>
                    <a:pt x="0" y="10439"/>
                    <a:pt x="10439" y="0"/>
                    <a:pt x="23305" y="0"/>
                  </a:cubicBezTo>
                  <a:cubicBezTo>
                    <a:pt x="36195" y="0"/>
                    <a:pt x="46622" y="10439"/>
                    <a:pt x="46622" y="23317"/>
                  </a:cubicBezTo>
                  <a:close/>
                </a:path>
              </a:pathLst>
            </a:custGeom>
            <a:ln w="5004" cap="flat">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68" name="Shape 574"/>
            <p:cNvSpPr/>
            <p:nvPr/>
          </p:nvSpPr>
          <p:spPr>
            <a:xfrm>
              <a:off x="2275281" y="40672"/>
              <a:ext cx="46622" cy="46634"/>
            </a:xfrm>
            <a:custGeom>
              <a:avLst/>
              <a:gdLst/>
              <a:ahLst/>
              <a:cxnLst/>
              <a:rect l="0" t="0" r="0" b="0"/>
              <a:pathLst>
                <a:path w="46622" h="46634">
                  <a:moveTo>
                    <a:pt x="23305" y="0"/>
                  </a:moveTo>
                  <a:cubicBezTo>
                    <a:pt x="36195" y="0"/>
                    <a:pt x="46622" y="10452"/>
                    <a:pt x="46622" y="23317"/>
                  </a:cubicBezTo>
                  <a:cubicBezTo>
                    <a:pt x="46622" y="36182"/>
                    <a:pt x="36195" y="46634"/>
                    <a:pt x="23305" y="46634"/>
                  </a:cubicBezTo>
                  <a:cubicBezTo>
                    <a:pt x="10439" y="46634"/>
                    <a:pt x="0" y="36182"/>
                    <a:pt x="0" y="23317"/>
                  </a:cubicBezTo>
                  <a:cubicBezTo>
                    <a:pt x="0" y="10452"/>
                    <a:pt x="10439" y="0"/>
                    <a:pt x="23305" y="0"/>
                  </a:cubicBezTo>
                  <a:close/>
                </a:path>
              </a:pathLst>
            </a:custGeom>
            <a:ln w="0" cap="flat">
              <a:miter lim="127000"/>
            </a:ln>
          </p:spPr>
          <p:style>
            <a:lnRef idx="0">
              <a:srgbClr val="000000">
                <a:alpha val="0"/>
              </a:srgbClr>
            </a:lnRef>
            <a:fillRef idx="1">
              <a:srgbClr val="5F9A77"/>
            </a:fillRef>
            <a:effectRef idx="0">
              <a:scrgbClr r="0" g="0" b="0"/>
            </a:effectRef>
            <a:fontRef idx="none"/>
          </p:style>
          <p:txBody>
            <a:bodyPr/>
            <a:lstStyle/>
            <a:p>
              <a:endParaRPr lang="ru-RU"/>
            </a:p>
          </p:txBody>
        </p:sp>
        <p:sp>
          <p:nvSpPr>
            <p:cNvPr id="69" name="Shape 575"/>
            <p:cNvSpPr/>
            <p:nvPr/>
          </p:nvSpPr>
          <p:spPr>
            <a:xfrm>
              <a:off x="2275281" y="40672"/>
              <a:ext cx="46622" cy="46634"/>
            </a:xfrm>
            <a:custGeom>
              <a:avLst/>
              <a:gdLst/>
              <a:ahLst/>
              <a:cxnLst/>
              <a:rect l="0" t="0" r="0" b="0"/>
              <a:pathLst>
                <a:path w="46622" h="46634">
                  <a:moveTo>
                    <a:pt x="46622" y="23317"/>
                  </a:moveTo>
                  <a:cubicBezTo>
                    <a:pt x="46622" y="36182"/>
                    <a:pt x="36195" y="46634"/>
                    <a:pt x="23305" y="46634"/>
                  </a:cubicBezTo>
                  <a:cubicBezTo>
                    <a:pt x="10439" y="46634"/>
                    <a:pt x="0" y="36182"/>
                    <a:pt x="0" y="23317"/>
                  </a:cubicBezTo>
                  <a:cubicBezTo>
                    <a:pt x="0" y="10452"/>
                    <a:pt x="10439" y="0"/>
                    <a:pt x="23305" y="0"/>
                  </a:cubicBezTo>
                  <a:cubicBezTo>
                    <a:pt x="36195" y="0"/>
                    <a:pt x="46622" y="10452"/>
                    <a:pt x="46622" y="23317"/>
                  </a:cubicBezTo>
                  <a:close/>
                </a:path>
              </a:pathLst>
            </a:custGeom>
            <a:ln w="5004" cap="rnd">
              <a:round/>
            </a:ln>
          </p:spPr>
          <p:style>
            <a:lnRef idx="1">
              <a:srgbClr val="5F9A77"/>
            </a:lnRef>
            <a:fillRef idx="0">
              <a:srgbClr val="000000">
                <a:alpha val="0"/>
              </a:srgbClr>
            </a:fillRef>
            <a:effectRef idx="0">
              <a:scrgbClr r="0" g="0" b="0"/>
            </a:effectRef>
            <a:fontRef idx="none"/>
          </p:style>
          <p:txBody>
            <a:bodyPr/>
            <a:lstStyle/>
            <a:p>
              <a:endParaRPr lang="ru-RU"/>
            </a:p>
          </p:txBody>
        </p:sp>
        <p:sp>
          <p:nvSpPr>
            <p:cNvPr id="70" name="Shape 576"/>
            <p:cNvSpPr/>
            <p:nvPr/>
          </p:nvSpPr>
          <p:spPr>
            <a:xfrm>
              <a:off x="2721576" y="382265"/>
              <a:ext cx="179451" cy="179451"/>
            </a:xfrm>
            <a:custGeom>
              <a:avLst/>
              <a:gdLst/>
              <a:ahLst/>
              <a:cxnLst/>
              <a:rect l="0" t="0" r="0" b="0"/>
              <a:pathLst>
                <a:path w="179451" h="179451">
                  <a:moveTo>
                    <a:pt x="179451" y="89726"/>
                  </a:moveTo>
                  <a:cubicBezTo>
                    <a:pt x="179451" y="139281"/>
                    <a:pt x="139281" y="179451"/>
                    <a:pt x="89726" y="179451"/>
                  </a:cubicBezTo>
                  <a:cubicBezTo>
                    <a:pt x="40170" y="179451"/>
                    <a:pt x="0" y="139281"/>
                    <a:pt x="0" y="89726"/>
                  </a:cubicBezTo>
                  <a:cubicBezTo>
                    <a:pt x="0" y="40170"/>
                    <a:pt x="40170" y="0"/>
                    <a:pt x="89726" y="0"/>
                  </a:cubicBezTo>
                  <a:cubicBezTo>
                    <a:pt x="139281" y="0"/>
                    <a:pt x="179451" y="40170"/>
                    <a:pt x="179451" y="89726"/>
                  </a:cubicBezTo>
                  <a:close/>
                </a:path>
              </a:pathLst>
            </a:custGeom>
            <a:ln w="5004"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1" name="Shape 577"/>
            <p:cNvSpPr/>
            <p:nvPr/>
          </p:nvSpPr>
          <p:spPr>
            <a:xfrm>
              <a:off x="2787992" y="248742"/>
              <a:ext cx="46622" cy="46634"/>
            </a:xfrm>
            <a:custGeom>
              <a:avLst/>
              <a:gdLst/>
              <a:ahLst/>
              <a:cxnLst/>
              <a:rect l="0" t="0" r="0" b="0"/>
              <a:pathLst>
                <a:path w="46622" h="46634">
                  <a:moveTo>
                    <a:pt x="23305" y="0"/>
                  </a:moveTo>
                  <a:cubicBezTo>
                    <a:pt x="36195" y="0"/>
                    <a:pt x="46622" y="10452"/>
                    <a:pt x="46622" y="23317"/>
                  </a:cubicBezTo>
                  <a:cubicBezTo>
                    <a:pt x="46622" y="36182"/>
                    <a:pt x="36195" y="46634"/>
                    <a:pt x="23305" y="46634"/>
                  </a:cubicBezTo>
                  <a:cubicBezTo>
                    <a:pt x="10439" y="46634"/>
                    <a:pt x="0" y="36182"/>
                    <a:pt x="0" y="23317"/>
                  </a:cubicBezTo>
                  <a:cubicBezTo>
                    <a:pt x="0" y="10452"/>
                    <a:pt x="10439" y="0"/>
                    <a:pt x="23305" y="0"/>
                  </a:cubicBezTo>
                  <a:close/>
                </a:path>
              </a:pathLst>
            </a:custGeom>
            <a:ln w="0" cap="rnd">
              <a:round/>
            </a:ln>
          </p:spPr>
          <p:style>
            <a:lnRef idx="0">
              <a:srgbClr val="000000">
                <a:alpha val="0"/>
              </a:srgbClr>
            </a:lnRef>
            <a:fillRef idx="1">
              <a:srgbClr val="5F9A77"/>
            </a:fillRef>
            <a:effectRef idx="0">
              <a:scrgbClr r="0" g="0" b="0"/>
            </a:effectRef>
            <a:fontRef idx="none"/>
          </p:style>
          <p:txBody>
            <a:bodyPr/>
            <a:lstStyle/>
            <a:p>
              <a:endParaRPr lang="ru-RU"/>
            </a:p>
          </p:txBody>
        </p:sp>
        <p:sp>
          <p:nvSpPr>
            <p:cNvPr id="72" name="Shape 578"/>
            <p:cNvSpPr/>
            <p:nvPr/>
          </p:nvSpPr>
          <p:spPr>
            <a:xfrm>
              <a:off x="2787992" y="248742"/>
              <a:ext cx="46622" cy="46634"/>
            </a:xfrm>
            <a:custGeom>
              <a:avLst/>
              <a:gdLst/>
              <a:ahLst/>
              <a:cxnLst/>
              <a:rect l="0" t="0" r="0" b="0"/>
              <a:pathLst>
                <a:path w="46622" h="46634">
                  <a:moveTo>
                    <a:pt x="46622" y="23317"/>
                  </a:moveTo>
                  <a:cubicBezTo>
                    <a:pt x="46622" y="36182"/>
                    <a:pt x="36195" y="46634"/>
                    <a:pt x="23305" y="46634"/>
                  </a:cubicBezTo>
                  <a:cubicBezTo>
                    <a:pt x="10439" y="46634"/>
                    <a:pt x="0" y="36182"/>
                    <a:pt x="0" y="23317"/>
                  </a:cubicBezTo>
                  <a:cubicBezTo>
                    <a:pt x="0" y="10452"/>
                    <a:pt x="10439" y="0"/>
                    <a:pt x="23305" y="0"/>
                  </a:cubicBezTo>
                  <a:cubicBezTo>
                    <a:pt x="36195" y="0"/>
                    <a:pt x="46622" y="10452"/>
                    <a:pt x="46622" y="23317"/>
                  </a:cubicBezTo>
                  <a:close/>
                </a:path>
              </a:pathLst>
            </a:custGeom>
            <a:ln w="5004"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73" name="Shape 579"/>
            <p:cNvSpPr/>
            <p:nvPr/>
          </p:nvSpPr>
          <p:spPr>
            <a:xfrm>
              <a:off x="2787992" y="145213"/>
              <a:ext cx="46622" cy="46634"/>
            </a:xfrm>
            <a:custGeom>
              <a:avLst/>
              <a:gdLst/>
              <a:ahLst/>
              <a:cxnLst/>
              <a:rect l="0" t="0" r="0" b="0"/>
              <a:pathLst>
                <a:path w="46622" h="46634">
                  <a:moveTo>
                    <a:pt x="23305" y="0"/>
                  </a:moveTo>
                  <a:cubicBezTo>
                    <a:pt x="36195" y="0"/>
                    <a:pt x="46622" y="10439"/>
                    <a:pt x="46622" y="23317"/>
                  </a:cubicBezTo>
                  <a:cubicBezTo>
                    <a:pt x="46622" y="36182"/>
                    <a:pt x="36195" y="46634"/>
                    <a:pt x="23305" y="46634"/>
                  </a:cubicBezTo>
                  <a:cubicBezTo>
                    <a:pt x="10439" y="46634"/>
                    <a:pt x="0" y="36182"/>
                    <a:pt x="0" y="23317"/>
                  </a:cubicBezTo>
                  <a:cubicBezTo>
                    <a:pt x="0" y="10439"/>
                    <a:pt x="10439" y="0"/>
                    <a:pt x="23305" y="0"/>
                  </a:cubicBezTo>
                  <a:close/>
                </a:path>
              </a:pathLst>
            </a:custGeom>
            <a:ln w="0" cap="flat">
              <a:miter lim="127000"/>
            </a:ln>
          </p:spPr>
          <p:style>
            <a:lnRef idx="0">
              <a:srgbClr val="000000">
                <a:alpha val="0"/>
              </a:srgbClr>
            </a:lnRef>
            <a:fillRef idx="1">
              <a:srgbClr val="5F9A77"/>
            </a:fillRef>
            <a:effectRef idx="0">
              <a:scrgbClr r="0" g="0" b="0"/>
            </a:effectRef>
            <a:fontRef idx="none"/>
          </p:style>
          <p:txBody>
            <a:bodyPr/>
            <a:lstStyle/>
            <a:p>
              <a:endParaRPr lang="ru-RU"/>
            </a:p>
          </p:txBody>
        </p:sp>
        <p:sp>
          <p:nvSpPr>
            <p:cNvPr id="74" name="Shape 580"/>
            <p:cNvSpPr/>
            <p:nvPr/>
          </p:nvSpPr>
          <p:spPr>
            <a:xfrm>
              <a:off x="2787992" y="145213"/>
              <a:ext cx="46622" cy="46634"/>
            </a:xfrm>
            <a:custGeom>
              <a:avLst/>
              <a:gdLst/>
              <a:ahLst/>
              <a:cxnLst/>
              <a:rect l="0" t="0" r="0" b="0"/>
              <a:pathLst>
                <a:path w="46622" h="46634">
                  <a:moveTo>
                    <a:pt x="46622" y="23317"/>
                  </a:moveTo>
                  <a:cubicBezTo>
                    <a:pt x="46622" y="36182"/>
                    <a:pt x="36195" y="46634"/>
                    <a:pt x="23305" y="46634"/>
                  </a:cubicBezTo>
                  <a:cubicBezTo>
                    <a:pt x="10439" y="46634"/>
                    <a:pt x="0" y="36182"/>
                    <a:pt x="0" y="23317"/>
                  </a:cubicBezTo>
                  <a:cubicBezTo>
                    <a:pt x="0" y="10439"/>
                    <a:pt x="10439" y="0"/>
                    <a:pt x="23305" y="0"/>
                  </a:cubicBezTo>
                  <a:cubicBezTo>
                    <a:pt x="36195" y="0"/>
                    <a:pt x="46622" y="10439"/>
                    <a:pt x="46622" y="23317"/>
                  </a:cubicBezTo>
                  <a:close/>
                </a:path>
              </a:pathLst>
            </a:custGeom>
            <a:ln w="5004"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75" name="Shape 581"/>
            <p:cNvSpPr/>
            <p:nvPr/>
          </p:nvSpPr>
          <p:spPr>
            <a:xfrm>
              <a:off x="2787996" y="40672"/>
              <a:ext cx="46622" cy="46634"/>
            </a:xfrm>
            <a:custGeom>
              <a:avLst/>
              <a:gdLst/>
              <a:ahLst/>
              <a:cxnLst/>
              <a:rect l="0" t="0" r="0" b="0"/>
              <a:pathLst>
                <a:path w="46622" h="46634">
                  <a:moveTo>
                    <a:pt x="23305" y="0"/>
                  </a:moveTo>
                  <a:cubicBezTo>
                    <a:pt x="36195" y="0"/>
                    <a:pt x="46622" y="10452"/>
                    <a:pt x="46622" y="23317"/>
                  </a:cubicBezTo>
                  <a:cubicBezTo>
                    <a:pt x="46622" y="36182"/>
                    <a:pt x="36195" y="46634"/>
                    <a:pt x="23305" y="46634"/>
                  </a:cubicBezTo>
                  <a:cubicBezTo>
                    <a:pt x="10439" y="46634"/>
                    <a:pt x="0" y="36182"/>
                    <a:pt x="0" y="23317"/>
                  </a:cubicBezTo>
                  <a:cubicBezTo>
                    <a:pt x="0" y="10452"/>
                    <a:pt x="10439" y="0"/>
                    <a:pt x="23305" y="0"/>
                  </a:cubicBezTo>
                  <a:close/>
                </a:path>
              </a:pathLst>
            </a:custGeom>
            <a:ln w="0" cap="flat">
              <a:miter lim="127000"/>
            </a:ln>
          </p:spPr>
          <p:style>
            <a:lnRef idx="0">
              <a:srgbClr val="000000">
                <a:alpha val="0"/>
              </a:srgbClr>
            </a:lnRef>
            <a:fillRef idx="1">
              <a:srgbClr val="5F9A77"/>
            </a:fillRef>
            <a:effectRef idx="0">
              <a:scrgbClr r="0" g="0" b="0"/>
            </a:effectRef>
            <a:fontRef idx="none"/>
          </p:style>
          <p:txBody>
            <a:bodyPr/>
            <a:lstStyle/>
            <a:p>
              <a:endParaRPr lang="ru-RU"/>
            </a:p>
          </p:txBody>
        </p:sp>
        <p:sp>
          <p:nvSpPr>
            <p:cNvPr id="76" name="Shape 582"/>
            <p:cNvSpPr/>
            <p:nvPr/>
          </p:nvSpPr>
          <p:spPr>
            <a:xfrm>
              <a:off x="2787996" y="40672"/>
              <a:ext cx="46622" cy="46634"/>
            </a:xfrm>
            <a:custGeom>
              <a:avLst/>
              <a:gdLst/>
              <a:ahLst/>
              <a:cxnLst/>
              <a:rect l="0" t="0" r="0" b="0"/>
              <a:pathLst>
                <a:path w="46622" h="46634">
                  <a:moveTo>
                    <a:pt x="46622" y="23317"/>
                  </a:moveTo>
                  <a:cubicBezTo>
                    <a:pt x="46622" y="36182"/>
                    <a:pt x="36195" y="46634"/>
                    <a:pt x="23305" y="46634"/>
                  </a:cubicBezTo>
                  <a:cubicBezTo>
                    <a:pt x="10439" y="46634"/>
                    <a:pt x="0" y="36182"/>
                    <a:pt x="0" y="23317"/>
                  </a:cubicBezTo>
                  <a:cubicBezTo>
                    <a:pt x="0" y="10452"/>
                    <a:pt x="10439" y="0"/>
                    <a:pt x="23305" y="0"/>
                  </a:cubicBezTo>
                  <a:cubicBezTo>
                    <a:pt x="36195" y="0"/>
                    <a:pt x="46622" y="10452"/>
                    <a:pt x="46622" y="23317"/>
                  </a:cubicBezTo>
                  <a:close/>
                </a:path>
              </a:pathLst>
            </a:custGeom>
            <a:ln w="5004" cap="rnd">
              <a:round/>
            </a:ln>
          </p:spPr>
          <p:style>
            <a:lnRef idx="1">
              <a:srgbClr val="5F9A77"/>
            </a:lnRef>
            <a:fillRef idx="0">
              <a:srgbClr val="000000">
                <a:alpha val="0"/>
              </a:srgbClr>
            </a:fillRef>
            <a:effectRef idx="0">
              <a:scrgbClr r="0" g="0" b="0"/>
            </a:effectRef>
            <a:fontRef idx="none"/>
          </p:style>
          <p:txBody>
            <a:bodyPr/>
            <a:lstStyle/>
            <a:p>
              <a:endParaRPr lang="ru-RU"/>
            </a:p>
          </p:txBody>
        </p:sp>
        <p:sp>
          <p:nvSpPr>
            <p:cNvPr id="77" name="Shape 583"/>
            <p:cNvSpPr/>
            <p:nvPr/>
          </p:nvSpPr>
          <p:spPr>
            <a:xfrm>
              <a:off x="3234291" y="382265"/>
              <a:ext cx="179451" cy="179451"/>
            </a:xfrm>
            <a:custGeom>
              <a:avLst/>
              <a:gdLst/>
              <a:ahLst/>
              <a:cxnLst/>
              <a:rect l="0" t="0" r="0" b="0"/>
              <a:pathLst>
                <a:path w="179451" h="179451">
                  <a:moveTo>
                    <a:pt x="179451" y="89726"/>
                  </a:moveTo>
                  <a:cubicBezTo>
                    <a:pt x="179451" y="139281"/>
                    <a:pt x="139281" y="179451"/>
                    <a:pt x="89726" y="179451"/>
                  </a:cubicBezTo>
                  <a:cubicBezTo>
                    <a:pt x="40170" y="179451"/>
                    <a:pt x="0" y="139281"/>
                    <a:pt x="0" y="89726"/>
                  </a:cubicBezTo>
                  <a:cubicBezTo>
                    <a:pt x="0" y="40170"/>
                    <a:pt x="40170" y="0"/>
                    <a:pt x="89726" y="0"/>
                  </a:cubicBezTo>
                  <a:cubicBezTo>
                    <a:pt x="139281" y="0"/>
                    <a:pt x="179451" y="40170"/>
                    <a:pt x="179451" y="89726"/>
                  </a:cubicBezTo>
                  <a:close/>
                </a:path>
              </a:pathLst>
            </a:custGeom>
            <a:ln w="5004" cap="rnd">
              <a:round/>
            </a:ln>
          </p:spPr>
          <p:style>
            <a:lnRef idx="1">
              <a:srgbClr val="979797"/>
            </a:lnRef>
            <a:fillRef idx="0">
              <a:srgbClr val="000000">
                <a:alpha val="0"/>
              </a:srgbClr>
            </a:fillRef>
            <a:effectRef idx="0">
              <a:scrgbClr r="0" g="0" b="0"/>
            </a:effectRef>
            <a:fontRef idx="none"/>
          </p:style>
          <p:txBody>
            <a:bodyPr/>
            <a:lstStyle/>
            <a:p>
              <a:endParaRPr lang="ru-RU"/>
            </a:p>
          </p:txBody>
        </p:sp>
        <p:sp>
          <p:nvSpPr>
            <p:cNvPr id="78" name="Shape 584"/>
            <p:cNvSpPr/>
            <p:nvPr/>
          </p:nvSpPr>
          <p:spPr>
            <a:xfrm>
              <a:off x="3300707" y="248742"/>
              <a:ext cx="46622" cy="46634"/>
            </a:xfrm>
            <a:custGeom>
              <a:avLst/>
              <a:gdLst/>
              <a:ahLst/>
              <a:cxnLst/>
              <a:rect l="0" t="0" r="0" b="0"/>
              <a:pathLst>
                <a:path w="46622" h="46634">
                  <a:moveTo>
                    <a:pt x="23304" y="0"/>
                  </a:moveTo>
                  <a:cubicBezTo>
                    <a:pt x="36195" y="0"/>
                    <a:pt x="46622" y="10452"/>
                    <a:pt x="46622" y="23317"/>
                  </a:cubicBezTo>
                  <a:cubicBezTo>
                    <a:pt x="46622" y="36182"/>
                    <a:pt x="36195" y="46634"/>
                    <a:pt x="23304" y="46634"/>
                  </a:cubicBezTo>
                  <a:cubicBezTo>
                    <a:pt x="10439" y="46634"/>
                    <a:pt x="0" y="36182"/>
                    <a:pt x="0" y="23317"/>
                  </a:cubicBezTo>
                  <a:cubicBezTo>
                    <a:pt x="0" y="10452"/>
                    <a:pt x="10439" y="0"/>
                    <a:pt x="23304" y="0"/>
                  </a:cubicBezTo>
                  <a:close/>
                </a:path>
              </a:pathLst>
            </a:custGeom>
            <a:ln w="0" cap="rnd">
              <a:round/>
            </a:ln>
          </p:spPr>
          <p:style>
            <a:lnRef idx="0">
              <a:srgbClr val="000000">
                <a:alpha val="0"/>
              </a:srgbClr>
            </a:lnRef>
            <a:fillRef idx="1">
              <a:srgbClr val="5F9A77"/>
            </a:fillRef>
            <a:effectRef idx="0">
              <a:scrgbClr r="0" g="0" b="0"/>
            </a:effectRef>
            <a:fontRef idx="none"/>
          </p:style>
          <p:txBody>
            <a:bodyPr/>
            <a:lstStyle/>
            <a:p>
              <a:endParaRPr lang="ru-RU"/>
            </a:p>
          </p:txBody>
        </p:sp>
        <p:sp>
          <p:nvSpPr>
            <p:cNvPr id="79" name="Shape 585"/>
            <p:cNvSpPr/>
            <p:nvPr/>
          </p:nvSpPr>
          <p:spPr>
            <a:xfrm>
              <a:off x="3300707" y="248742"/>
              <a:ext cx="46622" cy="46634"/>
            </a:xfrm>
            <a:custGeom>
              <a:avLst/>
              <a:gdLst/>
              <a:ahLst/>
              <a:cxnLst/>
              <a:rect l="0" t="0" r="0" b="0"/>
              <a:pathLst>
                <a:path w="46622" h="46634">
                  <a:moveTo>
                    <a:pt x="46622" y="23317"/>
                  </a:moveTo>
                  <a:cubicBezTo>
                    <a:pt x="46622" y="36182"/>
                    <a:pt x="36195" y="46634"/>
                    <a:pt x="23304" y="46634"/>
                  </a:cubicBezTo>
                  <a:cubicBezTo>
                    <a:pt x="10439" y="46634"/>
                    <a:pt x="0" y="36182"/>
                    <a:pt x="0" y="23317"/>
                  </a:cubicBezTo>
                  <a:cubicBezTo>
                    <a:pt x="0" y="10452"/>
                    <a:pt x="10439" y="0"/>
                    <a:pt x="23304" y="0"/>
                  </a:cubicBezTo>
                  <a:cubicBezTo>
                    <a:pt x="36195" y="0"/>
                    <a:pt x="46622" y="10452"/>
                    <a:pt x="46622" y="23317"/>
                  </a:cubicBezTo>
                  <a:close/>
                </a:path>
              </a:pathLst>
            </a:custGeom>
            <a:ln w="5004"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80" name="Shape 586"/>
            <p:cNvSpPr/>
            <p:nvPr/>
          </p:nvSpPr>
          <p:spPr>
            <a:xfrm>
              <a:off x="3300707" y="145213"/>
              <a:ext cx="46622" cy="46634"/>
            </a:xfrm>
            <a:custGeom>
              <a:avLst/>
              <a:gdLst/>
              <a:ahLst/>
              <a:cxnLst/>
              <a:rect l="0" t="0" r="0" b="0"/>
              <a:pathLst>
                <a:path w="46622" h="46634">
                  <a:moveTo>
                    <a:pt x="23304" y="0"/>
                  </a:moveTo>
                  <a:cubicBezTo>
                    <a:pt x="36195" y="0"/>
                    <a:pt x="46622" y="10439"/>
                    <a:pt x="46622" y="23317"/>
                  </a:cubicBezTo>
                  <a:cubicBezTo>
                    <a:pt x="46622" y="36182"/>
                    <a:pt x="36195" y="46634"/>
                    <a:pt x="23304" y="46634"/>
                  </a:cubicBezTo>
                  <a:cubicBezTo>
                    <a:pt x="10439" y="46634"/>
                    <a:pt x="0" y="36182"/>
                    <a:pt x="0" y="23317"/>
                  </a:cubicBezTo>
                  <a:cubicBezTo>
                    <a:pt x="0" y="10439"/>
                    <a:pt x="10439" y="0"/>
                    <a:pt x="23304" y="0"/>
                  </a:cubicBezTo>
                  <a:close/>
                </a:path>
              </a:pathLst>
            </a:custGeom>
            <a:ln w="0" cap="flat">
              <a:miter lim="127000"/>
            </a:ln>
          </p:spPr>
          <p:style>
            <a:lnRef idx="0">
              <a:srgbClr val="000000">
                <a:alpha val="0"/>
              </a:srgbClr>
            </a:lnRef>
            <a:fillRef idx="1">
              <a:srgbClr val="5F9A77"/>
            </a:fillRef>
            <a:effectRef idx="0">
              <a:scrgbClr r="0" g="0" b="0"/>
            </a:effectRef>
            <a:fontRef idx="none"/>
          </p:style>
          <p:txBody>
            <a:bodyPr/>
            <a:lstStyle/>
            <a:p>
              <a:endParaRPr lang="ru-RU"/>
            </a:p>
          </p:txBody>
        </p:sp>
        <p:sp>
          <p:nvSpPr>
            <p:cNvPr id="81" name="Shape 587"/>
            <p:cNvSpPr/>
            <p:nvPr/>
          </p:nvSpPr>
          <p:spPr>
            <a:xfrm>
              <a:off x="3300707" y="145213"/>
              <a:ext cx="46622" cy="46634"/>
            </a:xfrm>
            <a:custGeom>
              <a:avLst/>
              <a:gdLst/>
              <a:ahLst/>
              <a:cxnLst/>
              <a:rect l="0" t="0" r="0" b="0"/>
              <a:pathLst>
                <a:path w="46622" h="46634">
                  <a:moveTo>
                    <a:pt x="46622" y="23317"/>
                  </a:moveTo>
                  <a:cubicBezTo>
                    <a:pt x="46622" y="36182"/>
                    <a:pt x="36195" y="46634"/>
                    <a:pt x="23304" y="46634"/>
                  </a:cubicBezTo>
                  <a:cubicBezTo>
                    <a:pt x="10439" y="46634"/>
                    <a:pt x="0" y="36182"/>
                    <a:pt x="0" y="23317"/>
                  </a:cubicBezTo>
                  <a:cubicBezTo>
                    <a:pt x="0" y="10439"/>
                    <a:pt x="10439" y="0"/>
                    <a:pt x="23304" y="0"/>
                  </a:cubicBezTo>
                  <a:cubicBezTo>
                    <a:pt x="36195" y="0"/>
                    <a:pt x="46622" y="10439"/>
                    <a:pt x="46622" y="23317"/>
                  </a:cubicBezTo>
                  <a:close/>
                </a:path>
              </a:pathLst>
            </a:custGeom>
            <a:ln w="5004" cap="flat">
              <a:miter lim="127000"/>
            </a:ln>
          </p:spPr>
          <p:style>
            <a:lnRef idx="1">
              <a:srgbClr val="5F9A77"/>
            </a:lnRef>
            <a:fillRef idx="0">
              <a:srgbClr val="000000">
                <a:alpha val="0"/>
              </a:srgbClr>
            </a:fillRef>
            <a:effectRef idx="0">
              <a:scrgbClr r="0" g="0" b="0"/>
            </a:effectRef>
            <a:fontRef idx="none"/>
          </p:style>
          <p:txBody>
            <a:bodyPr/>
            <a:lstStyle/>
            <a:p>
              <a:endParaRPr lang="ru-RU"/>
            </a:p>
          </p:txBody>
        </p:sp>
        <p:sp>
          <p:nvSpPr>
            <p:cNvPr id="82" name="Shape 588"/>
            <p:cNvSpPr/>
            <p:nvPr/>
          </p:nvSpPr>
          <p:spPr>
            <a:xfrm>
              <a:off x="3300711" y="40672"/>
              <a:ext cx="46622" cy="46634"/>
            </a:xfrm>
            <a:custGeom>
              <a:avLst/>
              <a:gdLst/>
              <a:ahLst/>
              <a:cxnLst/>
              <a:rect l="0" t="0" r="0" b="0"/>
              <a:pathLst>
                <a:path w="46622" h="46634">
                  <a:moveTo>
                    <a:pt x="23304" y="0"/>
                  </a:moveTo>
                  <a:cubicBezTo>
                    <a:pt x="36195" y="0"/>
                    <a:pt x="46622" y="10452"/>
                    <a:pt x="46622" y="23317"/>
                  </a:cubicBezTo>
                  <a:cubicBezTo>
                    <a:pt x="46622" y="36182"/>
                    <a:pt x="36195" y="46634"/>
                    <a:pt x="23304" y="46634"/>
                  </a:cubicBezTo>
                  <a:cubicBezTo>
                    <a:pt x="10439" y="46634"/>
                    <a:pt x="0" y="36182"/>
                    <a:pt x="0" y="23317"/>
                  </a:cubicBezTo>
                  <a:cubicBezTo>
                    <a:pt x="0" y="10452"/>
                    <a:pt x="10439" y="0"/>
                    <a:pt x="23304" y="0"/>
                  </a:cubicBezTo>
                  <a:close/>
                </a:path>
              </a:pathLst>
            </a:custGeom>
            <a:ln w="0" cap="flat">
              <a:miter lim="127000"/>
            </a:ln>
          </p:spPr>
          <p:style>
            <a:lnRef idx="0">
              <a:srgbClr val="000000">
                <a:alpha val="0"/>
              </a:srgbClr>
            </a:lnRef>
            <a:fillRef idx="1">
              <a:srgbClr val="5F9A77"/>
            </a:fillRef>
            <a:effectRef idx="0">
              <a:scrgbClr r="0" g="0" b="0"/>
            </a:effectRef>
            <a:fontRef idx="none"/>
          </p:style>
          <p:txBody>
            <a:bodyPr/>
            <a:lstStyle/>
            <a:p>
              <a:endParaRPr lang="ru-RU"/>
            </a:p>
          </p:txBody>
        </p:sp>
        <p:sp>
          <p:nvSpPr>
            <p:cNvPr id="83" name="Shape 589"/>
            <p:cNvSpPr/>
            <p:nvPr/>
          </p:nvSpPr>
          <p:spPr>
            <a:xfrm>
              <a:off x="3300711" y="40672"/>
              <a:ext cx="46622" cy="46634"/>
            </a:xfrm>
            <a:custGeom>
              <a:avLst/>
              <a:gdLst/>
              <a:ahLst/>
              <a:cxnLst/>
              <a:rect l="0" t="0" r="0" b="0"/>
              <a:pathLst>
                <a:path w="46622" h="46634">
                  <a:moveTo>
                    <a:pt x="46622" y="23317"/>
                  </a:moveTo>
                  <a:cubicBezTo>
                    <a:pt x="46622" y="36182"/>
                    <a:pt x="36195" y="46634"/>
                    <a:pt x="23304" y="46634"/>
                  </a:cubicBezTo>
                  <a:cubicBezTo>
                    <a:pt x="10439" y="46634"/>
                    <a:pt x="0" y="36182"/>
                    <a:pt x="0" y="23317"/>
                  </a:cubicBezTo>
                  <a:cubicBezTo>
                    <a:pt x="0" y="10452"/>
                    <a:pt x="10439" y="0"/>
                    <a:pt x="23304" y="0"/>
                  </a:cubicBezTo>
                  <a:cubicBezTo>
                    <a:pt x="36195" y="0"/>
                    <a:pt x="46622" y="10452"/>
                    <a:pt x="46622" y="23317"/>
                  </a:cubicBezTo>
                  <a:close/>
                </a:path>
              </a:pathLst>
            </a:custGeom>
            <a:ln w="5004" cap="rnd">
              <a:round/>
            </a:ln>
          </p:spPr>
          <p:style>
            <a:lnRef idx="1">
              <a:srgbClr val="5F9A77"/>
            </a:lnRef>
            <a:fillRef idx="0">
              <a:srgbClr val="000000">
                <a:alpha val="0"/>
              </a:srgbClr>
            </a:fillRef>
            <a:effectRef idx="0">
              <a:scrgbClr r="0" g="0" b="0"/>
            </a:effectRef>
            <a:fontRef idx="none"/>
          </p:style>
          <p:txBody>
            <a:bodyPr/>
            <a:lstStyle/>
            <a:p>
              <a:endParaRPr lang="ru-RU"/>
            </a:p>
          </p:txBody>
        </p:sp>
        <p:sp>
          <p:nvSpPr>
            <p:cNvPr id="84" name="Shape 590"/>
            <p:cNvSpPr/>
            <p:nvPr/>
          </p:nvSpPr>
          <p:spPr>
            <a:xfrm>
              <a:off x="3325348" y="0"/>
              <a:ext cx="0" cy="26187"/>
            </a:xfrm>
            <a:custGeom>
              <a:avLst/>
              <a:gdLst/>
              <a:ahLst/>
              <a:cxnLst/>
              <a:rect l="0" t="0" r="0" b="0"/>
              <a:pathLst>
                <a:path h="26187">
                  <a:moveTo>
                    <a:pt x="0" y="26187"/>
                  </a:moveTo>
                  <a:lnTo>
                    <a:pt x="0"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85" name="Shape 591"/>
            <p:cNvSpPr/>
            <p:nvPr/>
          </p:nvSpPr>
          <p:spPr>
            <a:xfrm>
              <a:off x="3325348" y="102314"/>
              <a:ext cx="0" cy="26187"/>
            </a:xfrm>
            <a:custGeom>
              <a:avLst/>
              <a:gdLst/>
              <a:ahLst/>
              <a:cxnLst/>
              <a:rect l="0" t="0" r="0" b="0"/>
              <a:pathLst>
                <a:path h="26187">
                  <a:moveTo>
                    <a:pt x="0" y="26187"/>
                  </a:moveTo>
                  <a:lnTo>
                    <a:pt x="0"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86" name="Shape 592"/>
            <p:cNvSpPr/>
            <p:nvPr/>
          </p:nvSpPr>
          <p:spPr>
            <a:xfrm>
              <a:off x="3325348" y="208347"/>
              <a:ext cx="0" cy="26187"/>
            </a:xfrm>
            <a:custGeom>
              <a:avLst/>
              <a:gdLst/>
              <a:ahLst/>
              <a:cxnLst/>
              <a:rect l="0" t="0" r="0" b="0"/>
              <a:pathLst>
                <a:path h="26187">
                  <a:moveTo>
                    <a:pt x="0" y="26187"/>
                  </a:moveTo>
                  <a:lnTo>
                    <a:pt x="0"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87" name="Shape 593"/>
            <p:cNvSpPr/>
            <p:nvPr/>
          </p:nvSpPr>
          <p:spPr>
            <a:xfrm>
              <a:off x="3325348" y="310661"/>
              <a:ext cx="0" cy="26187"/>
            </a:xfrm>
            <a:custGeom>
              <a:avLst/>
              <a:gdLst/>
              <a:ahLst/>
              <a:cxnLst/>
              <a:rect l="0" t="0" r="0" b="0"/>
              <a:pathLst>
                <a:path h="26187">
                  <a:moveTo>
                    <a:pt x="0" y="26187"/>
                  </a:moveTo>
                  <a:lnTo>
                    <a:pt x="0"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88" name="Shape 594"/>
            <p:cNvSpPr/>
            <p:nvPr/>
          </p:nvSpPr>
          <p:spPr>
            <a:xfrm>
              <a:off x="3363412" y="64251"/>
              <a:ext cx="26188" cy="0"/>
            </a:xfrm>
            <a:custGeom>
              <a:avLst/>
              <a:gdLst/>
              <a:ahLst/>
              <a:cxnLst/>
              <a:rect l="0" t="0" r="0" b="0"/>
              <a:pathLst>
                <a:path w="26188">
                  <a:moveTo>
                    <a:pt x="0" y="0"/>
                  </a:moveTo>
                  <a:lnTo>
                    <a:pt x="26188"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89" name="Shape 595"/>
            <p:cNvSpPr/>
            <p:nvPr/>
          </p:nvSpPr>
          <p:spPr>
            <a:xfrm>
              <a:off x="3261098" y="64251"/>
              <a:ext cx="26188" cy="0"/>
            </a:xfrm>
            <a:custGeom>
              <a:avLst/>
              <a:gdLst/>
              <a:ahLst/>
              <a:cxnLst/>
              <a:rect l="0" t="0" r="0" b="0"/>
              <a:pathLst>
                <a:path w="26188">
                  <a:moveTo>
                    <a:pt x="0" y="0"/>
                  </a:moveTo>
                  <a:lnTo>
                    <a:pt x="26188"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90" name="Shape 596"/>
            <p:cNvSpPr/>
            <p:nvPr/>
          </p:nvSpPr>
          <p:spPr>
            <a:xfrm>
              <a:off x="3363412" y="272597"/>
              <a:ext cx="26188" cy="0"/>
            </a:xfrm>
            <a:custGeom>
              <a:avLst/>
              <a:gdLst/>
              <a:ahLst/>
              <a:cxnLst/>
              <a:rect l="0" t="0" r="0" b="0"/>
              <a:pathLst>
                <a:path w="26188">
                  <a:moveTo>
                    <a:pt x="0" y="0"/>
                  </a:moveTo>
                  <a:lnTo>
                    <a:pt x="26188"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91" name="Shape 597"/>
            <p:cNvSpPr/>
            <p:nvPr/>
          </p:nvSpPr>
          <p:spPr>
            <a:xfrm>
              <a:off x="3261098" y="272597"/>
              <a:ext cx="26188" cy="0"/>
            </a:xfrm>
            <a:custGeom>
              <a:avLst/>
              <a:gdLst/>
              <a:ahLst/>
              <a:cxnLst/>
              <a:rect l="0" t="0" r="0" b="0"/>
              <a:pathLst>
                <a:path w="26188">
                  <a:moveTo>
                    <a:pt x="0" y="0"/>
                  </a:moveTo>
                  <a:lnTo>
                    <a:pt x="26188"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92" name="Shape 598"/>
            <p:cNvSpPr/>
            <p:nvPr/>
          </p:nvSpPr>
          <p:spPr>
            <a:xfrm>
              <a:off x="3363412" y="167873"/>
              <a:ext cx="26188" cy="0"/>
            </a:xfrm>
            <a:custGeom>
              <a:avLst/>
              <a:gdLst/>
              <a:ahLst/>
              <a:cxnLst/>
              <a:rect l="0" t="0" r="0" b="0"/>
              <a:pathLst>
                <a:path w="26188">
                  <a:moveTo>
                    <a:pt x="0" y="0"/>
                  </a:moveTo>
                  <a:lnTo>
                    <a:pt x="26188"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93" name="Shape 599"/>
            <p:cNvSpPr/>
            <p:nvPr/>
          </p:nvSpPr>
          <p:spPr>
            <a:xfrm>
              <a:off x="3261098" y="167873"/>
              <a:ext cx="26188" cy="0"/>
            </a:xfrm>
            <a:custGeom>
              <a:avLst/>
              <a:gdLst/>
              <a:ahLst/>
              <a:cxnLst/>
              <a:rect l="0" t="0" r="0" b="0"/>
              <a:pathLst>
                <a:path w="26188">
                  <a:moveTo>
                    <a:pt x="0" y="0"/>
                  </a:moveTo>
                  <a:lnTo>
                    <a:pt x="26188"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94" name="Shape 600"/>
            <p:cNvSpPr/>
            <p:nvPr/>
          </p:nvSpPr>
          <p:spPr>
            <a:xfrm>
              <a:off x="3352263" y="18815"/>
              <a:ext cx="18517" cy="18517"/>
            </a:xfrm>
            <a:custGeom>
              <a:avLst/>
              <a:gdLst/>
              <a:ahLst/>
              <a:cxnLst/>
              <a:rect l="0" t="0" r="0" b="0"/>
              <a:pathLst>
                <a:path w="18517" h="18517">
                  <a:moveTo>
                    <a:pt x="0" y="18517"/>
                  </a:moveTo>
                  <a:lnTo>
                    <a:pt x="18517"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95" name="Shape 601"/>
            <p:cNvSpPr/>
            <p:nvPr/>
          </p:nvSpPr>
          <p:spPr>
            <a:xfrm>
              <a:off x="3279913" y="91164"/>
              <a:ext cx="18517" cy="18517"/>
            </a:xfrm>
            <a:custGeom>
              <a:avLst/>
              <a:gdLst/>
              <a:ahLst/>
              <a:cxnLst/>
              <a:rect l="0" t="0" r="0" b="0"/>
              <a:pathLst>
                <a:path w="18517" h="18517">
                  <a:moveTo>
                    <a:pt x="0" y="18517"/>
                  </a:moveTo>
                  <a:lnTo>
                    <a:pt x="18517"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96" name="Shape 602"/>
            <p:cNvSpPr/>
            <p:nvPr/>
          </p:nvSpPr>
          <p:spPr>
            <a:xfrm>
              <a:off x="3352263" y="227162"/>
              <a:ext cx="18517" cy="18517"/>
            </a:xfrm>
            <a:custGeom>
              <a:avLst/>
              <a:gdLst/>
              <a:ahLst/>
              <a:cxnLst/>
              <a:rect l="0" t="0" r="0" b="0"/>
              <a:pathLst>
                <a:path w="18517" h="18517">
                  <a:moveTo>
                    <a:pt x="0" y="18517"/>
                  </a:moveTo>
                  <a:lnTo>
                    <a:pt x="18517"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97" name="Shape 603"/>
            <p:cNvSpPr/>
            <p:nvPr/>
          </p:nvSpPr>
          <p:spPr>
            <a:xfrm>
              <a:off x="3279913" y="299511"/>
              <a:ext cx="18517" cy="18517"/>
            </a:xfrm>
            <a:custGeom>
              <a:avLst/>
              <a:gdLst/>
              <a:ahLst/>
              <a:cxnLst/>
              <a:rect l="0" t="0" r="0" b="0"/>
              <a:pathLst>
                <a:path w="18517" h="18517">
                  <a:moveTo>
                    <a:pt x="0" y="18517"/>
                  </a:moveTo>
                  <a:lnTo>
                    <a:pt x="18517"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98" name="Shape 604"/>
            <p:cNvSpPr/>
            <p:nvPr/>
          </p:nvSpPr>
          <p:spPr>
            <a:xfrm>
              <a:off x="3352263" y="122437"/>
              <a:ext cx="18517" cy="18517"/>
            </a:xfrm>
            <a:custGeom>
              <a:avLst/>
              <a:gdLst/>
              <a:ahLst/>
              <a:cxnLst/>
              <a:rect l="0" t="0" r="0" b="0"/>
              <a:pathLst>
                <a:path w="18517" h="18517">
                  <a:moveTo>
                    <a:pt x="0" y="18517"/>
                  </a:moveTo>
                  <a:lnTo>
                    <a:pt x="18517"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99" name="Shape 605"/>
            <p:cNvSpPr/>
            <p:nvPr/>
          </p:nvSpPr>
          <p:spPr>
            <a:xfrm>
              <a:off x="3279913" y="194791"/>
              <a:ext cx="18517" cy="18517"/>
            </a:xfrm>
            <a:custGeom>
              <a:avLst/>
              <a:gdLst/>
              <a:ahLst/>
              <a:cxnLst/>
              <a:rect l="0" t="0" r="0" b="0"/>
              <a:pathLst>
                <a:path w="18517" h="18517">
                  <a:moveTo>
                    <a:pt x="0" y="18517"/>
                  </a:moveTo>
                  <a:lnTo>
                    <a:pt x="18517"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100" name="Shape 606"/>
            <p:cNvSpPr/>
            <p:nvPr/>
          </p:nvSpPr>
          <p:spPr>
            <a:xfrm>
              <a:off x="3279920" y="18815"/>
              <a:ext cx="18517" cy="18517"/>
            </a:xfrm>
            <a:custGeom>
              <a:avLst/>
              <a:gdLst/>
              <a:ahLst/>
              <a:cxnLst/>
              <a:rect l="0" t="0" r="0" b="0"/>
              <a:pathLst>
                <a:path w="18517" h="18517">
                  <a:moveTo>
                    <a:pt x="18517" y="18517"/>
                  </a:moveTo>
                  <a:lnTo>
                    <a:pt x="0"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101" name="Shape 607"/>
            <p:cNvSpPr/>
            <p:nvPr/>
          </p:nvSpPr>
          <p:spPr>
            <a:xfrm>
              <a:off x="3352268" y="91164"/>
              <a:ext cx="18517" cy="18517"/>
            </a:xfrm>
            <a:custGeom>
              <a:avLst/>
              <a:gdLst/>
              <a:ahLst/>
              <a:cxnLst/>
              <a:rect l="0" t="0" r="0" b="0"/>
              <a:pathLst>
                <a:path w="18517" h="18517">
                  <a:moveTo>
                    <a:pt x="18517" y="18517"/>
                  </a:moveTo>
                  <a:lnTo>
                    <a:pt x="0"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102" name="Shape 608"/>
            <p:cNvSpPr/>
            <p:nvPr/>
          </p:nvSpPr>
          <p:spPr>
            <a:xfrm>
              <a:off x="3279920" y="227162"/>
              <a:ext cx="18517" cy="18517"/>
            </a:xfrm>
            <a:custGeom>
              <a:avLst/>
              <a:gdLst/>
              <a:ahLst/>
              <a:cxnLst/>
              <a:rect l="0" t="0" r="0" b="0"/>
              <a:pathLst>
                <a:path w="18517" h="18517">
                  <a:moveTo>
                    <a:pt x="18517" y="18517"/>
                  </a:moveTo>
                  <a:lnTo>
                    <a:pt x="0"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103" name="Shape 609"/>
            <p:cNvSpPr/>
            <p:nvPr/>
          </p:nvSpPr>
          <p:spPr>
            <a:xfrm>
              <a:off x="3352268" y="299511"/>
              <a:ext cx="18517" cy="18517"/>
            </a:xfrm>
            <a:custGeom>
              <a:avLst/>
              <a:gdLst/>
              <a:ahLst/>
              <a:cxnLst/>
              <a:rect l="0" t="0" r="0" b="0"/>
              <a:pathLst>
                <a:path w="18517" h="18517">
                  <a:moveTo>
                    <a:pt x="18517" y="18517"/>
                  </a:moveTo>
                  <a:lnTo>
                    <a:pt x="0"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104" name="Shape 610"/>
            <p:cNvSpPr/>
            <p:nvPr/>
          </p:nvSpPr>
          <p:spPr>
            <a:xfrm>
              <a:off x="3279920" y="122437"/>
              <a:ext cx="18517" cy="18517"/>
            </a:xfrm>
            <a:custGeom>
              <a:avLst/>
              <a:gdLst/>
              <a:ahLst/>
              <a:cxnLst/>
              <a:rect l="0" t="0" r="0" b="0"/>
              <a:pathLst>
                <a:path w="18517" h="18517">
                  <a:moveTo>
                    <a:pt x="18517" y="18517"/>
                  </a:moveTo>
                  <a:lnTo>
                    <a:pt x="0"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105" name="Shape 611"/>
            <p:cNvSpPr/>
            <p:nvPr/>
          </p:nvSpPr>
          <p:spPr>
            <a:xfrm>
              <a:off x="3352268" y="194791"/>
              <a:ext cx="18517" cy="18517"/>
            </a:xfrm>
            <a:custGeom>
              <a:avLst/>
              <a:gdLst/>
              <a:ahLst/>
              <a:cxnLst/>
              <a:rect l="0" t="0" r="0" b="0"/>
              <a:pathLst>
                <a:path w="18517" h="18517">
                  <a:moveTo>
                    <a:pt x="18517" y="18517"/>
                  </a:moveTo>
                  <a:lnTo>
                    <a:pt x="0" y="0"/>
                  </a:lnTo>
                </a:path>
              </a:pathLst>
            </a:custGeom>
            <a:ln w="6160" cap="rnd">
              <a:miter lim="100000"/>
            </a:ln>
          </p:spPr>
          <p:style>
            <a:lnRef idx="1">
              <a:srgbClr val="AEC6AD"/>
            </a:lnRef>
            <a:fillRef idx="0">
              <a:srgbClr val="000000">
                <a:alpha val="0"/>
              </a:srgbClr>
            </a:fillRef>
            <a:effectRef idx="0">
              <a:scrgbClr r="0" g="0" b="0"/>
            </a:effectRef>
            <a:fontRef idx="none"/>
          </p:style>
          <p:txBody>
            <a:bodyPr/>
            <a:lstStyle/>
            <a:p>
              <a:endParaRPr lang="ru-RU"/>
            </a:p>
          </p:txBody>
        </p:sp>
        <p:sp>
          <p:nvSpPr>
            <p:cNvPr id="106" name="Shape 612"/>
            <p:cNvSpPr/>
            <p:nvPr/>
          </p:nvSpPr>
          <p:spPr>
            <a:xfrm>
              <a:off x="596108" y="422760"/>
              <a:ext cx="0" cy="43256"/>
            </a:xfrm>
            <a:custGeom>
              <a:avLst/>
              <a:gdLst/>
              <a:ahLst/>
              <a:cxnLst/>
              <a:rect l="0" t="0" r="0" b="0"/>
              <a:pathLst>
                <a:path h="43256">
                  <a:moveTo>
                    <a:pt x="0" y="0"/>
                  </a:moveTo>
                  <a:lnTo>
                    <a:pt x="0" y="43256"/>
                  </a:ln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07" name="Shape 613"/>
            <p:cNvSpPr/>
            <p:nvPr/>
          </p:nvSpPr>
          <p:spPr>
            <a:xfrm>
              <a:off x="560256" y="440756"/>
              <a:ext cx="71679" cy="64770"/>
            </a:xfrm>
            <a:custGeom>
              <a:avLst/>
              <a:gdLst/>
              <a:ahLst/>
              <a:cxnLst/>
              <a:rect l="0" t="0" r="0" b="0"/>
              <a:pathLst>
                <a:path w="71679" h="64770">
                  <a:moveTo>
                    <a:pt x="57315" y="0"/>
                  </a:moveTo>
                  <a:cubicBezTo>
                    <a:pt x="66053" y="6553"/>
                    <a:pt x="71679" y="17018"/>
                    <a:pt x="71679" y="28804"/>
                  </a:cubicBezTo>
                  <a:cubicBezTo>
                    <a:pt x="71679" y="48641"/>
                    <a:pt x="55626" y="64770"/>
                    <a:pt x="35852" y="64770"/>
                  </a:cubicBezTo>
                  <a:cubicBezTo>
                    <a:pt x="16053" y="64770"/>
                    <a:pt x="0" y="48641"/>
                    <a:pt x="0" y="28804"/>
                  </a:cubicBezTo>
                  <a:cubicBezTo>
                    <a:pt x="0" y="17043"/>
                    <a:pt x="5613" y="6617"/>
                    <a:pt x="14300" y="51"/>
                  </a:cubicBez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08" name="Shape 614"/>
            <p:cNvSpPr/>
            <p:nvPr/>
          </p:nvSpPr>
          <p:spPr>
            <a:xfrm>
              <a:off x="1102472" y="422760"/>
              <a:ext cx="0" cy="43256"/>
            </a:xfrm>
            <a:custGeom>
              <a:avLst/>
              <a:gdLst/>
              <a:ahLst/>
              <a:cxnLst/>
              <a:rect l="0" t="0" r="0" b="0"/>
              <a:pathLst>
                <a:path h="43256">
                  <a:moveTo>
                    <a:pt x="0" y="0"/>
                  </a:moveTo>
                  <a:lnTo>
                    <a:pt x="0" y="43256"/>
                  </a:ln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09" name="Shape 615"/>
            <p:cNvSpPr/>
            <p:nvPr/>
          </p:nvSpPr>
          <p:spPr>
            <a:xfrm>
              <a:off x="1066620" y="440756"/>
              <a:ext cx="71679" cy="64770"/>
            </a:xfrm>
            <a:custGeom>
              <a:avLst/>
              <a:gdLst/>
              <a:ahLst/>
              <a:cxnLst/>
              <a:rect l="0" t="0" r="0" b="0"/>
              <a:pathLst>
                <a:path w="71679" h="64770">
                  <a:moveTo>
                    <a:pt x="57315" y="0"/>
                  </a:moveTo>
                  <a:cubicBezTo>
                    <a:pt x="66053" y="6553"/>
                    <a:pt x="71679" y="17018"/>
                    <a:pt x="71679" y="28804"/>
                  </a:cubicBezTo>
                  <a:cubicBezTo>
                    <a:pt x="71679" y="48641"/>
                    <a:pt x="55626" y="64770"/>
                    <a:pt x="35852" y="64770"/>
                  </a:cubicBezTo>
                  <a:cubicBezTo>
                    <a:pt x="16053" y="64770"/>
                    <a:pt x="0" y="48641"/>
                    <a:pt x="0" y="28804"/>
                  </a:cubicBezTo>
                  <a:cubicBezTo>
                    <a:pt x="0" y="17043"/>
                    <a:pt x="5613" y="6617"/>
                    <a:pt x="14300" y="51"/>
                  </a:cubicBez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0" name="Shape 616"/>
            <p:cNvSpPr/>
            <p:nvPr/>
          </p:nvSpPr>
          <p:spPr>
            <a:xfrm>
              <a:off x="1788042" y="422760"/>
              <a:ext cx="0" cy="43256"/>
            </a:xfrm>
            <a:custGeom>
              <a:avLst/>
              <a:gdLst/>
              <a:ahLst/>
              <a:cxnLst/>
              <a:rect l="0" t="0" r="0" b="0"/>
              <a:pathLst>
                <a:path h="43256">
                  <a:moveTo>
                    <a:pt x="0" y="0"/>
                  </a:moveTo>
                  <a:lnTo>
                    <a:pt x="0" y="43256"/>
                  </a:ln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1" name="Shape 617"/>
            <p:cNvSpPr/>
            <p:nvPr/>
          </p:nvSpPr>
          <p:spPr>
            <a:xfrm>
              <a:off x="1752190" y="440756"/>
              <a:ext cx="71679" cy="64770"/>
            </a:xfrm>
            <a:custGeom>
              <a:avLst/>
              <a:gdLst/>
              <a:ahLst/>
              <a:cxnLst/>
              <a:rect l="0" t="0" r="0" b="0"/>
              <a:pathLst>
                <a:path w="71679" h="64770">
                  <a:moveTo>
                    <a:pt x="57315" y="0"/>
                  </a:moveTo>
                  <a:cubicBezTo>
                    <a:pt x="66053" y="6553"/>
                    <a:pt x="71679" y="17018"/>
                    <a:pt x="71679" y="28804"/>
                  </a:cubicBezTo>
                  <a:cubicBezTo>
                    <a:pt x="71679" y="48641"/>
                    <a:pt x="55626" y="64770"/>
                    <a:pt x="35852" y="64770"/>
                  </a:cubicBezTo>
                  <a:cubicBezTo>
                    <a:pt x="16053" y="64770"/>
                    <a:pt x="0" y="48641"/>
                    <a:pt x="0" y="28804"/>
                  </a:cubicBezTo>
                  <a:cubicBezTo>
                    <a:pt x="0" y="17043"/>
                    <a:pt x="5613" y="6617"/>
                    <a:pt x="14300" y="51"/>
                  </a:cubicBez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2" name="Shape 618"/>
            <p:cNvSpPr/>
            <p:nvPr/>
          </p:nvSpPr>
          <p:spPr>
            <a:xfrm>
              <a:off x="2298602" y="422760"/>
              <a:ext cx="0" cy="43256"/>
            </a:xfrm>
            <a:custGeom>
              <a:avLst/>
              <a:gdLst/>
              <a:ahLst/>
              <a:cxnLst/>
              <a:rect l="0" t="0" r="0" b="0"/>
              <a:pathLst>
                <a:path h="43256">
                  <a:moveTo>
                    <a:pt x="0" y="0"/>
                  </a:moveTo>
                  <a:lnTo>
                    <a:pt x="0" y="43256"/>
                  </a:ln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3" name="Shape 619"/>
            <p:cNvSpPr/>
            <p:nvPr/>
          </p:nvSpPr>
          <p:spPr>
            <a:xfrm>
              <a:off x="2262750" y="440756"/>
              <a:ext cx="71679" cy="64770"/>
            </a:xfrm>
            <a:custGeom>
              <a:avLst/>
              <a:gdLst/>
              <a:ahLst/>
              <a:cxnLst/>
              <a:rect l="0" t="0" r="0" b="0"/>
              <a:pathLst>
                <a:path w="71679" h="64770">
                  <a:moveTo>
                    <a:pt x="57315" y="0"/>
                  </a:moveTo>
                  <a:cubicBezTo>
                    <a:pt x="66053" y="6553"/>
                    <a:pt x="71679" y="17018"/>
                    <a:pt x="71679" y="28804"/>
                  </a:cubicBezTo>
                  <a:cubicBezTo>
                    <a:pt x="71679" y="48641"/>
                    <a:pt x="55626" y="64770"/>
                    <a:pt x="35852" y="64770"/>
                  </a:cubicBezTo>
                  <a:cubicBezTo>
                    <a:pt x="16053" y="64770"/>
                    <a:pt x="0" y="48641"/>
                    <a:pt x="0" y="28804"/>
                  </a:cubicBezTo>
                  <a:cubicBezTo>
                    <a:pt x="0" y="17043"/>
                    <a:pt x="5613" y="6617"/>
                    <a:pt x="14300" y="51"/>
                  </a:cubicBez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4" name="Shape 620"/>
            <p:cNvSpPr/>
            <p:nvPr/>
          </p:nvSpPr>
          <p:spPr>
            <a:xfrm>
              <a:off x="2811319" y="422760"/>
              <a:ext cx="0" cy="43256"/>
            </a:xfrm>
            <a:custGeom>
              <a:avLst/>
              <a:gdLst/>
              <a:ahLst/>
              <a:cxnLst/>
              <a:rect l="0" t="0" r="0" b="0"/>
              <a:pathLst>
                <a:path h="43256">
                  <a:moveTo>
                    <a:pt x="0" y="0"/>
                  </a:moveTo>
                  <a:lnTo>
                    <a:pt x="0" y="43256"/>
                  </a:ln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5" name="Shape 621"/>
            <p:cNvSpPr/>
            <p:nvPr/>
          </p:nvSpPr>
          <p:spPr>
            <a:xfrm>
              <a:off x="2775467" y="440756"/>
              <a:ext cx="71679" cy="64770"/>
            </a:xfrm>
            <a:custGeom>
              <a:avLst/>
              <a:gdLst/>
              <a:ahLst/>
              <a:cxnLst/>
              <a:rect l="0" t="0" r="0" b="0"/>
              <a:pathLst>
                <a:path w="71679" h="64770">
                  <a:moveTo>
                    <a:pt x="57315" y="0"/>
                  </a:moveTo>
                  <a:cubicBezTo>
                    <a:pt x="66053" y="6553"/>
                    <a:pt x="71679" y="17018"/>
                    <a:pt x="71679" y="28804"/>
                  </a:cubicBezTo>
                  <a:cubicBezTo>
                    <a:pt x="71679" y="48641"/>
                    <a:pt x="55626" y="64770"/>
                    <a:pt x="35852" y="64770"/>
                  </a:cubicBezTo>
                  <a:cubicBezTo>
                    <a:pt x="16053" y="64770"/>
                    <a:pt x="0" y="48641"/>
                    <a:pt x="0" y="28804"/>
                  </a:cubicBezTo>
                  <a:cubicBezTo>
                    <a:pt x="0" y="17043"/>
                    <a:pt x="5613" y="6617"/>
                    <a:pt x="14300" y="51"/>
                  </a:cubicBez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6" name="Shape 622"/>
            <p:cNvSpPr/>
            <p:nvPr/>
          </p:nvSpPr>
          <p:spPr>
            <a:xfrm>
              <a:off x="3324033" y="422760"/>
              <a:ext cx="0" cy="43256"/>
            </a:xfrm>
            <a:custGeom>
              <a:avLst/>
              <a:gdLst/>
              <a:ahLst/>
              <a:cxnLst/>
              <a:rect l="0" t="0" r="0" b="0"/>
              <a:pathLst>
                <a:path h="43256">
                  <a:moveTo>
                    <a:pt x="0" y="0"/>
                  </a:moveTo>
                  <a:lnTo>
                    <a:pt x="0" y="43256"/>
                  </a:ln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7" name="Shape 623"/>
            <p:cNvSpPr/>
            <p:nvPr/>
          </p:nvSpPr>
          <p:spPr>
            <a:xfrm>
              <a:off x="3288181" y="440756"/>
              <a:ext cx="71679" cy="64770"/>
            </a:xfrm>
            <a:custGeom>
              <a:avLst/>
              <a:gdLst/>
              <a:ahLst/>
              <a:cxnLst/>
              <a:rect l="0" t="0" r="0" b="0"/>
              <a:pathLst>
                <a:path w="71679" h="64770">
                  <a:moveTo>
                    <a:pt x="57315" y="0"/>
                  </a:moveTo>
                  <a:cubicBezTo>
                    <a:pt x="66053" y="6553"/>
                    <a:pt x="71679" y="17018"/>
                    <a:pt x="71679" y="28804"/>
                  </a:cubicBezTo>
                  <a:cubicBezTo>
                    <a:pt x="71679" y="48641"/>
                    <a:pt x="55626" y="64770"/>
                    <a:pt x="35852" y="64770"/>
                  </a:cubicBezTo>
                  <a:cubicBezTo>
                    <a:pt x="16053" y="64770"/>
                    <a:pt x="0" y="48641"/>
                    <a:pt x="0" y="28804"/>
                  </a:cubicBezTo>
                  <a:cubicBezTo>
                    <a:pt x="0" y="17043"/>
                    <a:pt x="5613" y="6617"/>
                    <a:pt x="14300" y="51"/>
                  </a:cubicBez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8" name="Shape 624"/>
            <p:cNvSpPr/>
            <p:nvPr/>
          </p:nvSpPr>
          <p:spPr>
            <a:xfrm>
              <a:off x="89743" y="422760"/>
              <a:ext cx="0" cy="43256"/>
            </a:xfrm>
            <a:custGeom>
              <a:avLst/>
              <a:gdLst/>
              <a:ahLst/>
              <a:cxnLst/>
              <a:rect l="0" t="0" r="0" b="0"/>
              <a:pathLst>
                <a:path h="43256">
                  <a:moveTo>
                    <a:pt x="0" y="0"/>
                  </a:moveTo>
                  <a:lnTo>
                    <a:pt x="0" y="43256"/>
                  </a:ln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sp>
          <p:nvSpPr>
            <p:cNvPr id="119" name="Shape 625"/>
            <p:cNvSpPr/>
            <p:nvPr/>
          </p:nvSpPr>
          <p:spPr>
            <a:xfrm>
              <a:off x="53891" y="440756"/>
              <a:ext cx="71679" cy="64770"/>
            </a:xfrm>
            <a:custGeom>
              <a:avLst/>
              <a:gdLst/>
              <a:ahLst/>
              <a:cxnLst/>
              <a:rect l="0" t="0" r="0" b="0"/>
              <a:pathLst>
                <a:path w="71679" h="64770">
                  <a:moveTo>
                    <a:pt x="57315" y="0"/>
                  </a:moveTo>
                  <a:cubicBezTo>
                    <a:pt x="66053" y="6553"/>
                    <a:pt x="71679" y="17018"/>
                    <a:pt x="71679" y="28804"/>
                  </a:cubicBezTo>
                  <a:cubicBezTo>
                    <a:pt x="71679" y="48641"/>
                    <a:pt x="55626" y="64770"/>
                    <a:pt x="35852" y="64770"/>
                  </a:cubicBezTo>
                  <a:cubicBezTo>
                    <a:pt x="16053" y="64770"/>
                    <a:pt x="0" y="48641"/>
                    <a:pt x="0" y="28804"/>
                  </a:cubicBezTo>
                  <a:cubicBezTo>
                    <a:pt x="0" y="17043"/>
                    <a:pt x="5613" y="6617"/>
                    <a:pt x="14300" y="51"/>
                  </a:cubicBezTo>
                </a:path>
              </a:pathLst>
            </a:custGeom>
            <a:ln w="6350" cap="rnd">
              <a:miter lim="127000"/>
            </a:ln>
          </p:spPr>
          <p:style>
            <a:lnRef idx="1">
              <a:srgbClr val="979797"/>
            </a:lnRef>
            <a:fillRef idx="0">
              <a:srgbClr val="000000">
                <a:alpha val="0"/>
              </a:srgbClr>
            </a:fillRef>
            <a:effectRef idx="0">
              <a:scrgbClr r="0" g="0" b="0"/>
            </a:effectRef>
            <a:fontRef idx="none"/>
          </p:style>
          <p:txBody>
            <a:bodyPr/>
            <a:lstStyle/>
            <a:p>
              <a:endParaRPr lang="ru-RU"/>
            </a:p>
          </p:txBody>
        </p:sp>
      </p:grpSp>
      <p:sp>
        <p:nvSpPr>
          <p:cNvPr id="120" name="Прямоугольник 119"/>
          <p:cNvSpPr/>
          <p:nvPr/>
        </p:nvSpPr>
        <p:spPr>
          <a:xfrm>
            <a:off x="574981" y="2149023"/>
            <a:ext cx="1090363" cy="200055"/>
          </a:xfrm>
          <a:prstGeom prst="rect">
            <a:avLst/>
          </a:prstGeom>
        </p:spPr>
        <p:txBody>
          <a:bodyPr wrap="none">
            <a:spAutoFit/>
          </a:bodyPr>
          <a:lstStyle/>
          <a:p>
            <a:r>
              <a:rPr lang="ru-RU" sz="700" dirty="0" smtClean="0">
                <a:solidFill>
                  <a:srgbClr val="6B9E7E"/>
                </a:solidFill>
                <a:latin typeface="Calibri" panose="020F0502020204030204" pitchFamily="34" charset="0"/>
              </a:rPr>
              <a:t>СВЕТОВОЙ ИНДИКАТОР</a:t>
            </a:r>
            <a:endParaRPr lang="ru-RU" dirty="0"/>
          </a:p>
        </p:txBody>
      </p:sp>
      <p:sp>
        <p:nvSpPr>
          <p:cNvPr id="121" name="Прямоугольник 120"/>
          <p:cNvSpPr/>
          <p:nvPr/>
        </p:nvSpPr>
        <p:spPr>
          <a:xfrm>
            <a:off x="730792" y="2454049"/>
            <a:ext cx="832279" cy="200055"/>
          </a:xfrm>
          <a:prstGeom prst="rect">
            <a:avLst/>
          </a:prstGeom>
        </p:spPr>
        <p:txBody>
          <a:bodyPr wrap="none">
            <a:spAutoFit/>
          </a:bodyPr>
          <a:lstStyle/>
          <a:p>
            <a:r>
              <a:rPr lang="ru-RU" sz="700" dirty="0" smtClean="0">
                <a:solidFill>
                  <a:srgbClr val="6B9E7E"/>
                </a:solidFill>
                <a:latin typeface="Calibri" panose="020F0502020204030204" pitchFamily="34" charset="0"/>
              </a:rPr>
              <a:t>Уровень энергии</a:t>
            </a:r>
            <a:endParaRPr lang="ru-RU" dirty="0"/>
          </a:p>
        </p:txBody>
      </p:sp>
      <p:sp>
        <p:nvSpPr>
          <p:cNvPr id="122" name="Прямоугольник 121"/>
          <p:cNvSpPr/>
          <p:nvPr/>
        </p:nvSpPr>
        <p:spPr>
          <a:xfrm>
            <a:off x="2908109" y="2452628"/>
            <a:ext cx="885179" cy="200055"/>
          </a:xfrm>
          <a:prstGeom prst="rect">
            <a:avLst/>
          </a:prstGeom>
        </p:spPr>
        <p:txBody>
          <a:bodyPr wrap="none">
            <a:spAutoFit/>
          </a:bodyPr>
          <a:lstStyle/>
          <a:p>
            <a:r>
              <a:rPr lang="ru-RU" sz="700" dirty="0" smtClean="0">
                <a:solidFill>
                  <a:srgbClr val="6B9E7E"/>
                </a:solidFill>
                <a:latin typeface="Calibri" panose="020F0502020204030204" pitchFamily="34" charset="0"/>
              </a:rPr>
              <a:t>Другая индикация</a:t>
            </a:r>
            <a:endParaRPr lang="ru-RU" dirty="0"/>
          </a:p>
        </p:txBody>
      </p:sp>
      <p:sp>
        <p:nvSpPr>
          <p:cNvPr id="123" name="Прямоугольник 122"/>
          <p:cNvSpPr/>
          <p:nvPr/>
        </p:nvSpPr>
        <p:spPr>
          <a:xfrm>
            <a:off x="530845" y="3390884"/>
            <a:ext cx="1653413" cy="200055"/>
          </a:xfrm>
          <a:prstGeom prst="rect">
            <a:avLst/>
          </a:prstGeom>
        </p:spPr>
        <p:txBody>
          <a:bodyPr wrap="square">
            <a:spAutoFit/>
          </a:bodyPr>
          <a:lstStyle/>
          <a:p>
            <a:r>
              <a:rPr lang="ru-RU" sz="700" dirty="0" smtClean="0">
                <a:solidFill>
                  <a:srgbClr val="6B9E7E"/>
                </a:solidFill>
                <a:latin typeface="Calibri" panose="020F0502020204030204" pitchFamily="34" charset="0"/>
              </a:rPr>
              <a:t>Низкий             Средний          Высокий</a:t>
            </a:r>
            <a:endParaRPr lang="ru-RU" dirty="0"/>
          </a:p>
        </p:txBody>
      </p:sp>
      <p:sp>
        <p:nvSpPr>
          <p:cNvPr id="124" name="Прямоугольник 123"/>
          <p:cNvSpPr/>
          <p:nvPr/>
        </p:nvSpPr>
        <p:spPr>
          <a:xfrm>
            <a:off x="2218912" y="3396433"/>
            <a:ext cx="606658" cy="307777"/>
          </a:xfrm>
          <a:prstGeom prst="rect">
            <a:avLst/>
          </a:prstGeom>
        </p:spPr>
        <p:txBody>
          <a:bodyPr wrap="square">
            <a:spAutoFit/>
          </a:bodyPr>
          <a:lstStyle/>
          <a:p>
            <a:r>
              <a:rPr lang="ru-RU" sz="700" dirty="0" smtClean="0">
                <a:solidFill>
                  <a:srgbClr val="6B9E7E"/>
                </a:solidFill>
                <a:latin typeface="Calibri" panose="020F0502020204030204" pitchFamily="34" charset="0"/>
              </a:rPr>
              <a:t>Прибор выключен</a:t>
            </a:r>
            <a:endParaRPr lang="ru-RU" dirty="0"/>
          </a:p>
        </p:txBody>
      </p:sp>
      <p:sp>
        <p:nvSpPr>
          <p:cNvPr id="125" name="Прямоугольник 124"/>
          <p:cNvSpPr/>
          <p:nvPr/>
        </p:nvSpPr>
        <p:spPr>
          <a:xfrm>
            <a:off x="2726633" y="3382189"/>
            <a:ext cx="858730" cy="307777"/>
          </a:xfrm>
          <a:prstGeom prst="rect">
            <a:avLst/>
          </a:prstGeom>
        </p:spPr>
        <p:txBody>
          <a:bodyPr wrap="square">
            <a:spAutoFit/>
          </a:bodyPr>
          <a:lstStyle/>
          <a:p>
            <a:r>
              <a:rPr lang="ru-RU" sz="700" dirty="0" smtClean="0">
                <a:solidFill>
                  <a:srgbClr val="6B9E7E"/>
                </a:solidFill>
                <a:latin typeface="Calibri" panose="020F0502020204030204" pitchFamily="34" charset="0"/>
              </a:rPr>
              <a:t>Датчик кожи заблокирован</a:t>
            </a:r>
            <a:endParaRPr lang="ru-RU" dirty="0"/>
          </a:p>
        </p:txBody>
      </p:sp>
      <p:sp>
        <p:nvSpPr>
          <p:cNvPr id="126" name="Прямоугольник 125"/>
          <p:cNvSpPr/>
          <p:nvPr/>
        </p:nvSpPr>
        <p:spPr>
          <a:xfrm>
            <a:off x="3342074" y="3379882"/>
            <a:ext cx="725926" cy="523220"/>
          </a:xfrm>
          <a:prstGeom prst="rect">
            <a:avLst/>
          </a:prstGeom>
        </p:spPr>
        <p:txBody>
          <a:bodyPr wrap="square">
            <a:spAutoFit/>
          </a:bodyPr>
          <a:lstStyle/>
          <a:p>
            <a:r>
              <a:rPr lang="ru-RU" sz="700" dirty="0" smtClean="0">
                <a:solidFill>
                  <a:srgbClr val="6B9E7E"/>
                </a:solidFill>
                <a:latin typeface="Calibri" panose="020F0502020204030204" pitchFamily="34" charset="0"/>
              </a:rPr>
              <a:t>Полная зарядка (когда подключен)</a:t>
            </a:r>
            <a:endParaRPr lang="ru-RU" dirty="0"/>
          </a:p>
        </p:txBody>
      </p:sp>
      <p:sp>
        <p:nvSpPr>
          <p:cNvPr id="127" name="Прямоугольник 126"/>
          <p:cNvSpPr/>
          <p:nvPr/>
        </p:nvSpPr>
        <p:spPr>
          <a:xfrm>
            <a:off x="3881560" y="3383190"/>
            <a:ext cx="622001" cy="415498"/>
          </a:xfrm>
          <a:prstGeom prst="rect">
            <a:avLst/>
          </a:prstGeom>
        </p:spPr>
        <p:txBody>
          <a:bodyPr wrap="square">
            <a:spAutoFit/>
          </a:bodyPr>
          <a:lstStyle/>
          <a:p>
            <a:r>
              <a:rPr lang="ru-RU" sz="700" dirty="0" smtClean="0">
                <a:solidFill>
                  <a:srgbClr val="6B9E7E"/>
                </a:solidFill>
                <a:latin typeface="Calibri" panose="020F0502020204030204" pitchFamily="34" charset="0"/>
              </a:rPr>
              <a:t>Ошибка (когда мигает)</a:t>
            </a:r>
            <a:endParaRPr lang="ru-RU" dirty="0"/>
          </a:p>
        </p:txBody>
      </p:sp>
    </p:spTree>
    <p:extLst>
      <p:ext uri="{BB962C8B-B14F-4D97-AF65-F5344CB8AC3E}">
        <p14:creationId xmlns:p14="http://schemas.microsoft.com/office/powerpoint/2010/main" val="41849599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0464" y="108518"/>
            <a:ext cx="2370364" cy="4205767"/>
          </a:xfrm>
          <a:prstGeom prst="rect">
            <a:avLst/>
          </a:prstGeom>
        </p:spPr>
        <p:txBody>
          <a:bodyPr wrap="square">
            <a:spAutoFit/>
          </a:bodyPr>
          <a:lstStyle/>
          <a:p>
            <a:pPr marL="59690" lvl="0" algn="just">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ПРЕДНАЗНАЧЕНИЕ </a:t>
            </a:r>
            <a:r>
              <a:rPr lang="en-US" sz="700" dirty="0">
                <a:solidFill>
                  <a:srgbClr val="6B9E7E"/>
                </a:solidFill>
                <a:latin typeface="Calibri" panose="020F0502020204030204" pitchFamily="34" charset="0"/>
                <a:ea typeface="Calibri" panose="020F0502020204030204" pitchFamily="34" charset="0"/>
                <a:cs typeface="Calibri" panose="020F0502020204030204" pitchFamily="34" charset="0"/>
              </a:rPr>
              <a:t>TRIA HAIR REMOVAL LASER PRECISION</a:t>
            </a:r>
          </a:p>
          <a:p>
            <a:pPr marL="59690" lvl="0" algn="just">
              <a:lnSpc>
                <a:spcPct val="110000"/>
              </a:lnSpc>
            </a:pP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используется </a:t>
            </a:r>
            <a:r>
              <a:rPr lang="ru-RU" sz="800" dirty="0">
                <a:solidFill>
                  <a:srgbClr val="979797"/>
                </a:solidFill>
                <a:uFill>
                  <a:solidFill>
                    <a:srgbClr val="000000"/>
                  </a:solidFill>
                </a:uFill>
                <a:latin typeface="Calibri" panose="020F0502020204030204" pitchFamily="34" charset="0"/>
              </a:rPr>
              <a:t>для </a:t>
            </a:r>
            <a:r>
              <a:rPr lang="ru-RU" sz="800" dirty="0" smtClean="0">
                <a:solidFill>
                  <a:srgbClr val="979797"/>
                </a:solidFill>
                <a:uFill>
                  <a:solidFill>
                    <a:srgbClr val="000000"/>
                  </a:solidFill>
                </a:uFill>
                <a:latin typeface="Calibri" panose="020F0502020204030204" pitchFamily="34" charset="0"/>
              </a:rPr>
              <a:t>удаления нежелательных </a:t>
            </a:r>
            <a:r>
              <a:rPr lang="ru-RU" sz="800" dirty="0">
                <a:solidFill>
                  <a:srgbClr val="979797"/>
                </a:solidFill>
                <a:uFill>
                  <a:solidFill>
                    <a:srgbClr val="000000"/>
                  </a:solidFill>
                </a:uFill>
                <a:latin typeface="Calibri" panose="020F0502020204030204" pitchFamily="34" charset="0"/>
              </a:rPr>
              <a:t>волос. Это </a:t>
            </a:r>
            <a:r>
              <a:rPr lang="ru-RU" sz="800" dirty="0" smtClean="0">
                <a:solidFill>
                  <a:srgbClr val="979797"/>
                </a:solidFill>
                <a:uFill>
                  <a:solidFill>
                    <a:srgbClr val="000000"/>
                  </a:solidFill>
                </a:uFill>
                <a:latin typeface="Calibri" panose="020F0502020204030204" pitchFamily="34" charset="0"/>
              </a:rPr>
              <a:t>доступный прибор, предназначенный </a:t>
            </a:r>
            <a:r>
              <a:rPr lang="ru-RU" sz="800" dirty="0">
                <a:solidFill>
                  <a:srgbClr val="979797"/>
                </a:solidFill>
                <a:uFill>
                  <a:solidFill>
                    <a:srgbClr val="000000"/>
                  </a:solidFill>
                </a:uFill>
                <a:latin typeface="Calibri" panose="020F0502020204030204" pitchFamily="34" charset="0"/>
              </a:rPr>
              <a:t>для </a:t>
            </a:r>
            <a:r>
              <a:rPr lang="ru-RU" sz="800" dirty="0" smtClean="0">
                <a:solidFill>
                  <a:srgbClr val="979797"/>
                </a:solidFill>
                <a:uFill>
                  <a:solidFill>
                    <a:srgbClr val="000000"/>
                  </a:solidFill>
                </a:uFill>
                <a:latin typeface="Calibri" panose="020F0502020204030204" pitchFamily="34" charset="0"/>
              </a:rPr>
              <a:t>использования на теле, как добавочная периодическая процедура удаления волос совместно с бритьем. Устройство также предназначено </a:t>
            </a:r>
            <a:r>
              <a:rPr lang="ru-RU" sz="800" dirty="0">
                <a:solidFill>
                  <a:srgbClr val="979797"/>
                </a:solidFill>
                <a:uFill>
                  <a:solidFill>
                    <a:srgbClr val="000000"/>
                  </a:solidFill>
                </a:uFill>
                <a:latin typeface="Calibri" panose="020F0502020204030204" pitchFamily="34" charset="0"/>
              </a:rPr>
              <a:t>для постоянного сокращения </a:t>
            </a:r>
            <a:r>
              <a:rPr lang="ru-RU" sz="800" dirty="0" smtClean="0">
                <a:solidFill>
                  <a:srgbClr val="979797"/>
                </a:solidFill>
                <a:uFill>
                  <a:solidFill>
                    <a:srgbClr val="000000"/>
                  </a:solidFill>
                </a:uFill>
                <a:latin typeface="Calibri" panose="020F0502020204030204" pitchFamily="34" charset="0"/>
              </a:rPr>
              <a:t>роста волос, которое </a:t>
            </a:r>
            <a:r>
              <a:rPr lang="ru-RU" sz="800" dirty="0">
                <a:solidFill>
                  <a:srgbClr val="979797"/>
                </a:solidFill>
                <a:uFill>
                  <a:solidFill>
                    <a:srgbClr val="000000"/>
                  </a:solidFill>
                </a:uFill>
                <a:latin typeface="Calibri" panose="020F0502020204030204" pitchFamily="34" charset="0"/>
              </a:rPr>
              <a:t>определяется как долгосрочное, стабильное </a:t>
            </a:r>
            <a:r>
              <a:rPr lang="ru-RU" sz="800" dirty="0" smtClean="0">
                <a:solidFill>
                  <a:srgbClr val="979797"/>
                </a:solidFill>
                <a:uFill>
                  <a:solidFill>
                    <a:srgbClr val="000000"/>
                  </a:solidFill>
                </a:uFill>
                <a:latin typeface="Calibri" panose="020F0502020204030204" pitchFamily="34" charset="0"/>
              </a:rPr>
              <a:t>снижение роста новых волосков после завершения полного </a:t>
            </a:r>
            <a:r>
              <a:rPr lang="ru-RU" sz="800" dirty="0">
                <a:solidFill>
                  <a:srgbClr val="979797"/>
                </a:solidFill>
                <a:uFill>
                  <a:solidFill>
                    <a:srgbClr val="000000"/>
                  </a:solidFill>
                </a:uFill>
                <a:latin typeface="Calibri" panose="020F0502020204030204" pitchFamily="34" charset="0"/>
              </a:rPr>
              <a:t>режима </a:t>
            </a:r>
            <a:r>
              <a:rPr lang="ru-RU" sz="800" dirty="0" smtClean="0">
                <a:solidFill>
                  <a:srgbClr val="979797"/>
                </a:solidFill>
                <a:uFill>
                  <a:solidFill>
                    <a:srgbClr val="000000"/>
                  </a:solidFill>
                </a:uFill>
                <a:latin typeface="Calibri" panose="020F0502020204030204" pitchFamily="34" charset="0"/>
              </a:rPr>
              <a:t>процедур  </a:t>
            </a:r>
            <a:r>
              <a:rPr lang="ru-RU" sz="800" dirty="0">
                <a:solidFill>
                  <a:srgbClr val="979797"/>
                </a:solidFill>
                <a:uFill>
                  <a:solidFill>
                    <a:srgbClr val="000000"/>
                  </a:solidFill>
                </a:uFill>
                <a:latin typeface="Calibri" panose="020F0502020204030204" pitchFamily="34" charset="0"/>
              </a:rPr>
              <a:t>до  6, 9 и 12 </a:t>
            </a:r>
            <a:r>
              <a:rPr lang="ru-RU" sz="800" dirty="0" smtClean="0">
                <a:solidFill>
                  <a:srgbClr val="979797"/>
                </a:solidFill>
                <a:uFill>
                  <a:solidFill>
                    <a:srgbClr val="000000"/>
                  </a:solidFill>
                </a:uFill>
                <a:latin typeface="Calibri" panose="020F0502020204030204" pitchFamily="34" charset="0"/>
              </a:rPr>
              <a:t>месяцев.</a:t>
            </a:r>
            <a:endParaRPr lang="ru-RU" sz="800" dirty="0">
              <a:solidFill>
                <a:srgbClr val="979797"/>
              </a:solidFill>
              <a:uFill>
                <a:solidFill>
                  <a:srgbClr val="000000"/>
                </a:solidFill>
              </a:uFill>
              <a:latin typeface="Calibri" panose="020F0502020204030204" pitchFamily="34" charset="0"/>
            </a:endParaRP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Он предназначен для использования только на </a:t>
            </a:r>
            <a:r>
              <a:rPr lang="ru-RU" sz="800" dirty="0" smtClean="0">
                <a:solidFill>
                  <a:srgbClr val="979797"/>
                </a:solidFill>
                <a:uFill>
                  <a:solidFill>
                    <a:srgbClr val="000000"/>
                  </a:solidFill>
                </a:uFill>
                <a:latin typeface="Calibri" panose="020F0502020204030204" pitchFamily="34" charset="0"/>
              </a:rPr>
              <a:t>светлых и </a:t>
            </a:r>
            <a:r>
              <a:rPr lang="ru-RU" sz="800" dirty="0">
                <a:solidFill>
                  <a:srgbClr val="979797"/>
                </a:solidFill>
                <a:uFill>
                  <a:solidFill>
                    <a:srgbClr val="000000"/>
                  </a:solidFill>
                </a:uFill>
                <a:latin typeface="Calibri" panose="020F0502020204030204" pitchFamily="34" charset="0"/>
              </a:rPr>
              <a:t>средних </a:t>
            </a:r>
            <a:r>
              <a:rPr lang="ru-RU" sz="800" dirty="0" smtClean="0">
                <a:solidFill>
                  <a:srgbClr val="979797"/>
                </a:solidFill>
                <a:uFill>
                  <a:solidFill>
                    <a:srgbClr val="000000"/>
                  </a:solidFill>
                </a:uFill>
                <a:latin typeface="Calibri" panose="020F0502020204030204" pitchFamily="34" charset="0"/>
              </a:rPr>
              <a:t>тонах кожи </a:t>
            </a:r>
            <a:r>
              <a:rPr lang="ru-RU" sz="800" dirty="0">
                <a:solidFill>
                  <a:srgbClr val="979797"/>
                </a:solidFill>
                <a:uFill>
                  <a:solidFill>
                    <a:srgbClr val="000000"/>
                  </a:solidFill>
                </a:uFill>
                <a:latin typeface="Calibri" panose="020F0502020204030204" pitchFamily="34" charset="0"/>
              </a:rPr>
              <a:t>(смотри </a:t>
            </a:r>
            <a:r>
              <a:rPr lang="ru-RU" sz="800" dirty="0" smtClean="0">
                <a:solidFill>
                  <a:srgbClr val="979797"/>
                </a:solidFill>
                <a:uFill>
                  <a:solidFill>
                    <a:srgbClr val="000000"/>
                  </a:solidFill>
                </a:uFill>
                <a:latin typeface="Calibri" panose="020F0502020204030204" pitchFamily="34" charset="0"/>
              </a:rPr>
              <a:t>таблицу) и на естественно коричневых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черных волосах. Устройство </a:t>
            </a:r>
            <a:r>
              <a:rPr lang="ru-RU" sz="800" dirty="0">
                <a:solidFill>
                  <a:srgbClr val="979797"/>
                </a:solidFill>
                <a:uFill>
                  <a:solidFill>
                    <a:srgbClr val="000000"/>
                  </a:solidFill>
                </a:uFill>
                <a:latin typeface="Calibri" panose="020F0502020204030204" pitchFamily="34" charset="0"/>
              </a:rPr>
              <a:t>не </a:t>
            </a:r>
            <a:r>
              <a:rPr lang="ru-RU" sz="800" dirty="0" smtClean="0">
                <a:solidFill>
                  <a:srgbClr val="979797"/>
                </a:solidFill>
                <a:uFill>
                  <a:solidFill>
                    <a:srgbClr val="000000"/>
                  </a:solidFill>
                </a:uFill>
                <a:latin typeface="Calibri" panose="020F0502020204030204" pitchFamily="34" charset="0"/>
              </a:rPr>
              <a:t>работает на белых, седых, светлых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рыжих волосах.</a:t>
            </a:r>
          </a:p>
          <a:p>
            <a:pPr marL="59690" lvl="0" algn="just">
              <a:lnSpc>
                <a:spcPct val="110000"/>
              </a:lnSpc>
            </a:pPr>
            <a:endParaRPr lang="ru-RU" sz="800" dirty="0">
              <a:solidFill>
                <a:srgbClr val="979797"/>
              </a:solidFill>
              <a:uFill>
                <a:solidFill>
                  <a:srgbClr val="000000"/>
                </a:solidFill>
              </a:uFill>
              <a:latin typeface="Calibri" panose="020F0502020204030204" pitchFamily="34" charset="0"/>
            </a:endParaRPr>
          </a:p>
          <a:p>
            <a:pPr marL="59690" lvl="0" algn="just">
              <a:lnSpc>
                <a:spcPct val="110000"/>
              </a:lnSpc>
            </a:pP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КОМУ НЕ СЛЕДУЕТ ИСПОЛЬЗОВАТЬ </a:t>
            </a:r>
            <a:r>
              <a:rPr lang="en-US" sz="700" dirty="0">
                <a:solidFill>
                  <a:srgbClr val="6B9E7E"/>
                </a:solidFill>
                <a:latin typeface="Calibri" panose="020F0502020204030204" pitchFamily="34" charset="0"/>
                <a:ea typeface="Calibri" panose="020F0502020204030204" pitchFamily="34" charset="0"/>
                <a:cs typeface="Calibri" panose="020F0502020204030204" pitchFamily="34" charset="0"/>
              </a:rPr>
              <a:t>TRIA HAIR REMOVAL LASER PRECISION </a:t>
            </a:r>
            <a:r>
              <a:rPr lang="ru-RU" sz="700" dirty="0" smtClean="0">
                <a:solidFill>
                  <a:srgbClr val="6B9E7E"/>
                </a:solidFill>
                <a:latin typeface="Calibri" panose="020F0502020204030204" pitchFamily="34" charset="0"/>
                <a:ea typeface="Calibri" panose="020F0502020204030204" pitchFamily="34" charset="0"/>
                <a:cs typeface="Calibri" panose="020F0502020204030204" pitchFamily="34" charset="0"/>
              </a:rPr>
              <a:t>(ПРОТИВОПОКАЗАНИЯ)</a:t>
            </a:r>
            <a:endParaRPr lang="en-US"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endParaRPr lang="ru-RU" sz="700" dirty="0">
              <a:solidFill>
                <a:srgbClr val="6B9E7E"/>
              </a:solidFill>
              <a:latin typeface="Calibri" panose="020F0502020204030204" pitchFamily="34" charset="0"/>
              <a:ea typeface="Calibri" panose="020F0502020204030204" pitchFamily="34" charset="0"/>
              <a:cs typeface="Calibri" panose="020F0502020204030204" pitchFamily="34" charset="0"/>
            </a:endParaRP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НЕ </a:t>
            </a:r>
            <a:r>
              <a:rPr lang="ru-RU" sz="800" dirty="0" smtClean="0">
                <a:solidFill>
                  <a:srgbClr val="979797"/>
                </a:solidFill>
                <a:uFill>
                  <a:solidFill>
                    <a:srgbClr val="000000"/>
                  </a:solidFill>
                </a:uFill>
                <a:latin typeface="Calibri" panose="020F0502020204030204" pitchFamily="34" charset="0"/>
              </a:rPr>
              <a:t>используйте устройство, если </a:t>
            </a:r>
            <a:r>
              <a:rPr lang="ru-RU" sz="800" dirty="0">
                <a:solidFill>
                  <a:srgbClr val="979797"/>
                </a:solidFill>
                <a:uFill>
                  <a:solidFill>
                    <a:srgbClr val="000000"/>
                  </a:solidFill>
                </a:uFill>
                <a:latin typeface="Calibri" panose="020F0502020204030204" pitchFamily="34" charset="0"/>
              </a:rPr>
              <a:t>тон </a:t>
            </a:r>
            <a:r>
              <a:rPr lang="ru-RU" sz="800" dirty="0" smtClean="0">
                <a:solidFill>
                  <a:srgbClr val="979797"/>
                </a:solidFill>
                <a:uFill>
                  <a:solidFill>
                    <a:srgbClr val="000000"/>
                  </a:solidFill>
                </a:uFill>
                <a:latin typeface="Calibri" panose="020F0502020204030204" pitchFamily="34" charset="0"/>
              </a:rPr>
              <a:t>вашей кожи соответствует тону «НЕ БЕЗОПАСНО" на диаграмме тонов. </a:t>
            </a:r>
            <a:r>
              <a:rPr lang="ru-RU" sz="800" dirty="0">
                <a:solidFill>
                  <a:srgbClr val="979797"/>
                </a:solidFill>
                <a:uFill>
                  <a:solidFill>
                    <a:srgbClr val="000000"/>
                  </a:solidFill>
                </a:uFill>
                <a:latin typeface="Calibri" panose="020F0502020204030204" pitchFamily="34" charset="0"/>
              </a:rPr>
              <a:t>Если вы </a:t>
            </a:r>
            <a:r>
              <a:rPr lang="ru-RU" sz="800" dirty="0" smtClean="0">
                <a:solidFill>
                  <a:srgbClr val="979797"/>
                </a:solidFill>
                <a:uFill>
                  <a:solidFill>
                    <a:srgbClr val="000000"/>
                  </a:solidFill>
                </a:uFill>
                <a:latin typeface="Calibri" panose="020F0502020204030204" pitchFamily="34" charset="0"/>
              </a:rPr>
              <a:t>будете использовать устройство, если тон вашей кожи считается </a:t>
            </a:r>
            <a:r>
              <a:rPr lang="ru-RU" sz="800" dirty="0">
                <a:solidFill>
                  <a:srgbClr val="979797"/>
                </a:solidFill>
                <a:uFill>
                  <a:solidFill>
                    <a:srgbClr val="000000"/>
                  </a:solidFill>
                </a:uFill>
                <a:latin typeface="Calibri" panose="020F0502020204030204" pitchFamily="34" charset="0"/>
              </a:rPr>
              <a:t>"не </a:t>
            </a:r>
            <a:r>
              <a:rPr lang="ru-RU" sz="800" dirty="0" smtClean="0">
                <a:solidFill>
                  <a:srgbClr val="979797"/>
                </a:solidFill>
                <a:uFill>
                  <a:solidFill>
                    <a:srgbClr val="000000"/>
                  </a:solidFill>
                </a:uFill>
                <a:latin typeface="Calibri" panose="020F0502020204030204" pitchFamily="34" charset="0"/>
              </a:rPr>
              <a:t>безопасным" </a:t>
            </a:r>
            <a:r>
              <a:rPr lang="ru-RU" sz="800" dirty="0">
                <a:solidFill>
                  <a:srgbClr val="979797"/>
                </a:solidFill>
                <a:uFill>
                  <a:solidFill>
                    <a:srgbClr val="000000"/>
                  </a:solidFill>
                </a:uFill>
                <a:latin typeface="Calibri" panose="020F0502020204030204" pitchFamily="34" charset="0"/>
              </a:rPr>
              <a:t>для </a:t>
            </a:r>
            <a:r>
              <a:rPr lang="ru-RU" sz="800" dirty="0" smtClean="0">
                <a:solidFill>
                  <a:srgbClr val="979797"/>
                </a:solidFill>
                <a:uFill>
                  <a:solidFill>
                    <a:srgbClr val="000000"/>
                  </a:solidFill>
                </a:uFill>
                <a:latin typeface="Calibri" panose="020F0502020204030204" pitchFamily="34" charset="0"/>
              </a:rPr>
              <a:t>применения, </a:t>
            </a:r>
            <a:r>
              <a:rPr lang="ru-RU" sz="800" dirty="0">
                <a:solidFill>
                  <a:srgbClr val="979797"/>
                </a:solidFill>
                <a:uFill>
                  <a:solidFill>
                    <a:srgbClr val="000000"/>
                  </a:solidFill>
                </a:uFill>
                <a:latin typeface="Calibri" panose="020F0502020204030204" pitchFamily="34" charset="0"/>
              </a:rPr>
              <a:t>кожа </a:t>
            </a:r>
            <a:r>
              <a:rPr lang="ru-RU" sz="800" dirty="0" smtClean="0">
                <a:solidFill>
                  <a:srgbClr val="979797"/>
                </a:solidFill>
                <a:uFill>
                  <a:solidFill>
                    <a:srgbClr val="000000"/>
                  </a:solidFill>
                </a:uFill>
                <a:latin typeface="Calibri" panose="020F0502020204030204" pitchFamily="34" charset="0"/>
              </a:rPr>
              <a:t>может поглощать </a:t>
            </a:r>
            <a:r>
              <a:rPr lang="ru-RU" sz="800" dirty="0">
                <a:solidFill>
                  <a:srgbClr val="979797"/>
                </a:solidFill>
                <a:uFill>
                  <a:solidFill>
                    <a:srgbClr val="000000"/>
                  </a:solidFill>
                </a:uFill>
                <a:latin typeface="Calibri" panose="020F0502020204030204" pitchFamily="34" charset="0"/>
              </a:rPr>
              <a:t>слишком много лазерного света и </a:t>
            </a:r>
            <a:r>
              <a:rPr lang="ru-RU" sz="800" dirty="0" smtClean="0">
                <a:solidFill>
                  <a:srgbClr val="979797"/>
                </a:solidFill>
                <a:uFill>
                  <a:solidFill>
                    <a:srgbClr val="000000"/>
                  </a:solidFill>
                </a:uFill>
                <a:latin typeface="Calibri" panose="020F0502020204030204" pitchFamily="34" charset="0"/>
              </a:rPr>
              <a:t>вы получите травму (ожог, обесцвечивание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шрамы).</a:t>
            </a:r>
            <a:endParaRPr lang="ru-RU" sz="800" dirty="0">
              <a:solidFill>
                <a:srgbClr val="979797"/>
              </a:solidFill>
              <a:uFill>
                <a:solidFill>
                  <a:srgbClr val="000000"/>
                </a:solidFill>
              </a:uFill>
              <a:latin typeface="Calibri" panose="020F0502020204030204" pitchFamily="34" charset="0"/>
            </a:endParaRPr>
          </a:p>
        </p:txBody>
      </p:sp>
      <p:sp>
        <p:nvSpPr>
          <p:cNvPr id="3" name="Прямоугольник 2"/>
          <p:cNvSpPr/>
          <p:nvPr/>
        </p:nvSpPr>
        <p:spPr>
          <a:xfrm>
            <a:off x="2341091" y="27246"/>
            <a:ext cx="2438269" cy="4967514"/>
          </a:xfrm>
          <a:prstGeom prst="rect">
            <a:avLst/>
          </a:prstGeom>
        </p:spPr>
        <p:txBody>
          <a:bodyPr wrap="square">
            <a:spAutoFit/>
          </a:bodyPr>
          <a:lstStyle/>
          <a:p>
            <a:pPr marL="59690" lvl="0" algn="just">
              <a:lnSpc>
                <a:spcPct val="110000"/>
              </a:lnSpc>
            </a:pPr>
            <a:r>
              <a:rPr lang="ru-RU" sz="800" dirty="0">
                <a:solidFill>
                  <a:srgbClr val="979797"/>
                </a:solidFill>
                <a:uFill>
                  <a:solidFill>
                    <a:srgbClr val="000000"/>
                  </a:solidFill>
                </a:uFill>
                <a:latin typeface="Calibri" panose="020F0502020204030204" pitchFamily="34" charset="0"/>
              </a:rPr>
              <a:t>ВНИМАНИЕ: Датчик кожи является функцией </a:t>
            </a:r>
            <a:r>
              <a:rPr lang="ru-RU" sz="800" dirty="0" smtClean="0">
                <a:solidFill>
                  <a:srgbClr val="979797"/>
                </a:solidFill>
                <a:uFill>
                  <a:solidFill>
                    <a:srgbClr val="000000"/>
                  </a:solidFill>
                </a:uFill>
                <a:latin typeface="Calibri" panose="020F0502020204030204" pitchFamily="34" charset="0"/>
              </a:rPr>
              <a:t>безопасности, которая </a:t>
            </a:r>
            <a:r>
              <a:rPr lang="ru-RU" sz="800" dirty="0">
                <a:solidFill>
                  <a:srgbClr val="979797"/>
                </a:solidFill>
                <a:uFill>
                  <a:solidFill>
                    <a:srgbClr val="000000"/>
                  </a:solidFill>
                </a:uFill>
                <a:latin typeface="Calibri" panose="020F0502020204030204" pitchFamily="34" charset="0"/>
              </a:rPr>
              <a:t>разблокирует </a:t>
            </a:r>
            <a:r>
              <a:rPr lang="ru-RU" sz="800" dirty="0" smtClean="0">
                <a:solidFill>
                  <a:srgbClr val="979797"/>
                </a:solidFill>
                <a:uFill>
                  <a:solidFill>
                    <a:srgbClr val="000000"/>
                  </a:solidFill>
                </a:uFill>
                <a:latin typeface="Calibri" panose="020F0502020204030204" pitchFamily="34" charset="0"/>
              </a:rPr>
              <a:t>устройство. </a:t>
            </a:r>
            <a:r>
              <a:rPr lang="ru-RU" sz="800" dirty="0">
                <a:solidFill>
                  <a:srgbClr val="979797"/>
                </a:solidFill>
                <a:uFill>
                  <a:solidFill>
                    <a:srgbClr val="000000"/>
                  </a:solidFill>
                </a:uFill>
                <a:latin typeface="Calibri" panose="020F0502020204030204" pitchFamily="34" charset="0"/>
              </a:rPr>
              <a:t>Если </a:t>
            </a:r>
            <a:r>
              <a:rPr lang="ru-RU" sz="800" dirty="0" smtClean="0">
                <a:solidFill>
                  <a:srgbClr val="979797"/>
                </a:solidFill>
                <a:uFill>
                  <a:solidFill>
                    <a:srgbClr val="000000"/>
                  </a:solidFill>
                </a:uFill>
                <a:latin typeface="Calibri" panose="020F0502020204030204" pitchFamily="34" charset="0"/>
              </a:rPr>
              <a:t>тон вашей кожи </a:t>
            </a:r>
            <a:r>
              <a:rPr lang="ru-RU" sz="800" dirty="0">
                <a:solidFill>
                  <a:srgbClr val="979797"/>
                </a:solidFill>
                <a:uFill>
                  <a:solidFill>
                    <a:srgbClr val="000000"/>
                  </a:solidFill>
                </a:uFill>
                <a:latin typeface="Calibri" panose="020F0502020204030204" pitchFamily="34" charset="0"/>
              </a:rPr>
              <a:t>не </a:t>
            </a:r>
            <a:r>
              <a:rPr lang="ru-RU" sz="800" dirty="0" smtClean="0">
                <a:solidFill>
                  <a:srgbClr val="979797"/>
                </a:solidFill>
                <a:uFill>
                  <a:solidFill>
                    <a:srgbClr val="000000"/>
                  </a:solidFill>
                </a:uFill>
                <a:latin typeface="Calibri" panose="020F0502020204030204" pitchFamily="34" charset="0"/>
              </a:rPr>
              <a:t>безопасен для использования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вы не </a:t>
            </a:r>
            <a:r>
              <a:rPr lang="ru-RU" sz="800" dirty="0" smtClean="0">
                <a:solidFill>
                  <a:srgbClr val="979797"/>
                </a:solidFill>
                <a:uFill>
                  <a:solidFill>
                    <a:srgbClr val="000000"/>
                  </a:solidFill>
                </a:uFill>
                <a:latin typeface="Calibri" panose="020F0502020204030204" pitchFamily="34" charset="0"/>
              </a:rPr>
              <a:t>сможете</a:t>
            </a:r>
            <a:r>
              <a:rPr lang="en-US" sz="800" dirty="0" smtClean="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разблокировать </a:t>
            </a:r>
            <a:r>
              <a:rPr lang="ru-RU" sz="800" dirty="0">
                <a:solidFill>
                  <a:srgbClr val="979797"/>
                </a:solidFill>
                <a:uFill>
                  <a:solidFill>
                    <a:srgbClr val="000000"/>
                  </a:solidFill>
                </a:uFill>
                <a:latin typeface="Calibri" panose="020F0502020204030204" pitchFamily="34" charset="0"/>
              </a:rPr>
              <a:t>его с помощью датчика </a:t>
            </a:r>
            <a:r>
              <a:rPr lang="ru-RU" sz="800" dirty="0" smtClean="0">
                <a:solidFill>
                  <a:srgbClr val="979797"/>
                </a:solidFill>
                <a:uFill>
                  <a:solidFill>
                    <a:srgbClr val="000000"/>
                  </a:solidFill>
                </a:uFill>
                <a:latin typeface="Calibri" panose="020F0502020204030204" pitchFamily="34" charset="0"/>
              </a:rPr>
              <a:t>кожи. НЕ </a:t>
            </a:r>
            <a:r>
              <a:rPr lang="ru-RU" sz="800" dirty="0">
                <a:solidFill>
                  <a:srgbClr val="979797"/>
                </a:solidFill>
                <a:uFill>
                  <a:solidFill>
                    <a:srgbClr val="000000"/>
                  </a:solidFill>
                </a:uFill>
                <a:latin typeface="Calibri" panose="020F0502020204030204" pitchFamily="34" charset="0"/>
              </a:rPr>
              <a:t>использовать </a:t>
            </a:r>
            <a:r>
              <a:rPr lang="ru-RU" sz="800" dirty="0" smtClean="0">
                <a:solidFill>
                  <a:srgbClr val="979797"/>
                </a:solidFill>
                <a:uFill>
                  <a:solidFill>
                    <a:srgbClr val="000000"/>
                  </a:solidFill>
                </a:uFill>
                <a:latin typeface="Calibri" panose="020F0502020204030204" pitchFamily="34" charset="0"/>
              </a:rPr>
              <a:t>устройство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если </a:t>
            </a:r>
            <a:r>
              <a:rPr lang="ru-RU" sz="800" dirty="0" smtClean="0">
                <a:solidFill>
                  <a:srgbClr val="979797"/>
                </a:solidFill>
                <a:uFill>
                  <a:solidFill>
                    <a:srgbClr val="000000"/>
                  </a:solidFill>
                </a:uFill>
                <a:latin typeface="Calibri" panose="020F0502020204030204" pitchFamily="34" charset="0"/>
              </a:rPr>
              <a:t>ваш возраст до </a:t>
            </a:r>
            <a:r>
              <a:rPr lang="ru-RU" sz="800" dirty="0">
                <a:solidFill>
                  <a:srgbClr val="979797"/>
                </a:solidFill>
                <a:uFill>
                  <a:solidFill>
                    <a:srgbClr val="000000"/>
                  </a:solidFill>
                </a:uFill>
                <a:latin typeface="Calibri" panose="020F0502020204030204" pitchFamily="34" charset="0"/>
              </a:rPr>
              <a:t>18 лет </a:t>
            </a:r>
            <a:r>
              <a:rPr lang="ru-RU" sz="800" dirty="0" smtClean="0">
                <a:solidFill>
                  <a:srgbClr val="979797"/>
                </a:solidFill>
                <a:uFill>
                  <a:solidFill>
                    <a:srgbClr val="000000"/>
                  </a:solidFill>
                </a:uFill>
                <a:latin typeface="Calibri" panose="020F0502020204030204" pitchFamily="34" charset="0"/>
              </a:rPr>
              <a:t>и не применять устройство на лицах моложе 18 лет. </a:t>
            </a:r>
            <a:r>
              <a:rPr lang="ru-RU" sz="800" dirty="0">
                <a:solidFill>
                  <a:srgbClr val="979797"/>
                </a:solidFill>
                <a:uFill>
                  <a:solidFill>
                    <a:srgbClr val="000000"/>
                  </a:solidFill>
                </a:uFill>
                <a:latin typeface="Calibri" panose="020F0502020204030204" pitchFamily="34" charset="0"/>
              </a:rPr>
              <a:t>Применение </a:t>
            </a:r>
            <a:r>
              <a:rPr lang="ru-RU" sz="800" dirty="0" smtClean="0">
                <a:solidFill>
                  <a:srgbClr val="979797"/>
                </a:solidFill>
                <a:uFill>
                  <a:solidFill>
                    <a:srgbClr val="000000"/>
                  </a:solidFill>
                </a:uFill>
                <a:latin typeface="Calibri" panose="020F0502020204030204" pitchFamily="34" charset="0"/>
              </a:rPr>
              <a:t>лазерного устройства на детях не изучено </a:t>
            </a:r>
            <a:r>
              <a:rPr lang="ru-RU" sz="800" dirty="0">
                <a:solidFill>
                  <a:srgbClr val="979797"/>
                </a:solidFill>
                <a:uFill>
                  <a:solidFill>
                    <a:srgbClr val="000000"/>
                  </a:solidFill>
                </a:uFill>
                <a:latin typeface="Calibri" panose="020F0502020204030204" pitchFamily="34" charset="0"/>
              </a:rPr>
              <a:t>и может привести </a:t>
            </a:r>
            <a:r>
              <a:rPr lang="ru-RU" sz="800" dirty="0" smtClean="0">
                <a:solidFill>
                  <a:srgbClr val="979797"/>
                </a:solidFill>
                <a:uFill>
                  <a:solidFill>
                    <a:srgbClr val="000000"/>
                  </a:solidFill>
                </a:uFill>
                <a:latin typeface="Calibri" panose="020F0502020204030204" pitchFamily="34" charset="0"/>
              </a:rPr>
              <a:t>к серьезным </a:t>
            </a:r>
            <a:r>
              <a:rPr lang="ru-RU" sz="800" dirty="0">
                <a:solidFill>
                  <a:srgbClr val="979797"/>
                </a:solidFill>
                <a:uFill>
                  <a:solidFill>
                    <a:srgbClr val="000000"/>
                  </a:solidFill>
                </a:uFill>
                <a:latin typeface="Calibri" panose="020F0502020204030204" pitchFamily="34" charset="0"/>
              </a:rPr>
              <a:t>травмам.</a:t>
            </a: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НЕ </a:t>
            </a:r>
            <a:r>
              <a:rPr lang="ru-RU" sz="800" dirty="0" smtClean="0">
                <a:solidFill>
                  <a:srgbClr val="979797"/>
                </a:solidFill>
                <a:uFill>
                  <a:solidFill>
                    <a:srgbClr val="000000"/>
                  </a:solidFill>
                </a:uFill>
                <a:latin typeface="Calibri" panose="020F0502020204030204" pitchFamily="34" charset="0"/>
              </a:rPr>
              <a:t>использовать устройство на </a:t>
            </a:r>
            <a:r>
              <a:rPr lang="ru-RU" sz="800" dirty="0">
                <a:solidFill>
                  <a:srgbClr val="979797"/>
                </a:solidFill>
                <a:uFill>
                  <a:solidFill>
                    <a:srgbClr val="000000"/>
                  </a:solidFill>
                </a:uFill>
                <a:latin typeface="Calibri" panose="020F0502020204030204" pitchFamily="34" charset="0"/>
              </a:rPr>
              <a:t>белых, седых, светлых или рыжих </a:t>
            </a:r>
            <a:r>
              <a:rPr lang="ru-RU" sz="800" dirty="0" smtClean="0">
                <a:solidFill>
                  <a:srgbClr val="979797"/>
                </a:solidFill>
                <a:uFill>
                  <a:solidFill>
                    <a:srgbClr val="000000"/>
                  </a:solidFill>
                </a:uFill>
                <a:latin typeface="Calibri" panose="020F0502020204030204" pitchFamily="34" charset="0"/>
              </a:rPr>
              <a:t>волосах. Для </a:t>
            </a:r>
            <a:r>
              <a:rPr lang="ru-RU" sz="800" dirty="0">
                <a:solidFill>
                  <a:srgbClr val="979797"/>
                </a:solidFill>
                <a:uFill>
                  <a:solidFill>
                    <a:srgbClr val="000000"/>
                  </a:solidFill>
                </a:uFill>
                <a:latin typeface="Calibri" panose="020F0502020204030204" pitchFamily="34" charset="0"/>
              </a:rPr>
              <a:t>того, чтобы </a:t>
            </a:r>
            <a:r>
              <a:rPr lang="ru-RU" sz="800" dirty="0" smtClean="0">
                <a:solidFill>
                  <a:srgbClr val="979797"/>
                </a:solidFill>
                <a:uFill>
                  <a:solidFill>
                    <a:srgbClr val="000000"/>
                  </a:solidFill>
                </a:uFill>
                <a:latin typeface="Calibri" panose="020F0502020204030204" pitchFamily="34" charset="0"/>
              </a:rPr>
              <a:t>лазерное устройство применялось должным образом, </a:t>
            </a:r>
            <a:r>
              <a:rPr lang="ru-RU" sz="800" dirty="0">
                <a:solidFill>
                  <a:srgbClr val="979797"/>
                </a:solidFill>
                <a:uFill>
                  <a:solidFill>
                    <a:srgbClr val="000000"/>
                  </a:solidFill>
                </a:uFill>
                <a:latin typeface="Calibri" panose="020F0502020204030204" pitchFamily="34" charset="0"/>
              </a:rPr>
              <a:t>вы </a:t>
            </a:r>
            <a:r>
              <a:rPr lang="ru-RU" sz="800" dirty="0" smtClean="0">
                <a:solidFill>
                  <a:srgbClr val="979797"/>
                </a:solidFill>
                <a:uFill>
                  <a:solidFill>
                    <a:srgbClr val="000000"/>
                  </a:solidFill>
                </a:uFill>
                <a:latin typeface="Calibri" panose="020F0502020204030204" pitchFamily="34" charset="0"/>
              </a:rPr>
              <a:t>должны иметь </a:t>
            </a:r>
            <a:r>
              <a:rPr lang="ru-RU" sz="800" dirty="0">
                <a:solidFill>
                  <a:srgbClr val="979797"/>
                </a:solidFill>
                <a:uFill>
                  <a:solidFill>
                    <a:srgbClr val="000000"/>
                  </a:solidFill>
                </a:uFill>
                <a:latin typeface="Calibri" panose="020F0502020204030204" pitchFamily="34" charset="0"/>
              </a:rPr>
              <a:t>естественно темные </a:t>
            </a:r>
            <a:r>
              <a:rPr lang="ru-RU" sz="800" dirty="0" smtClean="0">
                <a:solidFill>
                  <a:srgbClr val="979797"/>
                </a:solidFill>
                <a:uFill>
                  <a:solidFill>
                    <a:srgbClr val="000000"/>
                  </a:solidFill>
                </a:uFill>
                <a:latin typeface="Calibri" panose="020F0502020204030204" pitchFamily="34" charset="0"/>
              </a:rPr>
              <a:t>волосы</a:t>
            </a:r>
            <a:r>
              <a:rPr lang="ru-RU"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на той области, где вы применяете лазер.</a:t>
            </a:r>
            <a:endParaRPr lang="ru-RU" sz="800" dirty="0">
              <a:solidFill>
                <a:srgbClr val="979797"/>
              </a:solidFill>
              <a:uFill>
                <a:solidFill>
                  <a:srgbClr val="000000"/>
                </a:solidFill>
              </a:uFill>
              <a:latin typeface="Calibri" panose="020F0502020204030204" pitchFamily="34" charset="0"/>
            </a:endParaRP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Более светлые волосы </a:t>
            </a:r>
            <a:r>
              <a:rPr lang="ru-RU" sz="800" dirty="0" smtClean="0">
                <a:solidFill>
                  <a:srgbClr val="979797"/>
                </a:solidFill>
                <a:uFill>
                  <a:solidFill>
                    <a:srgbClr val="000000"/>
                  </a:solidFill>
                </a:uFill>
                <a:latin typeface="Calibri" panose="020F0502020204030204" pitchFamily="34" charset="0"/>
              </a:rPr>
              <a:t>содержать пигменты, которые  </a:t>
            </a:r>
            <a:r>
              <a:rPr lang="ru-RU" sz="800" dirty="0">
                <a:solidFill>
                  <a:srgbClr val="979797"/>
                </a:solidFill>
                <a:uFill>
                  <a:solidFill>
                    <a:srgbClr val="000000"/>
                  </a:solidFill>
                </a:uFill>
                <a:latin typeface="Calibri" panose="020F0502020204030204" pitchFamily="34" charset="0"/>
              </a:rPr>
              <a:t>не </a:t>
            </a:r>
            <a:r>
              <a:rPr lang="ru-RU" sz="800" dirty="0" smtClean="0">
                <a:solidFill>
                  <a:srgbClr val="979797"/>
                </a:solidFill>
                <a:uFill>
                  <a:solidFill>
                    <a:srgbClr val="000000"/>
                  </a:solidFill>
                </a:uFill>
                <a:latin typeface="Calibri" panose="020F0502020204030204" pitchFamily="34" charset="0"/>
              </a:rPr>
              <a:t>будут </a:t>
            </a:r>
            <a:r>
              <a:rPr lang="ru-RU" sz="800" dirty="0">
                <a:solidFill>
                  <a:srgbClr val="979797"/>
                </a:solidFill>
                <a:uFill>
                  <a:solidFill>
                    <a:srgbClr val="000000"/>
                  </a:solidFill>
                </a:uFill>
                <a:latin typeface="Calibri" panose="020F0502020204030204" pitchFamily="34" charset="0"/>
              </a:rPr>
              <a:t>поглощать достаточно</a:t>
            </a: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энергии лазера, чтобы </a:t>
            </a:r>
            <a:r>
              <a:rPr lang="ru-RU" sz="800" dirty="0" smtClean="0">
                <a:solidFill>
                  <a:srgbClr val="979797"/>
                </a:solidFill>
                <a:uFill>
                  <a:solidFill>
                    <a:srgbClr val="000000"/>
                  </a:solidFill>
                </a:uFill>
                <a:latin typeface="Calibri" panose="020F0502020204030204" pitchFamily="34" charset="0"/>
              </a:rPr>
              <a:t>деактивировать волосяной </a:t>
            </a:r>
            <a:r>
              <a:rPr lang="ru-RU" sz="800" dirty="0">
                <a:solidFill>
                  <a:srgbClr val="979797"/>
                </a:solidFill>
                <a:uFill>
                  <a:solidFill>
                    <a:srgbClr val="000000"/>
                  </a:solidFill>
                </a:uFill>
                <a:latin typeface="Calibri" panose="020F0502020204030204" pitchFamily="34" charset="0"/>
              </a:rPr>
              <a:t>фолликул. </a:t>
            </a:r>
            <a:endParaRPr lang="ru-RU" sz="800" dirty="0" smtClean="0">
              <a:solidFill>
                <a:srgbClr val="979797"/>
              </a:solidFill>
              <a:uFill>
                <a:solidFill>
                  <a:srgbClr val="000000"/>
                </a:solidFill>
              </a:uFill>
              <a:latin typeface="Calibri" panose="020F0502020204030204" pitchFamily="34" charset="0"/>
            </a:endParaRPr>
          </a:p>
          <a:p>
            <a:pPr marL="59690" lvl="0" algn="just">
              <a:lnSpc>
                <a:spcPct val="110000"/>
              </a:lnSpc>
            </a:pPr>
            <a:r>
              <a:rPr lang="ru-RU" sz="800" dirty="0" smtClean="0">
                <a:solidFill>
                  <a:srgbClr val="6B9E7E"/>
                </a:solidFill>
                <a:uFill>
                  <a:solidFill>
                    <a:srgbClr val="000000"/>
                  </a:solidFill>
                </a:uFill>
                <a:latin typeface="Calibri" panose="020F0502020204030204" pitchFamily="34" charset="0"/>
              </a:rPr>
              <a:t>ПРЕДУПРЕЖДЕНИЯ</a:t>
            </a:r>
            <a:endParaRPr lang="ru-RU" sz="800" dirty="0">
              <a:solidFill>
                <a:srgbClr val="6B9E7E"/>
              </a:solidFill>
              <a:uFill>
                <a:solidFill>
                  <a:srgbClr val="000000"/>
                </a:solidFill>
              </a:uFill>
              <a:latin typeface="Calibri" panose="020F0502020204030204" pitchFamily="34" charset="0"/>
            </a:endParaRP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НЕ использовать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вокруг глаз, на бровях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ресницах. </a:t>
            </a:r>
            <a:r>
              <a:rPr lang="ru-RU" sz="800" dirty="0">
                <a:solidFill>
                  <a:srgbClr val="979797"/>
                </a:solidFill>
                <a:uFill>
                  <a:solidFill>
                    <a:srgbClr val="000000"/>
                  </a:solidFill>
                </a:uFill>
                <a:latin typeface="Calibri" panose="020F0502020204030204" pitchFamily="34" charset="0"/>
              </a:rPr>
              <a:t>Это </a:t>
            </a:r>
            <a:r>
              <a:rPr lang="ru-RU" sz="800" dirty="0" smtClean="0">
                <a:solidFill>
                  <a:srgbClr val="979797"/>
                </a:solidFill>
                <a:uFill>
                  <a:solidFill>
                    <a:srgbClr val="000000"/>
                  </a:solidFill>
                </a:uFill>
                <a:latin typeface="Calibri" panose="020F0502020204030204" pitchFamily="34" charset="0"/>
              </a:rPr>
              <a:t>может нанести </a:t>
            </a:r>
            <a:r>
              <a:rPr lang="ru-RU" sz="800" dirty="0">
                <a:solidFill>
                  <a:srgbClr val="979797"/>
                </a:solidFill>
                <a:uFill>
                  <a:solidFill>
                    <a:srgbClr val="000000"/>
                  </a:solidFill>
                </a:uFill>
                <a:latin typeface="Calibri" panose="020F0502020204030204" pitchFamily="34" charset="0"/>
              </a:rPr>
              <a:t>непоправимый вред зрению.</a:t>
            </a:r>
          </a:p>
          <a:p>
            <a:pPr marL="59690" lvl="0" algn="just">
              <a:lnSpc>
                <a:spcPct val="110000"/>
              </a:lnSpc>
            </a:pPr>
            <a:r>
              <a:rPr lang="ru-RU" sz="800" dirty="0">
                <a:solidFill>
                  <a:srgbClr val="979797"/>
                </a:solidFill>
                <a:uFill>
                  <a:solidFill>
                    <a:srgbClr val="000000"/>
                  </a:solidFill>
                </a:uFill>
                <a:latin typeface="Calibri" panose="020F0502020204030204" pitchFamily="34" charset="0"/>
              </a:rPr>
              <a:t>НЕ использовать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если тон вашей кожи соответствует тону на  Диаграмме НЕ БЕЗОПАСНО, это </a:t>
            </a:r>
            <a:r>
              <a:rPr lang="ru-RU" sz="800" dirty="0">
                <a:solidFill>
                  <a:srgbClr val="979797"/>
                </a:solidFill>
                <a:uFill>
                  <a:solidFill>
                    <a:srgbClr val="000000"/>
                  </a:solidFill>
                </a:uFill>
                <a:latin typeface="Calibri" panose="020F0502020204030204" pitchFamily="34" charset="0"/>
              </a:rPr>
              <a:t>показывает, что ваш тон кожи не </a:t>
            </a:r>
            <a:r>
              <a:rPr lang="ru-RU" sz="800" dirty="0" smtClean="0">
                <a:solidFill>
                  <a:srgbClr val="979797"/>
                </a:solidFill>
                <a:uFill>
                  <a:solidFill>
                    <a:srgbClr val="000000"/>
                  </a:solidFill>
                </a:uFill>
                <a:latin typeface="Calibri" panose="020F0502020204030204" pitchFamily="34" charset="0"/>
              </a:rPr>
              <a:t>подходит для применения лазера. Если </a:t>
            </a:r>
            <a:r>
              <a:rPr lang="ru-RU" sz="800" dirty="0">
                <a:solidFill>
                  <a:srgbClr val="979797"/>
                </a:solidFill>
                <a:uFill>
                  <a:solidFill>
                    <a:srgbClr val="000000"/>
                  </a:solidFill>
                </a:uFill>
                <a:latin typeface="Calibri" panose="020F0502020204030204" pitchFamily="34" charset="0"/>
              </a:rPr>
              <a:t>у вас есть </a:t>
            </a:r>
            <a:r>
              <a:rPr lang="ru-RU" sz="800" dirty="0" smtClean="0">
                <a:solidFill>
                  <a:srgbClr val="979797"/>
                </a:solidFill>
                <a:uFill>
                  <a:solidFill>
                    <a:srgbClr val="000000"/>
                  </a:solidFill>
                </a:uFill>
                <a:latin typeface="Calibri" panose="020F0502020204030204" pitchFamily="34" charset="0"/>
              </a:rPr>
              <a:t>африканские или </a:t>
            </a:r>
            <a:r>
              <a:rPr lang="ru-RU" sz="800" dirty="0">
                <a:solidFill>
                  <a:srgbClr val="979797"/>
                </a:solidFill>
                <a:uFill>
                  <a:solidFill>
                    <a:srgbClr val="000000"/>
                  </a:solidFill>
                </a:uFill>
                <a:latin typeface="Calibri" panose="020F0502020204030204" pitchFamily="34" charset="0"/>
              </a:rPr>
              <a:t>индийские, </a:t>
            </a:r>
            <a:r>
              <a:rPr lang="ru-RU" sz="800" dirty="0" smtClean="0">
                <a:solidFill>
                  <a:srgbClr val="979797"/>
                </a:solidFill>
                <a:uFill>
                  <a:solidFill>
                    <a:srgbClr val="000000"/>
                  </a:solidFill>
                </a:uFill>
                <a:latin typeface="Calibri" panose="020F0502020204030204" pitchFamily="34" charset="0"/>
              </a:rPr>
              <a:t>корни, </a:t>
            </a:r>
            <a:r>
              <a:rPr lang="ru-RU" sz="800" dirty="0">
                <a:solidFill>
                  <a:srgbClr val="979797"/>
                </a:solidFill>
                <a:uFill>
                  <a:solidFill>
                    <a:srgbClr val="000000"/>
                  </a:solidFill>
                </a:uFill>
                <a:latin typeface="Calibri" panose="020F0502020204030204" pitchFamily="34" charset="0"/>
              </a:rPr>
              <a:t>вы можете иметь </a:t>
            </a:r>
            <a:r>
              <a:rPr lang="ru-RU" sz="800" dirty="0" smtClean="0">
                <a:solidFill>
                  <a:srgbClr val="979797"/>
                </a:solidFill>
                <a:uFill>
                  <a:solidFill>
                    <a:srgbClr val="000000"/>
                  </a:solidFill>
                </a:uFill>
                <a:latin typeface="Calibri" panose="020F0502020204030204" pitchFamily="34" charset="0"/>
              </a:rPr>
              <a:t>тон кожи, </a:t>
            </a:r>
            <a:r>
              <a:rPr lang="ru-RU" sz="800" dirty="0">
                <a:solidFill>
                  <a:srgbClr val="979797"/>
                </a:solidFill>
                <a:uFill>
                  <a:solidFill>
                    <a:srgbClr val="000000"/>
                  </a:solidFill>
                </a:uFill>
                <a:latin typeface="Calibri" panose="020F0502020204030204" pitchFamily="34" charset="0"/>
              </a:rPr>
              <a:t>который не </a:t>
            </a:r>
            <a:r>
              <a:rPr lang="ru-RU" sz="800" dirty="0" smtClean="0">
                <a:solidFill>
                  <a:srgbClr val="979797"/>
                </a:solidFill>
                <a:uFill>
                  <a:solidFill>
                    <a:srgbClr val="000000"/>
                  </a:solidFill>
                </a:uFill>
                <a:latin typeface="Calibri" panose="020F0502020204030204" pitchFamily="34" charset="0"/>
              </a:rPr>
              <a:t>подходит для применения лазерного устройства, </a:t>
            </a:r>
            <a:r>
              <a:rPr lang="ru-RU" sz="800" dirty="0">
                <a:solidFill>
                  <a:srgbClr val="979797"/>
                </a:solidFill>
                <a:uFill>
                  <a:solidFill>
                    <a:srgbClr val="000000"/>
                  </a:solidFill>
                </a:uFill>
                <a:latin typeface="Calibri" panose="020F0502020204030204" pitchFamily="34" charset="0"/>
              </a:rPr>
              <a:t>не забудьте </a:t>
            </a:r>
            <a:r>
              <a:rPr lang="ru-RU" sz="800" dirty="0" smtClean="0">
                <a:solidFill>
                  <a:srgbClr val="979797"/>
                </a:solidFill>
                <a:uFill>
                  <a:solidFill>
                    <a:srgbClr val="000000"/>
                  </a:solidFill>
                </a:uFill>
                <a:latin typeface="Calibri" panose="020F0502020204030204" pitchFamily="34" charset="0"/>
              </a:rPr>
              <a:t>проверить тон вашей кожи и сравнить с Диаграммой. </a:t>
            </a:r>
            <a:r>
              <a:rPr lang="ru-RU" sz="800" dirty="0">
                <a:solidFill>
                  <a:srgbClr val="979797"/>
                </a:solidFill>
                <a:uFill>
                  <a:solidFill>
                    <a:srgbClr val="000000"/>
                  </a:solidFill>
                </a:uFill>
                <a:latin typeface="Calibri" panose="020F0502020204030204" pitchFamily="34" charset="0"/>
              </a:rPr>
              <a:t>Темные тона кожи </a:t>
            </a:r>
            <a:r>
              <a:rPr lang="ru-RU" sz="800" dirty="0" smtClean="0">
                <a:solidFill>
                  <a:srgbClr val="979797"/>
                </a:solidFill>
                <a:uFill>
                  <a:solidFill>
                    <a:srgbClr val="000000"/>
                  </a:solidFill>
                </a:uFill>
                <a:latin typeface="Calibri" panose="020F0502020204030204" pitchFamily="34" charset="0"/>
              </a:rPr>
              <a:t>могут поглотить слишком </a:t>
            </a:r>
            <a:r>
              <a:rPr lang="ru-RU" sz="800" dirty="0">
                <a:solidFill>
                  <a:srgbClr val="979797"/>
                </a:solidFill>
                <a:uFill>
                  <a:solidFill>
                    <a:srgbClr val="000000"/>
                  </a:solidFill>
                </a:uFill>
                <a:latin typeface="Calibri" panose="020F0502020204030204" pitchFamily="34" charset="0"/>
              </a:rPr>
              <a:t>много лазерного света, который может повредить кожу.</a:t>
            </a:r>
          </a:p>
        </p:txBody>
      </p:sp>
    </p:spTree>
    <p:extLst>
      <p:ext uri="{BB962C8B-B14F-4D97-AF65-F5344CB8AC3E}">
        <p14:creationId xmlns:p14="http://schemas.microsoft.com/office/powerpoint/2010/main" val="27878100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0464" y="0"/>
            <a:ext cx="2370364" cy="4825360"/>
          </a:xfrm>
          <a:prstGeom prst="rect">
            <a:avLst/>
          </a:prstGeom>
        </p:spPr>
        <p:txBody>
          <a:bodyPr wrap="square">
            <a:spAutoFit/>
          </a:bodyPr>
          <a:lstStyle/>
          <a:p>
            <a:pPr marL="59690" lvl="0" algn="just">
              <a:lnSpc>
                <a:spcPct val="110000"/>
              </a:lnSpc>
            </a:pPr>
            <a:r>
              <a:rPr lang="ru-RU" sz="800" dirty="0" smtClean="0">
                <a:solidFill>
                  <a:srgbClr val="979797"/>
                </a:solidFill>
                <a:uFill>
                  <a:solidFill>
                    <a:srgbClr val="000000"/>
                  </a:solidFill>
                </a:uFill>
                <a:latin typeface="Calibri" panose="020F0502020204030204" pitchFamily="34" charset="0"/>
              </a:rPr>
              <a:t>НЕ </a:t>
            </a:r>
            <a:r>
              <a:rPr lang="ru-RU" sz="800" dirty="0">
                <a:solidFill>
                  <a:srgbClr val="979797"/>
                </a:solidFill>
                <a:uFill>
                  <a:solidFill>
                    <a:srgbClr val="000000"/>
                  </a:solidFill>
                </a:uFill>
                <a:latin typeface="Calibri" panose="020F0502020204030204" pitchFamily="34" charset="0"/>
              </a:rPr>
              <a:t>использовать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в </a:t>
            </a:r>
            <a:r>
              <a:rPr lang="ru-RU" sz="800" dirty="0" smtClean="0">
                <a:solidFill>
                  <a:srgbClr val="979797"/>
                </a:solidFill>
                <a:uFill>
                  <a:solidFill>
                    <a:srgbClr val="000000"/>
                  </a:solidFill>
                </a:uFill>
                <a:latin typeface="Calibri" panose="020F0502020204030204" pitchFamily="34" charset="0"/>
              </a:rPr>
              <a:t>следующих местах: на ушах, сосках, гениталиях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вокруг</a:t>
            </a:r>
            <a:r>
              <a:rPr lang="en-US" sz="800" dirty="0" smtClean="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ануса. </a:t>
            </a:r>
            <a:r>
              <a:rPr lang="ru-RU" sz="800" dirty="0">
                <a:solidFill>
                  <a:srgbClr val="979797"/>
                </a:solidFill>
                <a:uFill>
                  <a:solidFill>
                    <a:srgbClr val="000000"/>
                  </a:solidFill>
                </a:uFill>
                <a:latin typeface="Calibri" panose="020F0502020204030204" pitchFamily="34" charset="0"/>
              </a:rPr>
              <a:t>Эти участки могут иметь более </a:t>
            </a:r>
            <a:r>
              <a:rPr lang="ru-RU" sz="800" dirty="0" smtClean="0">
                <a:solidFill>
                  <a:srgbClr val="979797"/>
                </a:solidFill>
                <a:uFill>
                  <a:solidFill>
                    <a:srgbClr val="000000"/>
                  </a:solidFill>
                </a:uFill>
                <a:latin typeface="Calibri" panose="020F0502020204030204" pitchFamily="34" charset="0"/>
              </a:rPr>
              <a:t>чувствительную кожу, </a:t>
            </a:r>
            <a:r>
              <a:rPr lang="ru-RU" sz="800" dirty="0">
                <a:solidFill>
                  <a:srgbClr val="979797"/>
                </a:solidFill>
                <a:uFill>
                  <a:solidFill>
                    <a:srgbClr val="000000"/>
                  </a:solidFill>
                </a:uFill>
                <a:latin typeface="Calibri" panose="020F0502020204030204" pitchFamily="34" charset="0"/>
              </a:rPr>
              <a:t>более темный тон кожи, и / или </a:t>
            </a:r>
            <a:r>
              <a:rPr lang="ru-RU" sz="800" dirty="0" smtClean="0">
                <a:solidFill>
                  <a:srgbClr val="979797"/>
                </a:solidFill>
                <a:uFill>
                  <a:solidFill>
                    <a:srgbClr val="000000"/>
                  </a:solidFill>
                </a:uFill>
                <a:latin typeface="Calibri" panose="020F0502020204030204" pitchFamily="34" charset="0"/>
              </a:rPr>
              <a:t>больше плотность </a:t>
            </a:r>
            <a:r>
              <a:rPr lang="ru-RU" sz="800" dirty="0">
                <a:solidFill>
                  <a:srgbClr val="979797"/>
                </a:solidFill>
                <a:uFill>
                  <a:solidFill>
                    <a:srgbClr val="000000"/>
                  </a:solidFill>
                </a:uFill>
                <a:latin typeface="Calibri" panose="020F0502020204030204" pitchFamily="34" charset="0"/>
              </a:rPr>
              <a:t>волос, а </a:t>
            </a:r>
            <a:r>
              <a:rPr lang="ru-RU" sz="800" dirty="0" smtClean="0">
                <a:solidFill>
                  <a:srgbClr val="979797"/>
                </a:solidFill>
                <a:uFill>
                  <a:solidFill>
                    <a:srgbClr val="000000"/>
                  </a:solidFill>
                </a:uFill>
                <a:latin typeface="Calibri" panose="020F0502020204030204" pitchFamily="34" charset="0"/>
              </a:rPr>
              <a:t>также может </a:t>
            </a:r>
            <a:r>
              <a:rPr lang="ru-RU" sz="800" dirty="0">
                <a:solidFill>
                  <a:srgbClr val="979797"/>
                </a:solidFill>
                <a:uFill>
                  <a:solidFill>
                    <a:srgbClr val="000000"/>
                  </a:solidFill>
                </a:uFill>
                <a:latin typeface="Calibri" panose="020F0502020204030204" pitchFamily="34" charset="0"/>
              </a:rPr>
              <a:t>привести к серьезным травмам </a:t>
            </a:r>
            <a:r>
              <a:rPr lang="ru-RU" sz="800" dirty="0" smtClean="0">
                <a:solidFill>
                  <a:srgbClr val="979797"/>
                </a:solidFill>
                <a:uFill>
                  <a:solidFill>
                    <a:srgbClr val="000000"/>
                  </a:solidFill>
                </a:uFill>
                <a:latin typeface="Calibri" panose="020F0502020204030204" pitchFamily="34" charset="0"/>
              </a:rPr>
              <a:t>кожи. НЕ </a:t>
            </a:r>
            <a:r>
              <a:rPr lang="ru-RU" sz="800" dirty="0">
                <a:solidFill>
                  <a:srgbClr val="979797"/>
                </a:solidFill>
                <a:uFill>
                  <a:solidFill>
                    <a:srgbClr val="000000"/>
                  </a:solidFill>
                </a:uFill>
                <a:latin typeface="Calibri" panose="020F0502020204030204" pitchFamily="34" charset="0"/>
              </a:rPr>
              <a:t>использовать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на </a:t>
            </a:r>
            <a:r>
              <a:rPr lang="ru-RU" sz="800" dirty="0" smtClean="0">
                <a:solidFill>
                  <a:srgbClr val="979797"/>
                </a:solidFill>
                <a:uFill>
                  <a:solidFill>
                    <a:srgbClr val="000000"/>
                  </a:solidFill>
                </a:uFill>
                <a:latin typeface="Calibri" panose="020F0502020204030204" pitchFamily="34" charset="0"/>
              </a:rPr>
              <a:t>частях тела, где ваша кожа темнее</a:t>
            </a:r>
            <a:r>
              <a:rPr lang="ru-RU" sz="800" dirty="0">
                <a:solidFill>
                  <a:srgbClr val="979797"/>
                </a:solidFill>
                <a:uFill>
                  <a:solidFill>
                    <a:srgbClr val="000000"/>
                  </a:solidFill>
                </a:uFill>
                <a:latin typeface="Calibri" panose="020F0502020204030204" pitchFamily="34" charset="0"/>
              </a:rPr>
              <a:t>, чем ваш обычный тон </a:t>
            </a:r>
            <a:r>
              <a:rPr lang="ru-RU" sz="800" dirty="0" smtClean="0">
                <a:solidFill>
                  <a:srgbClr val="979797"/>
                </a:solidFill>
                <a:uFill>
                  <a:solidFill>
                    <a:srgbClr val="000000"/>
                  </a:solidFill>
                </a:uFill>
                <a:latin typeface="Calibri" panose="020F0502020204030204" pitchFamily="34" charset="0"/>
              </a:rPr>
              <a:t>кожи: татуировки</a:t>
            </a:r>
            <a:r>
              <a:rPr lang="ru-RU" sz="800" dirty="0">
                <a:solidFill>
                  <a:srgbClr val="979797"/>
                </a:solidFill>
                <a:uFill>
                  <a:solidFill>
                    <a:srgbClr val="000000"/>
                  </a:solidFill>
                </a:uFill>
                <a:latin typeface="Calibri" panose="020F0502020204030204" pitchFamily="34" charset="0"/>
              </a:rPr>
              <a:t>, темно-коричневые или черные пятна (например, </a:t>
            </a:r>
            <a:r>
              <a:rPr lang="ru-RU" sz="800" dirty="0" smtClean="0">
                <a:solidFill>
                  <a:srgbClr val="979797"/>
                </a:solidFill>
                <a:uFill>
                  <a:solidFill>
                    <a:srgbClr val="000000"/>
                  </a:solidFill>
                </a:uFill>
                <a:latin typeface="Calibri" panose="020F0502020204030204" pitchFamily="34" charset="0"/>
              </a:rPr>
              <a:t>большие веснушки</a:t>
            </a:r>
            <a:r>
              <a:rPr lang="ru-RU" sz="800" dirty="0">
                <a:solidFill>
                  <a:srgbClr val="979797"/>
                </a:solidFill>
                <a:uFill>
                  <a:solidFill>
                    <a:srgbClr val="000000"/>
                  </a:solidFill>
                </a:uFill>
                <a:latin typeface="Calibri" panose="020F0502020204030204" pitchFamily="34" charset="0"/>
              </a:rPr>
              <a:t>, родинки или </a:t>
            </a:r>
            <a:r>
              <a:rPr lang="ru-RU" sz="800" dirty="0" smtClean="0">
                <a:solidFill>
                  <a:srgbClr val="979797"/>
                </a:solidFill>
                <a:uFill>
                  <a:solidFill>
                    <a:srgbClr val="000000"/>
                  </a:solidFill>
                </a:uFill>
                <a:latin typeface="Calibri" panose="020F0502020204030204" pitchFamily="34" charset="0"/>
              </a:rPr>
              <a:t>родимые пятна)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где ваша кожа имеет покраснения или опухание </a:t>
            </a:r>
            <a:r>
              <a:rPr lang="ru-RU" sz="800" dirty="0">
                <a:solidFill>
                  <a:srgbClr val="979797"/>
                </a:solidFill>
                <a:uFill>
                  <a:solidFill>
                    <a:srgbClr val="000000"/>
                  </a:solidFill>
                </a:uFill>
                <a:latin typeface="Calibri" panose="020F0502020204030204" pitchFamily="34" charset="0"/>
              </a:rPr>
              <a:t>от предыдущей обработки. Темная кожа </a:t>
            </a:r>
            <a:r>
              <a:rPr lang="ru-RU" sz="800" dirty="0" smtClean="0">
                <a:solidFill>
                  <a:srgbClr val="979797"/>
                </a:solidFill>
                <a:uFill>
                  <a:solidFill>
                    <a:srgbClr val="000000"/>
                  </a:solidFill>
                </a:uFill>
                <a:latin typeface="Calibri" panose="020F0502020204030204" pitchFamily="34" charset="0"/>
              </a:rPr>
              <a:t>может поглощать </a:t>
            </a:r>
            <a:r>
              <a:rPr lang="ru-RU" sz="800" dirty="0">
                <a:solidFill>
                  <a:srgbClr val="979797"/>
                </a:solidFill>
                <a:uFill>
                  <a:solidFill>
                    <a:srgbClr val="000000"/>
                  </a:solidFill>
                </a:uFill>
                <a:latin typeface="Calibri" panose="020F0502020204030204" pitchFamily="34" charset="0"/>
              </a:rPr>
              <a:t>слишком много лазерного света, который может повредить </a:t>
            </a:r>
            <a:r>
              <a:rPr lang="ru-RU" sz="800" dirty="0" smtClean="0">
                <a:solidFill>
                  <a:srgbClr val="979797"/>
                </a:solidFill>
                <a:uFill>
                  <a:solidFill>
                    <a:srgbClr val="000000"/>
                  </a:solidFill>
                </a:uFill>
                <a:latin typeface="Calibri" panose="020F0502020204030204" pitchFamily="34" charset="0"/>
              </a:rPr>
              <a:t>кожу. НЕ </a:t>
            </a:r>
            <a:r>
              <a:rPr lang="ru-RU" sz="800" dirty="0">
                <a:solidFill>
                  <a:srgbClr val="979797"/>
                </a:solidFill>
                <a:uFill>
                  <a:solidFill>
                    <a:srgbClr val="000000"/>
                  </a:solidFill>
                </a:uFill>
                <a:latin typeface="Calibri" panose="020F0502020204030204" pitchFamily="34" charset="0"/>
              </a:rPr>
              <a:t>использовать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на мужском лице, челюстях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шее. </a:t>
            </a:r>
            <a:r>
              <a:rPr lang="ru-RU" sz="800" dirty="0">
                <a:solidFill>
                  <a:srgbClr val="979797"/>
                </a:solidFill>
                <a:uFill>
                  <a:solidFill>
                    <a:srgbClr val="000000"/>
                  </a:solidFill>
                </a:uFill>
                <a:latin typeface="Calibri" panose="020F0502020204030204" pitchFamily="34" charset="0"/>
              </a:rPr>
              <a:t>Волосы бороды </a:t>
            </a:r>
            <a:r>
              <a:rPr lang="ru-RU" sz="800" dirty="0" smtClean="0">
                <a:solidFill>
                  <a:srgbClr val="979797"/>
                </a:solidFill>
                <a:uFill>
                  <a:solidFill>
                    <a:srgbClr val="000000"/>
                  </a:solidFill>
                </a:uFill>
                <a:latin typeface="Calibri" panose="020F0502020204030204" pitchFamily="34" charset="0"/>
              </a:rPr>
              <a:t>человека слишком плотные, </a:t>
            </a:r>
            <a:r>
              <a:rPr lang="ru-RU" sz="800" dirty="0">
                <a:solidFill>
                  <a:srgbClr val="979797"/>
                </a:solidFill>
                <a:uFill>
                  <a:solidFill>
                    <a:srgbClr val="000000"/>
                  </a:solidFill>
                </a:uFill>
                <a:latin typeface="Calibri" panose="020F0502020204030204" pitchFamily="34" charset="0"/>
              </a:rPr>
              <a:t>и использование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в этих областях может </a:t>
            </a:r>
            <a:r>
              <a:rPr lang="ru-RU" sz="800" dirty="0">
                <a:solidFill>
                  <a:srgbClr val="979797"/>
                </a:solidFill>
                <a:uFill>
                  <a:solidFill>
                    <a:srgbClr val="000000"/>
                  </a:solidFill>
                </a:uFill>
                <a:latin typeface="Calibri" panose="020F0502020204030204" pitchFamily="34" charset="0"/>
              </a:rPr>
              <a:t>привести к травмам </a:t>
            </a:r>
            <a:r>
              <a:rPr lang="ru-RU" sz="800" dirty="0" smtClean="0">
                <a:solidFill>
                  <a:srgbClr val="979797"/>
                </a:solidFill>
                <a:uFill>
                  <a:solidFill>
                    <a:srgbClr val="000000"/>
                  </a:solidFill>
                </a:uFill>
                <a:latin typeface="Calibri" panose="020F0502020204030204" pitchFamily="34" charset="0"/>
              </a:rPr>
              <a:t>кожи. Удаление </a:t>
            </a:r>
            <a:r>
              <a:rPr lang="ru-RU" sz="800" dirty="0">
                <a:solidFill>
                  <a:srgbClr val="979797"/>
                </a:solidFill>
                <a:uFill>
                  <a:solidFill>
                    <a:srgbClr val="000000"/>
                  </a:solidFill>
                </a:uFill>
                <a:latin typeface="Calibri" panose="020F0502020204030204" pitchFamily="34" charset="0"/>
              </a:rPr>
              <a:t>волос с помощью лазера может вызвать увеличение </a:t>
            </a:r>
            <a:r>
              <a:rPr lang="ru-RU" sz="800" dirty="0" smtClean="0">
                <a:solidFill>
                  <a:srgbClr val="979797"/>
                </a:solidFill>
                <a:uFill>
                  <a:solidFill>
                    <a:srgbClr val="000000"/>
                  </a:solidFill>
                </a:uFill>
                <a:latin typeface="Calibri" panose="020F0502020204030204" pitchFamily="34" charset="0"/>
              </a:rPr>
              <a:t>роста волос </a:t>
            </a:r>
            <a:r>
              <a:rPr lang="ru-RU" sz="800" dirty="0">
                <a:solidFill>
                  <a:srgbClr val="979797"/>
                </a:solidFill>
                <a:uFill>
                  <a:solidFill>
                    <a:srgbClr val="000000"/>
                  </a:solidFill>
                </a:uFill>
                <a:latin typeface="Calibri" panose="020F0502020204030204" pitchFamily="34" charset="0"/>
              </a:rPr>
              <a:t>у некоторых </a:t>
            </a:r>
            <a:r>
              <a:rPr lang="ru-RU" sz="800" dirty="0" smtClean="0">
                <a:solidFill>
                  <a:srgbClr val="979797"/>
                </a:solidFill>
                <a:uFill>
                  <a:solidFill>
                    <a:srgbClr val="000000"/>
                  </a:solidFill>
                </a:uFill>
                <a:latin typeface="Calibri" panose="020F0502020204030204" pitchFamily="34" charset="0"/>
              </a:rPr>
              <a:t>людей на лице. </a:t>
            </a:r>
            <a:r>
              <a:rPr lang="ru-RU" sz="800" dirty="0">
                <a:solidFill>
                  <a:srgbClr val="979797"/>
                </a:solidFill>
                <a:uFill>
                  <a:solidFill>
                    <a:srgbClr val="000000"/>
                  </a:solidFill>
                </a:uFill>
                <a:latin typeface="Calibri" panose="020F0502020204030204" pitchFamily="34" charset="0"/>
              </a:rPr>
              <a:t>На основании </a:t>
            </a:r>
            <a:r>
              <a:rPr lang="ru-RU" sz="800" dirty="0" smtClean="0">
                <a:solidFill>
                  <a:srgbClr val="979797"/>
                </a:solidFill>
                <a:uFill>
                  <a:solidFill>
                    <a:srgbClr val="000000"/>
                  </a:solidFill>
                </a:uFill>
                <a:latin typeface="Calibri" panose="020F0502020204030204" pitchFamily="34" charset="0"/>
              </a:rPr>
              <a:t>имеющихся данных в </a:t>
            </a:r>
            <a:r>
              <a:rPr lang="ru-RU" sz="800" dirty="0">
                <a:solidFill>
                  <a:srgbClr val="979797"/>
                </a:solidFill>
                <a:uFill>
                  <a:solidFill>
                    <a:srgbClr val="000000"/>
                  </a:solidFill>
                </a:uFill>
                <a:latin typeface="Calibri" panose="020F0502020204030204" pitchFamily="34" charset="0"/>
              </a:rPr>
              <a:t>настоящее </a:t>
            </a:r>
            <a:r>
              <a:rPr lang="ru-RU" sz="800" dirty="0" smtClean="0">
                <a:solidFill>
                  <a:srgbClr val="979797"/>
                </a:solidFill>
                <a:uFill>
                  <a:solidFill>
                    <a:srgbClr val="000000"/>
                  </a:solidFill>
                </a:uFill>
                <a:latin typeface="Calibri" panose="020F0502020204030204" pitchFamily="34" charset="0"/>
              </a:rPr>
              <a:t>время </a:t>
            </a:r>
            <a:r>
              <a:rPr lang="ru-RU" sz="800" dirty="0">
                <a:solidFill>
                  <a:srgbClr val="979797"/>
                </a:solidFill>
                <a:uFill>
                  <a:solidFill>
                    <a:srgbClr val="000000"/>
                  </a:solidFill>
                </a:uFill>
                <a:latin typeface="Calibri" panose="020F0502020204030204" pitchFamily="34" charset="0"/>
              </a:rPr>
              <a:t>самые высокие группы риска </a:t>
            </a:r>
            <a:r>
              <a:rPr lang="ru-RU" sz="800" dirty="0" smtClean="0">
                <a:solidFill>
                  <a:srgbClr val="979797"/>
                </a:solidFill>
                <a:uFill>
                  <a:solidFill>
                    <a:srgbClr val="000000"/>
                  </a:solidFill>
                </a:uFill>
                <a:latin typeface="Calibri" panose="020F0502020204030204" pitchFamily="34" charset="0"/>
              </a:rPr>
              <a:t>это женщины Средиземноморья</a:t>
            </a:r>
            <a:r>
              <a:rPr lang="ru-RU"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Ближней Восточной </a:t>
            </a:r>
            <a:r>
              <a:rPr lang="ru-RU" sz="800" dirty="0">
                <a:solidFill>
                  <a:srgbClr val="979797"/>
                </a:solidFill>
                <a:uFill>
                  <a:solidFill>
                    <a:srgbClr val="000000"/>
                  </a:solidFill>
                </a:uFill>
                <a:latin typeface="Calibri" panose="020F0502020204030204" pitchFamily="34" charset="0"/>
              </a:rPr>
              <a:t>и Южной </a:t>
            </a:r>
            <a:r>
              <a:rPr lang="ru-RU" sz="800" dirty="0" smtClean="0">
                <a:solidFill>
                  <a:srgbClr val="979797"/>
                </a:solidFill>
                <a:uFill>
                  <a:solidFill>
                    <a:srgbClr val="000000"/>
                  </a:solidFill>
                </a:uFill>
                <a:latin typeface="Calibri" panose="020F0502020204030204" pitchFamily="34" charset="0"/>
              </a:rPr>
              <a:t>Азии. НЕ </a:t>
            </a:r>
            <a:r>
              <a:rPr lang="ru-RU" sz="800" dirty="0">
                <a:solidFill>
                  <a:srgbClr val="979797"/>
                </a:solidFill>
                <a:uFill>
                  <a:solidFill>
                    <a:srgbClr val="000000"/>
                  </a:solidFill>
                </a:uFill>
                <a:latin typeface="Calibri" panose="020F0502020204030204" pitchFamily="34" charset="0"/>
              </a:rPr>
              <a:t>использовать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на поврежденной коже, </a:t>
            </a:r>
            <a:r>
              <a:rPr lang="ru-RU" sz="800" dirty="0">
                <a:solidFill>
                  <a:srgbClr val="979797"/>
                </a:solidFill>
                <a:uFill>
                  <a:solidFill>
                    <a:srgbClr val="000000"/>
                  </a:solidFill>
                </a:uFill>
                <a:latin typeface="Calibri" panose="020F0502020204030204" pitchFamily="34" charset="0"/>
              </a:rPr>
              <a:t>в том </a:t>
            </a:r>
            <a:r>
              <a:rPr lang="ru-RU" sz="800" dirty="0" smtClean="0">
                <a:solidFill>
                  <a:srgbClr val="979797"/>
                </a:solidFill>
                <a:uFill>
                  <a:solidFill>
                    <a:srgbClr val="000000"/>
                  </a:solidFill>
                </a:uFill>
                <a:latin typeface="Calibri" panose="020F0502020204030204" pitchFamily="34" charset="0"/>
              </a:rPr>
              <a:t>числе на местах, где есть </a:t>
            </a:r>
            <a:r>
              <a:rPr lang="ru-RU" sz="800" dirty="0">
                <a:solidFill>
                  <a:srgbClr val="979797"/>
                </a:solidFill>
                <a:uFill>
                  <a:solidFill>
                    <a:srgbClr val="000000"/>
                  </a:solidFill>
                </a:uFill>
                <a:latin typeface="Calibri" panose="020F0502020204030204" pitchFamily="34" charset="0"/>
              </a:rPr>
              <a:t>открытые раны, герпес, </a:t>
            </a:r>
            <a:r>
              <a:rPr lang="ru-RU" sz="800" dirty="0" smtClean="0">
                <a:solidFill>
                  <a:srgbClr val="979797"/>
                </a:solidFill>
                <a:uFill>
                  <a:solidFill>
                    <a:srgbClr val="000000"/>
                  </a:solidFill>
                </a:uFill>
                <a:latin typeface="Calibri" panose="020F0502020204030204" pitchFamily="34" charset="0"/>
              </a:rPr>
              <a:t>загар или </a:t>
            </a:r>
            <a:r>
              <a:rPr lang="ru-RU" sz="800" dirty="0">
                <a:solidFill>
                  <a:srgbClr val="979797"/>
                </a:solidFill>
                <a:uFill>
                  <a:solidFill>
                    <a:srgbClr val="000000"/>
                  </a:solidFill>
                </a:uFill>
                <a:latin typeface="Calibri" panose="020F0502020204030204" pitchFamily="34" charset="0"/>
              </a:rPr>
              <a:t>области, где вы </a:t>
            </a:r>
            <a:r>
              <a:rPr lang="ru-RU" sz="800" dirty="0" smtClean="0">
                <a:solidFill>
                  <a:srgbClr val="979797"/>
                </a:solidFill>
                <a:uFill>
                  <a:solidFill>
                    <a:srgbClr val="000000"/>
                  </a:solidFill>
                </a:uFill>
                <a:latin typeface="Calibri" panose="020F0502020204030204" pitchFamily="34" charset="0"/>
              </a:rPr>
              <a:t>применяли шлифовку </a:t>
            </a:r>
            <a:r>
              <a:rPr lang="ru-RU" sz="800" dirty="0">
                <a:solidFill>
                  <a:srgbClr val="979797"/>
                </a:solidFill>
                <a:uFill>
                  <a:solidFill>
                    <a:srgbClr val="000000"/>
                  </a:solidFill>
                </a:uFill>
                <a:latin typeface="Calibri" panose="020F0502020204030204" pitchFamily="34" charset="0"/>
              </a:rPr>
              <a:t>кожи или </a:t>
            </a:r>
            <a:r>
              <a:rPr lang="ru-RU" sz="800" dirty="0" smtClean="0">
                <a:solidFill>
                  <a:srgbClr val="979797"/>
                </a:solidFill>
                <a:uFill>
                  <a:solidFill>
                    <a:srgbClr val="000000"/>
                  </a:solidFill>
                </a:uFill>
                <a:latin typeface="Calibri" panose="020F0502020204030204" pitchFamily="34" charset="0"/>
              </a:rPr>
              <a:t>процедуру </a:t>
            </a:r>
            <a:r>
              <a:rPr lang="ru-RU" sz="800" dirty="0" err="1" smtClean="0">
                <a:solidFill>
                  <a:srgbClr val="979797"/>
                </a:solidFill>
                <a:uFill>
                  <a:solidFill>
                    <a:srgbClr val="000000"/>
                  </a:solidFill>
                </a:uFill>
                <a:latin typeface="Calibri" panose="020F0502020204030204" pitchFamily="34" charset="0"/>
              </a:rPr>
              <a:t>пилинга</a:t>
            </a:r>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в течение последних </a:t>
            </a:r>
            <a:r>
              <a:rPr lang="ru-RU" sz="800" dirty="0" smtClean="0">
                <a:solidFill>
                  <a:srgbClr val="979797"/>
                </a:solidFill>
                <a:uFill>
                  <a:solidFill>
                    <a:srgbClr val="000000"/>
                  </a:solidFill>
                </a:uFill>
                <a:latin typeface="Calibri" panose="020F0502020204030204" pitchFamily="34" charset="0"/>
              </a:rPr>
              <a:t>6-8 недель </a:t>
            </a:r>
            <a:r>
              <a:rPr lang="ru-RU" sz="800" dirty="0">
                <a:solidFill>
                  <a:srgbClr val="979797"/>
                </a:solidFill>
                <a:uFill>
                  <a:solidFill>
                    <a:srgbClr val="000000"/>
                  </a:solidFill>
                </a:uFill>
                <a:latin typeface="Calibri" panose="020F0502020204030204" pitchFamily="34" charset="0"/>
              </a:rPr>
              <a:t>(проконсультируйтесь с вашим врачом). Эти </a:t>
            </a:r>
            <a:r>
              <a:rPr lang="ru-RU" sz="800" dirty="0" smtClean="0">
                <a:solidFill>
                  <a:srgbClr val="979797"/>
                </a:solidFill>
                <a:uFill>
                  <a:solidFill>
                    <a:srgbClr val="000000"/>
                  </a:solidFill>
                </a:uFill>
                <a:latin typeface="Calibri" panose="020F0502020204030204" pitchFamily="34" charset="0"/>
              </a:rPr>
              <a:t>условия могут сделать </a:t>
            </a:r>
            <a:r>
              <a:rPr lang="ru-RU" sz="800" dirty="0">
                <a:solidFill>
                  <a:srgbClr val="979797"/>
                </a:solidFill>
                <a:uFill>
                  <a:solidFill>
                    <a:srgbClr val="000000"/>
                  </a:solidFill>
                </a:uFill>
                <a:latin typeface="Calibri" panose="020F0502020204030204" pitchFamily="34" charset="0"/>
              </a:rPr>
              <a:t>кожу более </a:t>
            </a:r>
            <a:r>
              <a:rPr lang="ru-RU" sz="800" dirty="0" smtClean="0">
                <a:solidFill>
                  <a:srgbClr val="979797"/>
                </a:solidFill>
                <a:uFill>
                  <a:solidFill>
                    <a:srgbClr val="000000"/>
                  </a:solidFill>
                </a:uFill>
                <a:latin typeface="Calibri" panose="020F0502020204030204" pitchFamily="34" charset="0"/>
              </a:rPr>
              <a:t>восприимчивой </a:t>
            </a:r>
            <a:r>
              <a:rPr lang="ru-RU" sz="800" dirty="0">
                <a:solidFill>
                  <a:srgbClr val="979797"/>
                </a:solidFill>
                <a:uFill>
                  <a:solidFill>
                    <a:srgbClr val="000000"/>
                  </a:solidFill>
                </a:uFill>
                <a:latin typeface="Calibri" panose="020F0502020204030204" pitchFamily="34" charset="0"/>
              </a:rPr>
              <a:t>к травмам</a:t>
            </a:r>
            <a:r>
              <a:rPr lang="ru-RU" sz="800" dirty="0" smtClean="0">
                <a:solidFill>
                  <a:srgbClr val="979797"/>
                </a:solidFill>
                <a:uFill>
                  <a:solidFill>
                    <a:srgbClr val="000000"/>
                  </a:solidFill>
                </a:uFill>
                <a:latin typeface="Calibri" panose="020F0502020204030204" pitchFamily="34" charset="0"/>
              </a:rPr>
              <a:t>.</a:t>
            </a:r>
            <a:endParaRPr lang="ru-RU" sz="800" dirty="0">
              <a:solidFill>
                <a:srgbClr val="979797"/>
              </a:solidFill>
              <a:uFill>
                <a:solidFill>
                  <a:srgbClr val="000000"/>
                </a:solidFill>
              </a:uFill>
              <a:latin typeface="Calibri" panose="020F0502020204030204" pitchFamily="34" charset="0"/>
            </a:endParaRPr>
          </a:p>
        </p:txBody>
      </p:sp>
      <p:sp>
        <p:nvSpPr>
          <p:cNvPr id="4" name="Прямоугольник 3"/>
          <p:cNvSpPr/>
          <p:nvPr/>
        </p:nvSpPr>
        <p:spPr>
          <a:xfrm>
            <a:off x="2344564" y="0"/>
            <a:ext cx="2428875" cy="4967514"/>
          </a:xfrm>
          <a:prstGeom prst="rect">
            <a:avLst/>
          </a:prstGeom>
        </p:spPr>
        <p:txBody>
          <a:bodyPr>
            <a:spAutoFit/>
          </a:bodyPr>
          <a:lstStyle/>
          <a:p>
            <a:pPr marL="59690" lvl="0">
              <a:lnSpc>
                <a:spcPct val="110000"/>
              </a:lnSpc>
            </a:pPr>
            <a:r>
              <a:rPr lang="ru-RU" sz="800" dirty="0" smtClean="0">
                <a:solidFill>
                  <a:srgbClr val="979797"/>
                </a:solidFill>
                <a:uFill>
                  <a:solidFill>
                    <a:srgbClr val="000000"/>
                  </a:solidFill>
                </a:uFill>
                <a:latin typeface="Calibri" panose="020F0502020204030204" pitchFamily="34" charset="0"/>
              </a:rPr>
              <a:t>НЕ </a:t>
            </a:r>
            <a:r>
              <a:rPr lang="ru-RU" sz="800" dirty="0">
                <a:solidFill>
                  <a:srgbClr val="979797"/>
                </a:solidFill>
                <a:uFill>
                  <a:solidFill>
                    <a:srgbClr val="000000"/>
                  </a:solidFill>
                </a:uFill>
                <a:latin typeface="Calibri" panose="020F0502020204030204" pitchFamily="34" charset="0"/>
              </a:rPr>
              <a:t>использовать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 </a:t>
            </a:r>
            <a:r>
              <a:rPr lang="ru-RU" sz="800" dirty="0">
                <a:solidFill>
                  <a:srgbClr val="979797"/>
                </a:solidFill>
                <a:uFill>
                  <a:solidFill>
                    <a:srgbClr val="000000"/>
                  </a:solidFill>
                </a:uFill>
                <a:latin typeface="Calibri" panose="020F0502020204030204" pitchFamily="34" charset="0"/>
              </a:rPr>
              <a:t>если </a:t>
            </a:r>
            <a:r>
              <a:rPr lang="ru-RU" sz="800" dirty="0" smtClean="0">
                <a:solidFill>
                  <a:srgbClr val="979797"/>
                </a:solidFill>
                <a:uFill>
                  <a:solidFill>
                    <a:srgbClr val="000000"/>
                  </a:solidFill>
                </a:uFill>
                <a:latin typeface="Calibri" panose="020F0502020204030204" pitchFamily="34" charset="0"/>
              </a:rPr>
              <a:t>вы беременны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кормите грудью. </a:t>
            </a:r>
            <a:r>
              <a:rPr lang="en-US" sz="800" dirty="0">
                <a:solidFill>
                  <a:srgbClr val="979797"/>
                </a:solidFill>
                <a:uFill>
                  <a:solidFill>
                    <a:srgbClr val="000000"/>
                  </a:solidFill>
                </a:uFill>
                <a:latin typeface="Calibri" panose="020F0502020204030204" pitchFamily="34" charset="0"/>
              </a:rPr>
              <a:t>TRIA HAIR REMOVAL LASER PRECISION</a:t>
            </a:r>
          </a:p>
          <a:p>
            <a:pPr marL="59690" lvl="0" algn="just">
              <a:lnSpc>
                <a:spcPct val="110000"/>
              </a:lnSpc>
            </a:pPr>
            <a:r>
              <a:rPr lang="ru-RU" sz="800" dirty="0" smtClean="0">
                <a:solidFill>
                  <a:srgbClr val="979797"/>
                </a:solidFill>
                <a:uFill>
                  <a:solidFill>
                    <a:srgbClr val="000000"/>
                  </a:solidFill>
                </a:uFill>
                <a:latin typeface="Calibri" panose="020F0502020204030204" pitchFamily="34" charset="0"/>
              </a:rPr>
              <a:t>не </a:t>
            </a:r>
            <a:r>
              <a:rPr lang="ru-RU" sz="800" dirty="0">
                <a:solidFill>
                  <a:srgbClr val="979797"/>
                </a:solidFill>
                <a:uFill>
                  <a:solidFill>
                    <a:srgbClr val="000000"/>
                  </a:solidFill>
                </a:uFill>
                <a:latin typeface="Calibri" panose="020F0502020204030204" pitchFamily="34" charset="0"/>
              </a:rPr>
              <a:t>был протестирован на беременных </a:t>
            </a:r>
            <a:r>
              <a:rPr lang="ru-RU" sz="800" dirty="0" smtClean="0">
                <a:solidFill>
                  <a:srgbClr val="979797"/>
                </a:solidFill>
                <a:uFill>
                  <a:solidFill>
                    <a:srgbClr val="000000"/>
                  </a:solidFill>
                </a:uFill>
                <a:latin typeface="Calibri" panose="020F0502020204030204" pitchFamily="34" charset="0"/>
              </a:rPr>
              <a:t>женщинах. Гормональные изменения </a:t>
            </a:r>
            <a:r>
              <a:rPr lang="ru-RU" sz="800" dirty="0">
                <a:solidFill>
                  <a:srgbClr val="979797"/>
                </a:solidFill>
                <a:uFill>
                  <a:solidFill>
                    <a:srgbClr val="000000"/>
                  </a:solidFill>
                </a:uFill>
                <a:latin typeface="Calibri" panose="020F0502020204030204" pitchFamily="34" charset="0"/>
              </a:rPr>
              <a:t>могут повысить чувствительность кожи </a:t>
            </a:r>
            <a:r>
              <a:rPr lang="ru-RU" sz="800" dirty="0" smtClean="0">
                <a:solidFill>
                  <a:srgbClr val="979797"/>
                </a:solidFill>
                <a:uFill>
                  <a:solidFill>
                    <a:srgbClr val="000000"/>
                  </a:solidFill>
                </a:uFill>
                <a:latin typeface="Calibri" panose="020F0502020204030204" pitchFamily="34" charset="0"/>
              </a:rPr>
              <a:t>и повысить риск </a:t>
            </a:r>
            <a:r>
              <a:rPr lang="ru-RU" sz="800" dirty="0">
                <a:solidFill>
                  <a:srgbClr val="979797"/>
                </a:solidFill>
                <a:uFill>
                  <a:solidFill>
                    <a:srgbClr val="000000"/>
                  </a:solidFill>
                </a:uFill>
                <a:latin typeface="Calibri" panose="020F0502020204030204" pitchFamily="34" charset="0"/>
              </a:rPr>
              <a:t>повреждения </a:t>
            </a:r>
            <a:r>
              <a:rPr lang="ru-RU" sz="800" dirty="0" smtClean="0">
                <a:solidFill>
                  <a:srgbClr val="979797"/>
                </a:solidFill>
                <a:uFill>
                  <a:solidFill>
                    <a:srgbClr val="000000"/>
                  </a:solidFill>
                </a:uFill>
                <a:latin typeface="Calibri" panose="020F0502020204030204" pitchFamily="34" charset="0"/>
              </a:rPr>
              <a:t>кожи. НЕ </a:t>
            </a:r>
            <a:r>
              <a:rPr lang="ru-RU" sz="800" dirty="0">
                <a:solidFill>
                  <a:srgbClr val="979797"/>
                </a:solidFill>
                <a:uFill>
                  <a:solidFill>
                    <a:srgbClr val="000000"/>
                  </a:solidFill>
                </a:uFill>
                <a:latin typeface="Calibri" panose="020F0502020204030204" pitchFamily="34" charset="0"/>
              </a:rPr>
              <a:t>использовать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если </a:t>
            </a:r>
            <a:r>
              <a:rPr lang="ru-RU" sz="800" dirty="0" smtClean="0">
                <a:solidFill>
                  <a:srgbClr val="979797"/>
                </a:solidFill>
                <a:uFill>
                  <a:solidFill>
                    <a:srgbClr val="000000"/>
                  </a:solidFill>
                </a:uFill>
                <a:latin typeface="Calibri" panose="020F0502020204030204" pitchFamily="34" charset="0"/>
              </a:rPr>
              <a:t>устройство</a:t>
            </a:r>
            <a:r>
              <a:rPr lang="en-US" sz="800" dirty="0" smtClean="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повреждено, </a:t>
            </a:r>
            <a:r>
              <a:rPr lang="ru-RU" sz="800" dirty="0">
                <a:solidFill>
                  <a:srgbClr val="979797"/>
                </a:solidFill>
                <a:uFill>
                  <a:solidFill>
                    <a:srgbClr val="000000"/>
                  </a:solidFill>
                </a:uFill>
                <a:latin typeface="Calibri" panose="020F0502020204030204" pitchFamily="34" charset="0"/>
              </a:rPr>
              <a:t>и не пытайтесь открыть или </a:t>
            </a:r>
            <a:r>
              <a:rPr lang="ru-RU" sz="800" dirty="0" smtClean="0">
                <a:solidFill>
                  <a:srgbClr val="979797"/>
                </a:solidFill>
                <a:uFill>
                  <a:solidFill>
                    <a:srgbClr val="000000"/>
                  </a:solidFill>
                </a:uFill>
                <a:latin typeface="Calibri" panose="020F0502020204030204" pitchFamily="34" charset="0"/>
              </a:rPr>
              <a:t>отремонтировать прибор. </a:t>
            </a:r>
            <a:r>
              <a:rPr lang="ru-RU" sz="800" dirty="0">
                <a:solidFill>
                  <a:srgbClr val="979797"/>
                </a:solidFill>
                <a:uFill>
                  <a:solidFill>
                    <a:srgbClr val="000000"/>
                  </a:solidFill>
                </a:uFill>
                <a:latin typeface="Calibri" panose="020F0502020204030204" pitchFamily="34" charset="0"/>
              </a:rPr>
              <a:t>Эти действия </a:t>
            </a:r>
            <a:r>
              <a:rPr lang="ru-RU" sz="800" dirty="0" smtClean="0">
                <a:solidFill>
                  <a:srgbClr val="979797"/>
                </a:solidFill>
                <a:uFill>
                  <a:solidFill>
                    <a:srgbClr val="000000"/>
                  </a:solidFill>
                </a:uFill>
                <a:latin typeface="Calibri" panose="020F0502020204030204" pitchFamily="34" charset="0"/>
              </a:rPr>
              <a:t>повышают риск повреждения кожи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глаз. </a:t>
            </a:r>
            <a:r>
              <a:rPr lang="ru-RU" sz="800" dirty="0">
                <a:solidFill>
                  <a:srgbClr val="979797"/>
                </a:solidFill>
                <a:uFill>
                  <a:solidFill>
                    <a:srgbClr val="000000"/>
                  </a:solidFill>
                </a:uFill>
                <a:latin typeface="Calibri" panose="020F0502020204030204" pitchFamily="34" charset="0"/>
              </a:rPr>
              <a:t>Пожалуйста </a:t>
            </a:r>
            <a:r>
              <a:rPr lang="ru-RU" sz="800" dirty="0" smtClean="0">
                <a:solidFill>
                  <a:srgbClr val="979797"/>
                </a:solidFill>
                <a:uFill>
                  <a:solidFill>
                    <a:srgbClr val="000000"/>
                  </a:solidFill>
                </a:uFill>
                <a:latin typeface="Calibri" panose="020F0502020204030204" pitchFamily="34" charset="0"/>
              </a:rPr>
              <a:t>свяжитесь со Службой </a:t>
            </a:r>
            <a:r>
              <a:rPr lang="ru-RU" sz="800" dirty="0">
                <a:solidFill>
                  <a:srgbClr val="979797"/>
                </a:solidFill>
                <a:uFill>
                  <a:solidFill>
                    <a:srgbClr val="000000"/>
                  </a:solidFill>
                </a:uFill>
                <a:latin typeface="Calibri" panose="020F0502020204030204" pitchFamily="34" charset="0"/>
              </a:rPr>
              <a:t>поддержки клиентов для получения </a:t>
            </a:r>
            <a:r>
              <a:rPr lang="ru-RU" sz="800" dirty="0" smtClean="0">
                <a:solidFill>
                  <a:srgbClr val="979797"/>
                </a:solidFill>
                <a:uFill>
                  <a:solidFill>
                    <a:srgbClr val="000000"/>
                  </a:solidFill>
                </a:uFill>
                <a:latin typeface="Calibri" panose="020F0502020204030204" pitchFamily="34" charset="0"/>
              </a:rPr>
              <a:t>помощи. Всегда </a:t>
            </a:r>
            <a:r>
              <a:rPr lang="ru-RU" sz="800" dirty="0">
                <a:solidFill>
                  <a:srgbClr val="979797"/>
                </a:solidFill>
                <a:uFill>
                  <a:solidFill>
                    <a:srgbClr val="000000"/>
                  </a:solidFill>
                </a:uFill>
                <a:latin typeface="Calibri" panose="020F0502020204030204" pitchFamily="34" charset="0"/>
              </a:rPr>
              <a:t>соблюдайте основные правила техники </a:t>
            </a:r>
            <a:r>
              <a:rPr lang="ru-RU" sz="800" dirty="0" smtClean="0">
                <a:solidFill>
                  <a:srgbClr val="979797"/>
                </a:solidFill>
                <a:uFill>
                  <a:solidFill>
                    <a:srgbClr val="000000"/>
                  </a:solidFill>
                </a:uFill>
                <a:latin typeface="Calibri" panose="020F0502020204030204" pitchFamily="34" charset="0"/>
              </a:rPr>
              <a:t>безопасности для </a:t>
            </a:r>
            <a:r>
              <a:rPr lang="ru-RU" sz="800" dirty="0">
                <a:solidFill>
                  <a:srgbClr val="979797"/>
                </a:solidFill>
                <a:uFill>
                  <a:solidFill>
                    <a:srgbClr val="000000"/>
                  </a:solidFill>
                </a:uFill>
                <a:latin typeface="Calibri" panose="020F0502020204030204" pitchFamily="34" charset="0"/>
              </a:rPr>
              <a:t>электрических устройств: НЕ </a:t>
            </a:r>
            <a:r>
              <a:rPr lang="ru-RU" sz="800" dirty="0" smtClean="0">
                <a:solidFill>
                  <a:srgbClr val="979797"/>
                </a:solidFill>
                <a:uFill>
                  <a:solidFill>
                    <a:srgbClr val="000000"/>
                  </a:solidFill>
                </a:uFill>
                <a:latin typeface="Calibri" panose="020F0502020204030204" pitchFamily="34" charset="0"/>
              </a:rPr>
              <a:t>использовать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 </a:t>
            </a:r>
            <a:r>
              <a:rPr lang="ru-RU" sz="800" dirty="0" smtClean="0">
                <a:solidFill>
                  <a:srgbClr val="979797"/>
                </a:solidFill>
                <a:uFill>
                  <a:solidFill>
                    <a:srgbClr val="000000"/>
                  </a:solidFill>
                </a:uFill>
                <a:latin typeface="Calibri" panose="020F0502020204030204" pitchFamily="34" charset="0"/>
              </a:rPr>
              <a:t>или зарядное устройство, если они влажные </a:t>
            </a:r>
            <a:r>
              <a:rPr lang="ru-RU" sz="800" dirty="0">
                <a:solidFill>
                  <a:srgbClr val="979797"/>
                </a:solidFill>
                <a:uFill>
                  <a:solidFill>
                    <a:srgbClr val="000000"/>
                  </a:solidFill>
                </a:uFill>
                <a:latin typeface="Calibri" panose="020F0502020204030204" pitchFamily="34" charset="0"/>
              </a:rPr>
              <a:t>или мокрые. НЕ </a:t>
            </a:r>
            <a:r>
              <a:rPr lang="ru-RU" sz="800" dirty="0" smtClean="0">
                <a:solidFill>
                  <a:srgbClr val="979797"/>
                </a:solidFill>
                <a:uFill>
                  <a:solidFill>
                    <a:srgbClr val="000000"/>
                  </a:solidFill>
                </a:uFill>
                <a:latin typeface="Calibri" panose="020F0502020204030204" pitchFamily="34" charset="0"/>
              </a:rPr>
              <a:t>используйте устройство во </a:t>
            </a:r>
            <a:r>
              <a:rPr lang="ru-RU" sz="800" dirty="0">
                <a:solidFill>
                  <a:srgbClr val="979797"/>
                </a:solidFill>
                <a:uFill>
                  <a:solidFill>
                    <a:srgbClr val="000000"/>
                  </a:solidFill>
                </a:uFill>
                <a:latin typeface="Calibri" panose="020F0502020204030204" pitchFamily="34" charset="0"/>
              </a:rPr>
              <a:t>время купания </a:t>
            </a:r>
            <a:r>
              <a:rPr lang="ru-RU" sz="800" dirty="0" smtClean="0">
                <a:solidFill>
                  <a:srgbClr val="979797"/>
                </a:solidFill>
                <a:uFill>
                  <a:solidFill>
                    <a:srgbClr val="000000"/>
                  </a:solidFill>
                </a:uFill>
                <a:latin typeface="Calibri" panose="020F0502020204030204" pitchFamily="34" charset="0"/>
              </a:rPr>
              <a:t>и не  кладите </a:t>
            </a:r>
            <a:r>
              <a:rPr lang="ru-RU" sz="800" dirty="0">
                <a:solidFill>
                  <a:srgbClr val="979797"/>
                </a:solidFill>
                <a:uFill>
                  <a:solidFill>
                    <a:srgbClr val="000000"/>
                  </a:solidFill>
                </a:uFill>
                <a:latin typeface="Calibri" panose="020F0502020204030204" pitchFamily="34" charset="0"/>
              </a:rPr>
              <a:t>его </a:t>
            </a:r>
            <a:r>
              <a:rPr lang="ru-RU" sz="800" dirty="0" smtClean="0">
                <a:solidFill>
                  <a:srgbClr val="979797"/>
                </a:solidFill>
                <a:uFill>
                  <a:solidFill>
                    <a:srgbClr val="000000"/>
                  </a:solidFill>
                </a:uFill>
                <a:latin typeface="Calibri" panose="020F0502020204030204" pitchFamily="34" charset="0"/>
              </a:rPr>
              <a:t>рядом с ванной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раковиной. </a:t>
            </a:r>
            <a:r>
              <a:rPr lang="ru-RU" sz="800" dirty="0">
                <a:solidFill>
                  <a:srgbClr val="979797"/>
                </a:solidFill>
                <a:uFill>
                  <a:solidFill>
                    <a:srgbClr val="000000"/>
                  </a:solidFill>
                </a:uFill>
                <a:latin typeface="Calibri" panose="020F0502020204030204" pitchFamily="34" charset="0"/>
              </a:rPr>
              <a:t>НЕ </a:t>
            </a:r>
            <a:r>
              <a:rPr lang="ru-RU" sz="800" dirty="0" smtClean="0">
                <a:solidFill>
                  <a:srgbClr val="979797"/>
                </a:solidFill>
                <a:uFill>
                  <a:solidFill>
                    <a:srgbClr val="000000"/>
                  </a:solidFill>
                </a:uFill>
                <a:latin typeface="Calibri" panose="020F0502020204030204" pitchFamily="34" charset="0"/>
              </a:rPr>
              <a:t>использовать </a:t>
            </a:r>
            <a:r>
              <a:rPr lang="ru-RU" sz="800" dirty="0">
                <a:solidFill>
                  <a:srgbClr val="979797"/>
                </a:solidFill>
                <a:uFill>
                  <a:solidFill>
                    <a:srgbClr val="000000"/>
                  </a:solidFill>
                </a:uFill>
                <a:latin typeface="Calibri" panose="020F0502020204030204" pitchFamily="34" charset="0"/>
              </a:rPr>
              <a:t>зарядное устройство </a:t>
            </a:r>
            <a:r>
              <a:rPr lang="ru-RU" sz="800" dirty="0" smtClean="0">
                <a:solidFill>
                  <a:srgbClr val="979797"/>
                </a:solidFill>
                <a:uFill>
                  <a:solidFill>
                    <a:srgbClr val="000000"/>
                  </a:solidFill>
                </a:uFill>
                <a:latin typeface="Calibri" panose="020F0502020204030204" pitchFamily="34" charset="0"/>
              </a:rPr>
              <a:t>с поврежденной вилкой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шнуром. </a:t>
            </a:r>
            <a:r>
              <a:rPr lang="ru-RU" sz="800" dirty="0">
                <a:solidFill>
                  <a:srgbClr val="979797"/>
                </a:solidFill>
                <a:uFill>
                  <a:solidFill>
                    <a:srgbClr val="000000"/>
                  </a:solidFill>
                </a:uFill>
                <a:latin typeface="Calibri" panose="020F0502020204030204" pitchFamily="34" charset="0"/>
              </a:rPr>
              <a:t>ВСЕГДА держите </a:t>
            </a:r>
            <a:r>
              <a:rPr lang="ru-RU" sz="800" dirty="0" smtClean="0">
                <a:solidFill>
                  <a:srgbClr val="979797"/>
                </a:solidFill>
                <a:uFill>
                  <a:solidFill>
                    <a:srgbClr val="000000"/>
                  </a:solidFill>
                </a:uFill>
                <a:latin typeface="Calibri" panose="020F0502020204030204" pitchFamily="34" charset="0"/>
              </a:rPr>
              <a:t>шнур вдали </a:t>
            </a:r>
            <a:r>
              <a:rPr lang="ru-RU" sz="800" dirty="0">
                <a:solidFill>
                  <a:srgbClr val="979797"/>
                </a:solidFill>
                <a:uFill>
                  <a:solidFill>
                    <a:srgbClr val="000000"/>
                  </a:solidFill>
                </a:uFill>
                <a:latin typeface="Calibri" panose="020F0502020204030204" pitchFamily="34" charset="0"/>
              </a:rPr>
              <a:t>от нагретых поверхностей. </a:t>
            </a:r>
            <a:r>
              <a:rPr lang="ru-RU" sz="800" dirty="0" smtClean="0">
                <a:solidFill>
                  <a:srgbClr val="979797"/>
                </a:solidFill>
                <a:uFill>
                  <a:solidFill>
                    <a:srgbClr val="000000"/>
                  </a:solidFill>
                </a:uFill>
                <a:latin typeface="Calibri" panose="020F0502020204030204" pitchFamily="34" charset="0"/>
              </a:rPr>
              <a:t>Несоблюдение этих мер </a:t>
            </a:r>
            <a:r>
              <a:rPr lang="ru-RU" sz="800" dirty="0">
                <a:solidFill>
                  <a:srgbClr val="979797"/>
                </a:solidFill>
                <a:uFill>
                  <a:solidFill>
                    <a:srgbClr val="000000"/>
                  </a:solidFill>
                </a:uFill>
                <a:latin typeface="Calibri" panose="020F0502020204030204" pitchFamily="34" charset="0"/>
              </a:rPr>
              <a:t>предосторожности </a:t>
            </a:r>
            <a:r>
              <a:rPr lang="ru-RU" sz="800" dirty="0" smtClean="0">
                <a:solidFill>
                  <a:srgbClr val="979797"/>
                </a:solidFill>
                <a:uFill>
                  <a:solidFill>
                    <a:srgbClr val="000000"/>
                  </a:solidFill>
                </a:uFill>
                <a:latin typeface="Calibri" panose="020F0502020204030204" pitchFamily="34" charset="0"/>
              </a:rPr>
              <a:t>могут </a:t>
            </a:r>
            <a:r>
              <a:rPr lang="ru-RU" sz="800" dirty="0">
                <a:solidFill>
                  <a:srgbClr val="979797"/>
                </a:solidFill>
                <a:uFill>
                  <a:solidFill>
                    <a:srgbClr val="000000"/>
                  </a:solidFill>
                </a:uFill>
                <a:latin typeface="Calibri" panose="020F0502020204030204" pitchFamily="34" charset="0"/>
              </a:rPr>
              <a:t>привести к поражению электрическим </a:t>
            </a:r>
            <a:r>
              <a:rPr lang="ru-RU" sz="800" dirty="0" smtClean="0">
                <a:solidFill>
                  <a:srgbClr val="979797"/>
                </a:solidFill>
                <a:uFill>
                  <a:solidFill>
                    <a:srgbClr val="000000"/>
                  </a:solidFill>
                </a:uFill>
                <a:latin typeface="Calibri" panose="020F0502020204030204" pitchFamily="34" charset="0"/>
              </a:rPr>
              <a:t>током. НЕ </a:t>
            </a:r>
            <a:r>
              <a:rPr lang="ru-RU" sz="800" dirty="0">
                <a:solidFill>
                  <a:srgbClr val="979797"/>
                </a:solidFill>
                <a:uFill>
                  <a:solidFill>
                    <a:srgbClr val="000000"/>
                  </a:solidFill>
                </a:uFill>
                <a:latin typeface="Calibri" panose="020F0502020204030204" pitchFamily="34" charset="0"/>
              </a:rPr>
              <a:t>использовать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 </a:t>
            </a:r>
            <a:r>
              <a:rPr lang="ru-RU" sz="800" dirty="0" smtClean="0">
                <a:solidFill>
                  <a:srgbClr val="979797"/>
                </a:solidFill>
                <a:uFill>
                  <a:solidFill>
                    <a:srgbClr val="000000"/>
                  </a:solidFill>
                </a:uFill>
                <a:latin typeface="Calibri" panose="020F0502020204030204" pitchFamily="34" charset="0"/>
              </a:rPr>
              <a:t>для любых других целей, кроме </a:t>
            </a:r>
            <a:r>
              <a:rPr lang="ru-RU" sz="800" dirty="0">
                <a:solidFill>
                  <a:srgbClr val="979797"/>
                </a:solidFill>
                <a:uFill>
                  <a:solidFill>
                    <a:srgbClr val="000000"/>
                  </a:solidFill>
                </a:uFill>
                <a:latin typeface="Calibri" panose="020F0502020204030204" pitchFamily="34" charset="0"/>
              </a:rPr>
              <a:t>удаления </a:t>
            </a:r>
            <a:r>
              <a:rPr lang="ru-RU" sz="800" dirty="0" smtClean="0">
                <a:solidFill>
                  <a:srgbClr val="979797"/>
                </a:solidFill>
                <a:uFill>
                  <a:solidFill>
                    <a:srgbClr val="000000"/>
                  </a:solidFill>
                </a:uFill>
                <a:latin typeface="Calibri" panose="020F0502020204030204" pitchFamily="34" charset="0"/>
              </a:rPr>
              <a:t>волос. Устройство предназначено только </a:t>
            </a:r>
            <a:r>
              <a:rPr lang="ru-RU" sz="800" dirty="0">
                <a:solidFill>
                  <a:srgbClr val="979797"/>
                </a:solidFill>
                <a:uFill>
                  <a:solidFill>
                    <a:srgbClr val="000000"/>
                  </a:solidFill>
                </a:uFill>
                <a:latin typeface="Calibri" panose="020F0502020204030204" pitchFamily="34" charset="0"/>
              </a:rPr>
              <a:t>для личного </a:t>
            </a:r>
            <a:r>
              <a:rPr lang="ru-RU" sz="800" dirty="0" smtClean="0">
                <a:solidFill>
                  <a:srgbClr val="979797"/>
                </a:solidFill>
                <a:uFill>
                  <a:solidFill>
                    <a:srgbClr val="000000"/>
                  </a:solidFill>
                </a:uFill>
                <a:latin typeface="Calibri" panose="020F0502020204030204" pitchFamily="34" charset="0"/>
              </a:rPr>
              <a:t>использования и не предназначено </a:t>
            </a:r>
            <a:r>
              <a:rPr lang="ru-RU" sz="800" dirty="0">
                <a:solidFill>
                  <a:srgbClr val="979797"/>
                </a:solidFill>
                <a:uFill>
                  <a:solidFill>
                    <a:srgbClr val="000000"/>
                  </a:solidFill>
                </a:uFill>
                <a:latin typeface="Calibri" panose="020F0502020204030204" pitchFamily="34" charset="0"/>
              </a:rPr>
              <a:t>для использования в </a:t>
            </a:r>
            <a:r>
              <a:rPr lang="ru-RU" sz="800" dirty="0" smtClean="0">
                <a:solidFill>
                  <a:srgbClr val="979797"/>
                </a:solidFill>
                <a:uFill>
                  <a:solidFill>
                    <a:srgbClr val="000000"/>
                  </a:solidFill>
                </a:uFill>
                <a:latin typeface="Calibri" panose="020F0502020204030204" pitchFamily="34" charset="0"/>
              </a:rPr>
              <a:t>медицинской клинике, салоне </a:t>
            </a:r>
            <a:r>
              <a:rPr lang="ru-RU" sz="800" dirty="0">
                <a:solidFill>
                  <a:srgbClr val="979797"/>
                </a:solidFill>
                <a:uFill>
                  <a:solidFill>
                    <a:srgbClr val="000000"/>
                  </a:solidFill>
                </a:uFill>
                <a:latin typeface="Calibri" panose="020F0502020204030204" pitchFamily="34" charset="0"/>
              </a:rPr>
              <a:t>или </a:t>
            </a:r>
            <a:r>
              <a:rPr lang="ru-RU" sz="800" dirty="0" smtClean="0">
                <a:solidFill>
                  <a:srgbClr val="979797"/>
                </a:solidFill>
                <a:uFill>
                  <a:solidFill>
                    <a:srgbClr val="000000"/>
                  </a:solidFill>
                </a:uFill>
                <a:latin typeface="Calibri" panose="020F0502020204030204" pitchFamily="34" charset="0"/>
              </a:rPr>
              <a:t>иной коммерческой структуре. НЕ  использовать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 </a:t>
            </a:r>
            <a:r>
              <a:rPr lang="ru-RU" sz="800" dirty="0" smtClean="0">
                <a:solidFill>
                  <a:srgbClr val="979797"/>
                </a:solidFill>
                <a:uFill>
                  <a:solidFill>
                    <a:srgbClr val="000000"/>
                  </a:solidFill>
                </a:uFill>
                <a:latin typeface="Calibri" panose="020F0502020204030204" pitchFamily="34" charset="0"/>
              </a:rPr>
              <a:t>на той области, где </a:t>
            </a:r>
            <a:r>
              <a:rPr lang="ru-RU" sz="800" dirty="0">
                <a:solidFill>
                  <a:srgbClr val="979797"/>
                </a:solidFill>
                <a:uFill>
                  <a:solidFill>
                    <a:srgbClr val="000000"/>
                  </a:solidFill>
                </a:uFill>
                <a:latin typeface="Calibri" panose="020F0502020204030204" pitchFamily="34" charset="0"/>
              </a:rPr>
              <a:t>вы </a:t>
            </a:r>
            <a:r>
              <a:rPr lang="ru-RU" sz="800" dirty="0" smtClean="0">
                <a:solidFill>
                  <a:srgbClr val="979797"/>
                </a:solidFill>
                <a:uFill>
                  <a:solidFill>
                    <a:srgbClr val="000000"/>
                  </a:solidFill>
                </a:uFill>
                <a:latin typeface="Calibri" panose="020F0502020204030204" pitchFamily="34" charset="0"/>
              </a:rPr>
              <a:t>когда-нибудь захотите</a:t>
            </a:r>
            <a:r>
              <a:rPr lang="ru-RU" sz="800" dirty="0">
                <a:solidFill>
                  <a:srgbClr val="979797"/>
                </a:solidFill>
                <a:uFill>
                  <a:solidFill>
                    <a:srgbClr val="000000"/>
                  </a:solidFill>
                </a:uFill>
                <a:latin typeface="Calibri" panose="020F0502020204030204" pitchFamily="34" charset="0"/>
              </a:rPr>
              <a:t>, чтобы ваши волосы </a:t>
            </a:r>
            <a:r>
              <a:rPr lang="ru-RU" sz="800" dirty="0" smtClean="0">
                <a:solidFill>
                  <a:srgbClr val="979797"/>
                </a:solidFill>
                <a:uFill>
                  <a:solidFill>
                    <a:srgbClr val="000000"/>
                  </a:solidFill>
                </a:uFill>
                <a:latin typeface="Calibri" panose="020F0502020204030204" pitchFamily="34" charset="0"/>
              </a:rPr>
              <a:t>выросли снова. </a:t>
            </a:r>
            <a:r>
              <a:rPr lang="ru-RU" sz="800" dirty="0">
                <a:solidFill>
                  <a:srgbClr val="979797"/>
                </a:solidFill>
                <a:uFill>
                  <a:solidFill>
                    <a:srgbClr val="000000"/>
                  </a:solidFill>
                </a:uFill>
                <a:latin typeface="Calibri" panose="020F0502020204030204" pitchFamily="34" charset="0"/>
              </a:rPr>
              <a:t>Результаты могут быть постоянными и необратимыми.</a:t>
            </a:r>
          </a:p>
        </p:txBody>
      </p:sp>
    </p:spTree>
    <p:extLst>
      <p:ext uri="{BB962C8B-B14F-4D97-AF65-F5344CB8AC3E}">
        <p14:creationId xmlns:p14="http://schemas.microsoft.com/office/powerpoint/2010/main" val="16332272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900" y="11857"/>
            <a:ext cx="2428875" cy="4893647"/>
          </a:xfrm>
          <a:prstGeom prst="rect">
            <a:avLst/>
          </a:prstGeom>
        </p:spPr>
        <p:txBody>
          <a:bodyPr>
            <a:spAutoFit/>
          </a:bodyPr>
          <a:lstStyle/>
          <a:p>
            <a:pPr algn="just"/>
            <a:r>
              <a:rPr lang="ru-RU" sz="800" dirty="0">
                <a:solidFill>
                  <a:srgbClr val="979797"/>
                </a:solidFill>
                <a:uFill>
                  <a:solidFill>
                    <a:srgbClr val="000000"/>
                  </a:solidFill>
                </a:uFill>
                <a:latin typeface="Calibri" panose="020F0502020204030204" pitchFamily="34" charset="0"/>
              </a:rPr>
              <a:t>Невидимое лазерное излучение. Не смотрите </a:t>
            </a:r>
            <a:r>
              <a:rPr lang="en-US"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на устройство непосредственно с </a:t>
            </a:r>
            <a:r>
              <a:rPr lang="ru-RU" sz="800" dirty="0">
                <a:solidFill>
                  <a:srgbClr val="979797"/>
                </a:solidFill>
                <a:uFill>
                  <a:solidFill>
                    <a:srgbClr val="000000"/>
                  </a:solidFill>
                </a:uFill>
                <a:latin typeface="Calibri" panose="020F0502020204030204" pitchFamily="34" charset="0"/>
              </a:rPr>
              <a:t>помощью </a:t>
            </a:r>
            <a:r>
              <a:rPr lang="ru-RU" sz="800" dirty="0" smtClean="0">
                <a:solidFill>
                  <a:srgbClr val="979797"/>
                </a:solidFill>
                <a:uFill>
                  <a:solidFill>
                    <a:srgbClr val="000000"/>
                  </a:solidFill>
                </a:uFill>
                <a:latin typeface="Calibri" panose="020F0502020204030204" pitchFamily="34" charset="0"/>
              </a:rPr>
              <a:t>оптических </a:t>
            </a:r>
            <a:r>
              <a:rPr lang="ru-RU" sz="800" dirty="0">
                <a:solidFill>
                  <a:srgbClr val="979797"/>
                </a:solidFill>
                <a:uFill>
                  <a:solidFill>
                    <a:srgbClr val="000000"/>
                  </a:solidFill>
                </a:uFill>
                <a:latin typeface="Calibri" panose="020F0502020204030204" pitchFamily="34" charset="0"/>
              </a:rPr>
              <a:t>инструментов. </a:t>
            </a:r>
            <a:r>
              <a:rPr lang="ru-RU" sz="800" dirty="0" smtClean="0">
                <a:solidFill>
                  <a:srgbClr val="979797"/>
                </a:solidFill>
                <a:uFill>
                  <a:solidFill>
                    <a:srgbClr val="000000"/>
                  </a:solidFill>
                </a:uFill>
                <a:latin typeface="Calibri" panose="020F0502020204030204" pitchFamily="34" charset="0"/>
              </a:rPr>
              <a:t>Выходная </a:t>
            </a:r>
            <a:r>
              <a:rPr lang="ru-RU" sz="800" dirty="0">
                <a:solidFill>
                  <a:srgbClr val="979797"/>
                </a:solidFill>
                <a:uFill>
                  <a:solidFill>
                    <a:srgbClr val="000000"/>
                  </a:solidFill>
                </a:uFill>
                <a:latin typeface="Calibri" panose="020F0502020204030204" pitchFamily="34" charset="0"/>
              </a:rPr>
              <a:t>мощность лазера с некоторыми </a:t>
            </a:r>
            <a:r>
              <a:rPr lang="ru-RU" sz="800" dirty="0" smtClean="0">
                <a:solidFill>
                  <a:srgbClr val="979797"/>
                </a:solidFill>
                <a:uFill>
                  <a:solidFill>
                    <a:srgbClr val="000000"/>
                  </a:solidFill>
                </a:uFill>
                <a:latin typeface="Calibri" panose="020F0502020204030204" pitchFamily="34" charset="0"/>
              </a:rPr>
              <a:t>оптическими инструментами (например лупой, увеличительным стеклом,</a:t>
            </a:r>
            <a:endParaRPr lang="ru-RU" sz="800" dirty="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или микроскопом) </a:t>
            </a:r>
            <a:r>
              <a:rPr lang="ru-RU" sz="800" dirty="0">
                <a:solidFill>
                  <a:srgbClr val="979797"/>
                </a:solidFill>
                <a:uFill>
                  <a:solidFill>
                    <a:srgbClr val="000000"/>
                  </a:solidFill>
                </a:uFill>
                <a:latin typeface="Calibri" panose="020F0502020204030204" pitchFamily="34" charset="0"/>
              </a:rPr>
              <a:t>на расстоянии 100 </a:t>
            </a:r>
            <a:r>
              <a:rPr lang="ru-RU" sz="800" dirty="0" smtClean="0">
                <a:solidFill>
                  <a:srgbClr val="979797"/>
                </a:solidFill>
                <a:uFill>
                  <a:solidFill>
                    <a:srgbClr val="000000"/>
                  </a:solidFill>
                </a:uFill>
                <a:latin typeface="Calibri" panose="020F0502020204030204" pitchFamily="34" charset="0"/>
              </a:rPr>
              <a:t>мм может представлять </a:t>
            </a:r>
            <a:r>
              <a:rPr lang="ru-RU" sz="800" dirty="0">
                <a:solidFill>
                  <a:srgbClr val="979797"/>
                </a:solidFill>
                <a:uFill>
                  <a:solidFill>
                    <a:srgbClr val="000000"/>
                  </a:solidFill>
                </a:uFill>
                <a:latin typeface="Calibri" panose="020F0502020204030204" pitchFamily="34" charset="0"/>
              </a:rPr>
              <a:t>опасность для глаз.</a:t>
            </a:r>
          </a:p>
          <a:p>
            <a:pPr algn="just"/>
            <a:r>
              <a:rPr lang="ru-RU" sz="800" dirty="0">
                <a:solidFill>
                  <a:srgbClr val="979797"/>
                </a:solidFill>
                <a:uFill>
                  <a:solidFill>
                    <a:srgbClr val="000000"/>
                  </a:solidFill>
                </a:uFill>
                <a:latin typeface="Calibri" panose="020F0502020204030204" pitchFamily="34" charset="0"/>
              </a:rPr>
              <a:t>Ни одна модификация этого оборудования не допускается.</a:t>
            </a:r>
          </a:p>
          <a:p>
            <a:pPr algn="just"/>
            <a:r>
              <a:rPr lang="ru-RU" sz="800" dirty="0">
                <a:solidFill>
                  <a:srgbClr val="979797"/>
                </a:solidFill>
                <a:uFill>
                  <a:solidFill>
                    <a:srgbClr val="000000"/>
                  </a:solidFill>
                </a:uFill>
                <a:latin typeface="Calibri" panose="020F0502020204030204" pitchFamily="34" charset="0"/>
              </a:rPr>
              <a:t>Данное устройство использует радиочастотную энергию только для </a:t>
            </a:r>
            <a:r>
              <a:rPr lang="ru-RU" sz="800" dirty="0" smtClean="0">
                <a:solidFill>
                  <a:srgbClr val="979797"/>
                </a:solidFill>
                <a:uFill>
                  <a:solidFill>
                    <a:srgbClr val="000000"/>
                  </a:solidFill>
                </a:uFill>
                <a:latin typeface="Calibri" panose="020F0502020204030204" pitchFamily="34" charset="0"/>
              </a:rPr>
              <a:t>своих внутренних функций. </a:t>
            </a:r>
            <a:r>
              <a:rPr lang="ru-RU" sz="800" dirty="0">
                <a:solidFill>
                  <a:srgbClr val="979797"/>
                </a:solidFill>
                <a:uFill>
                  <a:solidFill>
                    <a:srgbClr val="000000"/>
                  </a:solidFill>
                </a:uFill>
                <a:latin typeface="Calibri" panose="020F0502020204030204" pitchFamily="34" charset="0"/>
              </a:rPr>
              <a:t>Поэтому его радиочастотное </a:t>
            </a:r>
            <a:r>
              <a:rPr lang="ru-RU" sz="800" dirty="0" smtClean="0">
                <a:solidFill>
                  <a:srgbClr val="979797"/>
                </a:solidFill>
                <a:uFill>
                  <a:solidFill>
                    <a:srgbClr val="000000"/>
                  </a:solidFill>
                </a:uFill>
                <a:latin typeface="Calibri" panose="020F0502020204030204" pitchFamily="34" charset="0"/>
              </a:rPr>
              <a:t>излучение очень низкое, </a:t>
            </a:r>
            <a:r>
              <a:rPr lang="ru-RU" sz="800" dirty="0">
                <a:solidFill>
                  <a:srgbClr val="979797"/>
                </a:solidFill>
                <a:uFill>
                  <a:solidFill>
                    <a:srgbClr val="000000"/>
                  </a:solidFill>
                </a:uFill>
                <a:latin typeface="Calibri" panose="020F0502020204030204" pitchFamily="34" charset="0"/>
              </a:rPr>
              <a:t>и, вероятно, не вызовет </a:t>
            </a:r>
            <a:r>
              <a:rPr lang="ru-RU" sz="800" dirty="0" smtClean="0">
                <a:solidFill>
                  <a:srgbClr val="979797"/>
                </a:solidFill>
                <a:uFill>
                  <a:solidFill>
                    <a:srgbClr val="000000"/>
                  </a:solidFill>
                </a:uFill>
                <a:latin typeface="Calibri" panose="020F0502020204030204" pitchFamily="34" charset="0"/>
              </a:rPr>
              <a:t>каких-либо помех </a:t>
            </a:r>
            <a:r>
              <a:rPr lang="ru-RU" sz="800" dirty="0">
                <a:solidFill>
                  <a:srgbClr val="979797"/>
                </a:solidFill>
                <a:uFill>
                  <a:solidFill>
                    <a:srgbClr val="000000"/>
                  </a:solidFill>
                </a:uFill>
                <a:latin typeface="Calibri" panose="020F0502020204030204" pitchFamily="34" charset="0"/>
              </a:rPr>
              <a:t>в соседнем электронном оборудовании</a:t>
            </a:r>
            <a:r>
              <a:rPr lang="ru-RU" sz="800" dirty="0" smtClean="0">
                <a:solidFill>
                  <a:srgbClr val="979797"/>
                </a:solidFill>
                <a:uFill>
                  <a:solidFill>
                    <a:srgbClr val="000000"/>
                  </a:solidFill>
                </a:uFill>
                <a:latin typeface="Calibri" panose="020F0502020204030204" pitchFamily="34" charset="0"/>
              </a:rPr>
              <a:t>.</a:t>
            </a:r>
            <a:endParaRPr lang="en-US" sz="800" dirty="0" smtClean="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Это </a:t>
            </a:r>
            <a:r>
              <a:rPr lang="ru-RU" sz="800" dirty="0">
                <a:solidFill>
                  <a:srgbClr val="979797"/>
                </a:solidFill>
                <a:uFill>
                  <a:solidFill>
                    <a:srgbClr val="000000"/>
                  </a:solidFill>
                </a:uFill>
                <a:latin typeface="Calibri" panose="020F0502020204030204" pitchFamily="34" charset="0"/>
              </a:rPr>
              <a:t>оборудование должно быть установлено</a:t>
            </a:r>
          </a:p>
          <a:p>
            <a:pPr algn="just"/>
            <a:r>
              <a:rPr lang="ru-RU" sz="800" dirty="0">
                <a:solidFill>
                  <a:srgbClr val="979797"/>
                </a:solidFill>
                <a:uFill>
                  <a:solidFill>
                    <a:srgbClr val="000000"/>
                  </a:solidFill>
                </a:uFill>
                <a:latin typeface="Calibri" panose="020F0502020204030204" pitchFamily="34" charset="0"/>
              </a:rPr>
              <a:t>и </a:t>
            </a:r>
            <a:r>
              <a:rPr lang="ru-RU" sz="800" dirty="0" smtClean="0">
                <a:solidFill>
                  <a:srgbClr val="979797"/>
                </a:solidFill>
                <a:uFill>
                  <a:solidFill>
                    <a:srgbClr val="000000"/>
                  </a:solidFill>
                </a:uFill>
                <a:latin typeface="Calibri" panose="020F0502020204030204" pitchFamily="34" charset="0"/>
              </a:rPr>
              <a:t>введено </a:t>
            </a:r>
            <a:r>
              <a:rPr lang="ru-RU" sz="800" dirty="0">
                <a:solidFill>
                  <a:srgbClr val="979797"/>
                </a:solidFill>
                <a:uFill>
                  <a:solidFill>
                    <a:srgbClr val="000000"/>
                  </a:solidFill>
                </a:uFill>
                <a:latin typeface="Calibri" panose="020F0502020204030204" pitchFamily="34" charset="0"/>
              </a:rPr>
              <a:t>в эксплуатацию в соответствии с</a:t>
            </a:r>
          </a:p>
          <a:p>
            <a:pPr algn="just"/>
            <a:r>
              <a:rPr lang="ru-RU" sz="800" dirty="0" smtClean="0">
                <a:solidFill>
                  <a:srgbClr val="979797"/>
                </a:solidFill>
                <a:uFill>
                  <a:solidFill>
                    <a:srgbClr val="000000"/>
                  </a:solidFill>
                </a:uFill>
                <a:latin typeface="Calibri" panose="020F0502020204030204" pitchFamily="34" charset="0"/>
              </a:rPr>
              <a:t>информацией, содержащейся </a:t>
            </a:r>
            <a:r>
              <a:rPr lang="ru-RU" sz="800" dirty="0">
                <a:solidFill>
                  <a:srgbClr val="979797"/>
                </a:solidFill>
                <a:uFill>
                  <a:solidFill>
                    <a:srgbClr val="000000"/>
                  </a:solidFill>
                </a:uFill>
                <a:latin typeface="Calibri" panose="020F0502020204030204" pitchFamily="34" charset="0"/>
              </a:rPr>
              <a:t>в сопровождающих</a:t>
            </a:r>
          </a:p>
          <a:p>
            <a:pPr algn="just"/>
            <a:r>
              <a:rPr lang="ru-RU" sz="800" dirty="0" smtClean="0">
                <a:solidFill>
                  <a:srgbClr val="979797"/>
                </a:solidFill>
                <a:uFill>
                  <a:solidFill>
                    <a:srgbClr val="000000"/>
                  </a:solidFill>
                </a:uFill>
                <a:latin typeface="Calibri" panose="020F0502020204030204" pitchFamily="34" charset="0"/>
              </a:rPr>
              <a:t>документах. </a:t>
            </a:r>
            <a:r>
              <a:rPr lang="ru-RU" sz="800" dirty="0">
                <a:solidFill>
                  <a:srgbClr val="979797"/>
                </a:solidFill>
                <a:uFill>
                  <a:solidFill>
                    <a:srgbClr val="000000"/>
                  </a:solidFill>
                </a:uFill>
                <a:latin typeface="Calibri" panose="020F0502020204030204" pitchFamily="34" charset="0"/>
              </a:rPr>
              <a:t>Беспроводная </a:t>
            </a:r>
            <a:r>
              <a:rPr lang="ru-RU" sz="800" dirty="0" smtClean="0">
                <a:solidFill>
                  <a:srgbClr val="979797"/>
                </a:solidFill>
                <a:uFill>
                  <a:solidFill>
                    <a:srgbClr val="000000"/>
                  </a:solidFill>
                </a:uFill>
                <a:latin typeface="Calibri" panose="020F0502020204030204" pitchFamily="34" charset="0"/>
              </a:rPr>
              <a:t>связь, электронное оборудование, такое </a:t>
            </a:r>
            <a:r>
              <a:rPr lang="ru-RU" sz="800" dirty="0">
                <a:solidFill>
                  <a:srgbClr val="979797"/>
                </a:solidFill>
                <a:uFill>
                  <a:solidFill>
                    <a:srgbClr val="000000"/>
                  </a:solidFill>
                </a:uFill>
                <a:latin typeface="Calibri" panose="020F0502020204030204" pitchFamily="34" charset="0"/>
              </a:rPr>
              <a:t>как </a:t>
            </a:r>
            <a:r>
              <a:rPr lang="ru-RU" sz="800" dirty="0" smtClean="0">
                <a:solidFill>
                  <a:srgbClr val="979797"/>
                </a:solidFill>
                <a:uFill>
                  <a:solidFill>
                    <a:srgbClr val="000000"/>
                  </a:solidFill>
                </a:uFill>
                <a:latin typeface="Calibri" panose="020F0502020204030204" pitchFamily="34" charset="0"/>
              </a:rPr>
              <a:t>беспроводная домашняя сеть, радио устройства</a:t>
            </a:r>
            <a:r>
              <a:rPr lang="ru-RU" sz="800" dirty="0">
                <a:solidFill>
                  <a:srgbClr val="979797"/>
                </a:solidFill>
                <a:uFill>
                  <a:solidFill>
                    <a:srgbClr val="000000"/>
                  </a:solidFill>
                </a:uFill>
                <a:latin typeface="Calibri" panose="020F0502020204030204" pitchFamily="34" charset="0"/>
              </a:rPr>
              <a:t>, мобильные телефоны, беспроводные </a:t>
            </a:r>
            <a:r>
              <a:rPr lang="ru-RU" sz="800" dirty="0" smtClean="0">
                <a:solidFill>
                  <a:srgbClr val="979797"/>
                </a:solidFill>
                <a:uFill>
                  <a:solidFill>
                    <a:srgbClr val="000000"/>
                  </a:solidFill>
                </a:uFill>
                <a:latin typeface="Calibri" panose="020F0502020204030204" pitchFamily="34" charset="0"/>
              </a:rPr>
              <a:t>телефоны и </a:t>
            </a:r>
            <a:r>
              <a:rPr lang="ru-RU" sz="800" dirty="0">
                <a:solidFill>
                  <a:srgbClr val="979797"/>
                </a:solidFill>
                <a:uFill>
                  <a:solidFill>
                    <a:srgbClr val="000000"/>
                  </a:solidFill>
                </a:uFill>
                <a:latin typeface="Calibri" panose="020F0502020204030204" pitchFamily="34" charset="0"/>
              </a:rPr>
              <a:t>их базовые станции и </a:t>
            </a:r>
            <a:r>
              <a:rPr lang="ru-RU" sz="800" dirty="0" smtClean="0">
                <a:solidFill>
                  <a:srgbClr val="979797"/>
                </a:solidFill>
                <a:uFill>
                  <a:solidFill>
                    <a:srgbClr val="000000"/>
                  </a:solidFill>
                </a:uFill>
                <a:latin typeface="Calibri" panose="020F0502020204030204" pitchFamily="34" charset="0"/>
              </a:rPr>
              <a:t>рации могут </a:t>
            </a:r>
            <a:r>
              <a:rPr lang="ru-RU" sz="800" dirty="0">
                <a:solidFill>
                  <a:srgbClr val="979797"/>
                </a:solidFill>
                <a:uFill>
                  <a:solidFill>
                    <a:srgbClr val="000000"/>
                  </a:solidFill>
                </a:uFill>
                <a:latin typeface="Calibri" panose="020F0502020204030204" pitchFamily="34" charset="0"/>
              </a:rPr>
              <a:t>повлиять на это </a:t>
            </a:r>
            <a:r>
              <a:rPr lang="ru-RU" sz="800" dirty="0" smtClean="0">
                <a:solidFill>
                  <a:srgbClr val="979797"/>
                </a:solidFill>
                <a:uFill>
                  <a:solidFill>
                    <a:srgbClr val="000000"/>
                  </a:solidFill>
                </a:uFill>
                <a:latin typeface="Calibri" panose="020F0502020204030204" pitchFamily="34" charset="0"/>
              </a:rPr>
              <a:t>устройство </a:t>
            </a:r>
            <a:r>
              <a:rPr lang="ru-RU" sz="800" dirty="0">
                <a:solidFill>
                  <a:srgbClr val="979797"/>
                </a:solidFill>
                <a:uFill>
                  <a:solidFill>
                    <a:srgbClr val="000000"/>
                  </a:solidFill>
                </a:uFill>
                <a:latin typeface="Calibri" panose="020F0502020204030204" pitchFamily="34" charset="0"/>
              </a:rPr>
              <a:t>и </a:t>
            </a:r>
            <a:r>
              <a:rPr lang="ru-RU" sz="800" dirty="0" smtClean="0">
                <a:solidFill>
                  <a:srgbClr val="979797"/>
                </a:solidFill>
                <a:uFill>
                  <a:solidFill>
                    <a:srgbClr val="000000"/>
                  </a:solidFill>
                </a:uFill>
                <a:latin typeface="Calibri" panose="020F0502020204030204" pitchFamily="34" charset="0"/>
              </a:rPr>
              <a:t>должны быть расположены вдали, по </a:t>
            </a:r>
            <a:r>
              <a:rPr lang="ru-RU" sz="800" dirty="0">
                <a:solidFill>
                  <a:srgbClr val="979797"/>
                </a:solidFill>
                <a:uFill>
                  <a:solidFill>
                    <a:srgbClr val="000000"/>
                  </a:solidFill>
                </a:uFill>
                <a:latin typeface="Calibri" panose="020F0502020204030204" pitchFamily="34" charset="0"/>
              </a:rPr>
              <a:t>крайней мере, на расстоянии 3,3 м (10 футов) </a:t>
            </a:r>
            <a:r>
              <a:rPr lang="ru-RU" sz="800" dirty="0" smtClean="0">
                <a:solidFill>
                  <a:srgbClr val="979797"/>
                </a:solidFill>
                <a:uFill>
                  <a:solidFill>
                    <a:srgbClr val="000000"/>
                  </a:solidFill>
                </a:uFill>
                <a:latin typeface="Calibri" panose="020F0502020204030204" pitchFamily="34" charset="0"/>
              </a:rPr>
              <a:t>от оборудования</a:t>
            </a:r>
            <a:r>
              <a:rPr lang="ru-RU" sz="800" dirty="0">
                <a:solidFill>
                  <a:srgbClr val="979797"/>
                </a:solidFill>
                <a:uFill>
                  <a:solidFill>
                    <a:srgbClr val="000000"/>
                  </a:solidFill>
                </a:uFill>
                <a:latin typeface="Calibri" panose="020F0502020204030204" pitchFamily="34" charset="0"/>
              </a:rPr>
              <a:t>.</a:t>
            </a:r>
          </a:p>
          <a:p>
            <a:pPr algn="just"/>
            <a:endParaRPr lang="ru-RU" sz="800" dirty="0" smtClean="0">
              <a:solidFill>
                <a:srgbClr val="979797"/>
              </a:solidFill>
              <a:uFill>
                <a:solidFill>
                  <a:srgbClr val="000000"/>
                </a:solidFill>
              </a:uFill>
              <a:latin typeface="Calibri" panose="020F0502020204030204" pitchFamily="34" charset="0"/>
            </a:endParaRPr>
          </a:p>
          <a:p>
            <a:pPr algn="just"/>
            <a:r>
              <a:rPr lang="ru-RU" sz="800" dirty="0" smtClean="0">
                <a:solidFill>
                  <a:srgbClr val="6B9E7E"/>
                </a:solidFill>
                <a:uFill>
                  <a:solidFill>
                    <a:srgbClr val="000000"/>
                  </a:solidFill>
                </a:uFill>
                <a:latin typeface="Calibri" panose="020F0502020204030204" pitchFamily="34" charset="0"/>
              </a:rPr>
              <a:t>ПОЛЬЗА И РИСКИ</a:t>
            </a:r>
            <a:endParaRPr lang="ru-RU" sz="800" dirty="0">
              <a:solidFill>
                <a:srgbClr val="6B9E7E"/>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Проведенное под </a:t>
            </a:r>
            <a:r>
              <a:rPr lang="ru-RU" sz="800" dirty="0">
                <a:solidFill>
                  <a:srgbClr val="979797"/>
                </a:solidFill>
                <a:uFill>
                  <a:solidFill>
                    <a:srgbClr val="000000"/>
                  </a:solidFill>
                </a:uFill>
                <a:latin typeface="Calibri" panose="020F0502020204030204" pitchFamily="34" charset="0"/>
              </a:rPr>
              <a:t>медицинским </a:t>
            </a:r>
            <a:r>
              <a:rPr lang="ru-RU" sz="800" dirty="0" smtClean="0">
                <a:solidFill>
                  <a:srgbClr val="979797"/>
                </a:solidFill>
                <a:uFill>
                  <a:solidFill>
                    <a:srgbClr val="000000"/>
                  </a:solidFill>
                </a:uFill>
                <a:latin typeface="Calibri" panose="020F0502020204030204" pitchFamily="34" charset="0"/>
              </a:rPr>
              <a:t>надзором </a:t>
            </a:r>
            <a:r>
              <a:rPr lang="ru-RU" sz="800" dirty="0">
                <a:solidFill>
                  <a:srgbClr val="979797"/>
                </a:solidFill>
                <a:uFill>
                  <a:solidFill>
                    <a:srgbClr val="000000"/>
                  </a:solidFill>
                </a:uFill>
                <a:latin typeface="Calibri" panose="020F0502020204030204" pitchFamily="34" charset="0"/>
              </a:rPr>
              <a:t>клиническое исследование </a:t>
            </a:r>
            <a:r>
              <a:rPr lang="ru-RU" sz="800" dirty="0" smtClean="0">
                <a:solidFill>
                  <a:srgbClr val="979797"/>
                </a:solidFill>
                <a:uFill>
                  <a:solidFill>
                    <a:srgbClr val="000000"/>
                  </a:solidFill>
                </a:uFill>
                <a:latin typeface="Calibri" panose="020F0502020204030204" pitchFamily="34" charset="0"/>
              </a:rPr>
              <a:t>показало, что лазерное устройство </a:t>
            </a:r>
            <a:r>
              <a:rPr lang="en-US" sz="800" dirty="0">
                <a:solidFill>
                  <a:srgbClr val="979797"/>
                </a:solidFill>
                <a:uFill>
                  <a:solidFill>
                    <a:srgbClr val="000000"/>
                  </a:solidFill>
                </a:uFill>
                <a:latin typeface="Calibri" panose="020F0502020204030204" pitchFamily="34" charset="0"/>
              </a:rPr>
              <a:t>TRIA HAIR REMOVAL LASER PRECISION</a:t>
            </a:r>
          </a:p>
          <a:p>
            <a:pPr algn="just"/>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является безопасным и </a:t>
            </a:r>
            <a:r>
              <a:rPr lang="ru-RU" sz="800" dirty="0" smtClean="0">
                <a:solidFill>
                  <a:srgbClr val="979797"/>
                </a:solidFill>
                <a:uFill>
                  <a:solidFill>
                    <a:srgbClr val="000000"/>
                  </a:solidFill>
                </a:uFill>
                <a:latin typeface="Calibri" panose="020F0502020204030204" pitchFamily="34" charset="0"/>
              </a:rPr>
              <a:t>работает</a:t>
            </a:r>
            <a:r>
              <a:rPr lang="en-US" sz="800" dirty="0" smtClean="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правильно, когда используется </a:t>
            </a:r>
            <a:r>
              <a:rPr lang="ru-RU" sz="800" dirty="0">
                <a:solidFill>
                  <a:srgbClr val="979797"/>
                </a:solidFill>
                <a:uFill>
                  <a:solidFill>
                    <a:srgbClr val="000000"/>
                  </a:solidFill>
                </a:uFill>
                <a:latin typeface="Calibri" panose="020F0502020204030204" pitchFamily="34" charset="0"/>
              </a:rPr>
              <a:t>как </a:t>
            </a:r>
            <a:r>
              <a:rPr lang="ru-RU" sz="800" dirty="0" smtClean="0">
                <a:solidFill>
                  <a:srgbClr val="979797"/>
                </a:solidFill>
                <a:uFill>
                  <a:solidFill>
                    <a:srgbClr val="000000"/>
                  </a:solidFill>
                </a:uFill>
                <a:latin typeface="Calibri" panose="020F0502020204030204" pitchFamily="34" charset="0"/>
              </a:rPr>
              <a:t>указано в инструкции.</a:t>
            </a:r>
            <a:endParaRPr lang="ru-RU" sz="800" dirty="0">
              <a:solidFill>
                <a:srgbClr val="979797"/>
              </a:solidFill>
              <a:uFill>
                <a:solidFill>
                  <a:srgbClr val="000000"/>
                </a:solidFill>
              </a:uFill>
              <a:latin typeface="Calibri" panose="020F0502020204030204" pitchFamily="34" charset="0"/>
            </a:endParaRPr>
          </a:p>
          <a:p>
            <a:pPr algn="just"/>
            <a:r>
              <a:rPr lang="ru-RU" sz="800" dirty="0" smtClean="0">
                <a:solidFill>
                  <a:srgbClr val="979797"/>
                </a:solidFill>
                <a:uFill>
                  <a:solidFill>
                    <a:srgbClr val="000000"/>
                  </a:solidFill>
                </a:uFill>
                <a:latin typeface="Calibri" panose="020F0502020204030204" pitchFamily="34" charset="0"/>
              </a:rPr>
              <a:t>79 пользователей </a:t>
            </a:r>
            <a:r>
              <a:rPr lang="ru-RU" sz="800" dirty="0">
                <a:solidFill>
                  <a:srgbClr val="979797"/>
                </a:solidFill>
                <a:uFill>
                  <a:solidFill>
                    <a:srgbClr val="000000"/>
                  </a:solidFill>
                </a:uFill>
                <a:latin typeface="Calibri" panose="020F0502020204030204" pitchFamily="34" charset="0"/>
              </a:rPr>
              <a:t>выполнили 6 </a:t>
            </a:r>
            <a:r>
              <a:rPr lang="ru-RU" sz="800" dirty="0" smtClean="0">
                <a:solidFill>
                  <a:srgbClr val="979797"/>
                </a:solidFill>
                <a:uFill>
                  <a:solidFill>
                    <a:srgbClr val="000000"/>
                  </a:solidFill>
                </a:uFill>
                <a:latin typeface="Calibri" panose="020F0502020204030204" pitchFamily="34" charset="0"/>
              </a:rPr>
              <a:t>недельный курс применения </a:t>
            </a:r>
            <a:r>
              <a:rPr lang="ru-RU" sz="800" dirty="0">
                <a:solidFill>
                  <a:srgbClr val="979797"/>
                </a:solidFill>
                <a:uFill>
                  <a:solidFill>
                    <a:srgbClr val="000000"/>
                  </a:solidFill>
                </a:uFill>
                <a:latin typeface="Calibri" panose="020F0502020204030204" pitchFamily="34" charset="0"/>
              </a:rPr>
              <a:t>(3 процедуры), </a:t>
            </a:r>
            <a:r>
              <a:rPr lang="ru-RU" sz="800" dirty="0" smtClean="0">
                <a:solidFill>
                  <a:srgbClr val="979797"/>
                </a:solidFill>
                <a:uFill>
                  <a:solidFill>
                    <a:srgbClr val="000000"/>
                  </a:solidFill>
                </a:uFill>
                <a:latin typeface="Calibri" panose="020F0502020204030204" pitchFamily="34" charset="0"/>
              </a:rPr>
              <a:t>наблюдая </a:t>
            </a:r>
            <a:r>
              <a:rPr lang="ru-RU" sz="800" dirty="0">
                <a:solidFill>
                  <a:srgbClr val="979797"/>
                </a:solidFill>
                <a:uFill>
                  <a:solidFill>
                    <a:srgbClr val="000000"/>
                  </a:solidFill>
                </a:uFill>
                <a:latin typeface="Calibri" panose="020F0502020204030204" pitchFamily="34" charset="0"/>
              </a:rPr>
              <a:t>эффекты. Количество волос </a:t>
            </a:r>
            <a:r>
              <a:rPr lang="ru-RU" sz="800" dirty="0" smtClean="0">
                <a:solidFill>
                  <a:srgbClr val="979797"/>
                </a:solidFill>
                <a:uFill>
                  <a:solidFill>
                    <a:srgbClr val="000000"/>
                  </a:solidFill>
                </a:uFill>
                <a:latin typeface="Calibri" panose="020F0502020204030204" pitchFamily="34" charset="0"/>
              </a:rPr>
              <a:t>подсчитывалось </a:t>
            </a:r>
            <a:r>
              <a:rPr lang="ru-RU" sz="800" dirty="0">
                <a:solidFill>
                  <a:srgbClr val="979797"/>
                </a:solidFill>
                <a:uFill>
                  <a:solidFill>
                    <a:srgbClr val="000000"/>
                  </a:solidFill>
                </a:uFill>
                <a:latin typeface="Calibri" panose="020F0502020204030204" pitchFamily="34" charset="0"/>
              </a:rPr>
              <a:t>перед каждым</a:t>
            </a:r>
          </a:p>
          <a:p>
            <a:pPr algn="just"/>
            <a:r>
              <a:rPr lang="ru-RU" sz="800" dirty="0" smtClean="0">
                <a:solidFill>
                  <a:srgbClr val="979797"/>
                </a:solidFill>
                <a:uFill>
                  <a:solidFill>
                    <a:srgbClr val="000000"/>
                  </a:solidFill>
                </a:uFill>
                <a:latin typeface="Calibri" panose="020F0502020204030204" pitchFamily="34" charset="0"/>
              </a:rPr>
              <a:t>применением устройства и </a:t>
            </a:r>
            <a:r>
              <a:rPr lang="ru-RU" sz="800" dirty="0">
                <a:solidFill>
                  <a:srgbClr val="979797"/>
                </a:solidFill>
                <a:uFill>
                  <a:solidFill>
                    <a:srgbClr val="000000"/>
                  </a:solidFill>
                </a:uFill>
                <a:latin typeface="Calibri" panose="020F0502020204030204" pitchFamily="34" charset="0"/>
              </a:rPr>
              <a:t>через 1, 2, 3, 6 и 12 месяцев после того, </a:t>
            </a:r>
            <a:r>
              <a:rPr lang="ru-RU" sz="800" dirty="0" smtClean="0">
                <a:solidFill>
                  <a:srgbClr val="979797"/>
                </a:solidFill>
                <a:uFill>
                  <a:solidFill>
                    <a:srgbClr val="000000"/>
                  </a:solidFill>
                </a:uFill>
                <a:latin typeface="Calibri" panose="020F0502020204030204" pitchFamily="34" charset="0"/>
              </a:rPr>
              <a:t>как была проведена последняя процедура. </a:t>
            </a:r>
            <a:r>
              <a:rPr lang="ru-RU" sz="800" dirty="0">
                <a:solidFill>
                  <a:srgbClr val="979797"/>
                </a:solidFill>
                <a:uFill>
                  <a:solidFill>
                    <a:srgbClr val="000000"/>
                  </a:solidFill>
                </a:uFill>
                <a:latin typeface="Calibri" panose="020F0502020204030204" pitchFamily="34" charset="0"/>
              </a:rPr>
              <a:t>Никаких дополнительных </a:t>
            </a:r>
            <a:r>
              <a:rPr lang="ru-RU" sz="800" dirty="0" smtClean="0">
                <a:solidFill>
                  <a:srgbClr val="979797"/>
                </a:solidFill>
                <a:uFill>
                  <a:solidFill>
                    <a:srgbClr val="000000"/>
                  </a:solidFill>
                </a:uFill>
                <a:latin typeface="Calibri" panose="020F0502020204030204" pitchFamily="34" charset="0"/>
              </a:rPr>
              <a:t>процедур проведено не было </a:t>
            </a:r>
            <a:r>
              <a:rPr lang="ru-RU" sz="800" dirty="0">
                <a:solidFill>
                  <a:srgbClr val="979797"/>
                </a:solidFill>
                <a:uFill>
                  <a:solidFill>
                    <a:srgbClr val="000000"/>
                  </a:solidFill>
                </a:uFill>
                <a:latin typeface="Calibri" panose="020F0502020204030204" pitchFamily="34" charset="0"/>
              </a:rPr>
              <a:t>после третьей обработки</a:t>
            </a:r>
            <a:r>
              <a:rPr lang="ru-RU" sz="800" dirty="0" smtClean="0">
                <a:solidFill>
                  <a:srgbClr val="979797"/>
                </a:solidFill>
                <a:uFill>
                  <a:solidFill>
                    <a:srgbClr val="000000"/>
                  </a:solidFill>
                </a:uFill>
                <a:latin typeface="Calibri" panose="020F0502020204030204" pitchFamily="34" charset="0"/>
              </a:rPr>
              <a:t>.</a:t>
            </a:r>
            <a:endParaRPr lang="ru-RU" sz="800" dirty="0">
              <a:solidFill>
                <a:srgbClr val="979797"/>
              </a:solidFill>
              <a:uFill>
                <a:solidFill>
                  <a:srgbClr val="000000"/>
                </a:solidFill>
              </a:uFill>
              <a:latin typeface="Calibri" panose="020F0502020204030204" pitchFamily="34" charset="0"/>
            </a:endParaRPr>
          </a:p>
        </p:txBody>
      </p:sp>
      <p:sp>
        <p:nvSpPr>
          <p:cNvPr id="3" name="Прямоугольник 2"/>
          <p:cNvSpPr/>
          <p:nvPr/>
        </p:nvSpPr>
        <p:spPr>
          <a:xfrm>
            <a:off x="2430463" y="11857"/>
            <a:ext cx="2428875" cy="4770537"/>
          </a:xfrm>
          <a:prstGeom prst="rect">
            <a:avLst/>
          </a:prstGeom>
        </p:spPr>
        <p:txBody>
          <a:bodyPr>
            <a:spAutoFit/>
          </a:bodyPr>
          <a:lstStyle/>
          <a:p>
            <a:pPr lvl="0" algn="just"/>
            <a:r>
              <a:rPr lang="ru-RU" sz="800" dirty="0">
                <a:solidFill>
                  <a:srgbClr val="6B9E7E"/>
                </a:solidFill>
                <a:uFill>
                  <a:solidFill>
                    <a:srgbClr val="000000"/>
                  </a:solidFill>
                </a:uFill>
                <a:latin typeface="Calibri" panose="020F0502020204030204" pitchFamily="34" charset="0"/>
              </a:rPr>
              <a:t>ПОЛЬЗА</a:t>
            </a:r>
          </a:p>
          <a:p>
            <a:pPr lvl="0" algn="just"/>
            <a:r>
              <a:rPr lang="ru-RU" sz="800" dirty="0">
                <a:solidFill>
                  <a:srgbClr val="979797"/>
                </a:solidFill>
                <a:uFill>
                  <a:solidFill>
                    <a:srgbClr val="000000"/>
                  </a:solidFill>
                </a:uFill>
                <a:latin typeface="Calibri" panose="020F0502020204030204" pitchFamily="34" charset="0"/>
              </a:rPr>
              <a:t>При использовании устройства по назначению, вы получаете постоянные результаты. Результаты варьируются от человека к человеку и зависят от того, какой участок тела обрабатывается, и как близко к инструкции вы следуете. Клинические исследования показали следующие преимущества:</a:t>
            </a:r>
          </a:p>
          <a:p>
            <a:pPr lvl="0" algn="just"/>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61% среднее снижение волос через 3 недели</a:t>
            </a:r>
          </a:p>
          <a:p>
            <a:pPr lvl="0" algn="just"/>
            <a:r>
              <a:rPr lang="ru-RU" sz="800" dirty="0">
                <a:solidFill>
                  <a:srgbClr val="979797"/>
                </a:solidFill>
                <a:uFill>
                  <a:solidFill>
                    <a:srgbClr val="000000"/>
                  </a:solidFill>
                </a:uFill>
                <a:latin typeface="Calibri" panose="020F0502020204030204" pitchFamily="34" charset="0"/>
              </a:rPr>
              <a:t>после первой обработки</a:t>
            </a:r>
          </a:p>
          <a:p>
            <a:pPr lvl="0" algn="just"/>
            <a:r>
              <a:rPr lang="ru-RU" sz="800" dirty="0">
                <a:solidFill>
                  <a:srgbClr val="979797"/>
                </a:solidFill>
                <a:uFill>
                  <a:solidFill>
                    <a:srgbClr val="000000"/>
                  </a:solidFill>
                </a:uFill>
                <a:latin typeface="Calibri" panose="020F0502020204030204" pitchFamily="34" charset="0"/>
              </a:rPr>
              <a:t>• 70% среднее снижение </a:t>
            </a:r>
            <a:r>
              <a:rPr lang="ru-RU" sz="800" dirty="0" smtClean="0">
                <a:solidFill>
                  <a:srgbClr val="979797"/>
                </a:solidFill>
                <a:uFill>
                  <a:solidFill>
                    <a:srgbClr val="000000"/>
                  </a:solidFill>
                </a:uFill>
                <a:latin typeface="Calibri" panose="020F0502020204030204" pitchFamily="34" charset="0"/>
              </a:rPr>
              <a:t>волос через 3 </a:t>
            </a:r>
            <a:r>
              <a:rPr lang="ru-RU" sz="800" dirty="0">
                <a:solidFill>
                  <a:srgbClr val="979797"/>
                </a:solidFill>
                <a:uFill>
                  <a:solidFill>
                    <a:srgbClr val="000000"/>
                  </a:solidFill>
                </a:uFill>
                <a:latin typeface="Calibri" panose="020F0502020204030204" pitchFamily="34" charset="0"/>
              </a:rPr>
              <a:t>недели</a:t>
            </a:r>
          </a:p>
          <a:p>
            <a:pPr lvl="0" algn="just"/>
            <a:r>
              <a:rPr lang="ru-RU" sz="800" dirty="0">
                <a:solidFill>
                  <a:srgbClr val="979797"/>
                </a:solidFill>
                <a:uFill>
                  <a:solidFill>
                    <a:srgbClr val="000000"/>
                  </a:solidFill>
                </a:uFill>
                <a:latin typeface="Calibri" panose="020F0502020204030204" pitchFamily="34" charset="0"/>
              </a:rPr>
              <a:t>после второй обработки</a:t>
            </a:r>
          </a:p>
          <a:p>
            <a:pPr lvl="0" algn="just"/>
            <a:r>
              <a:rPr lang="ru-RU" sz="800" dirty="0">
                <a:solidFill>
                  <a:srgbClr val="979797"/>
                </a:solidFill>
                <a:uFill>
                  <a:solidFill>
                    <a:srgbClr val="000000"/>
                  </a:solidFill>
                </a:uFill>
                <a:latin typeface="Calibri" panose="020F0502020204030204" pitchFamily="34" charset="0"/>
              </a:rPr>
              <a:t>• 60% среднее снижение </a:t>
            </a:r>
            <a:r>
              <a:rPr lang="ru-RU" sz="800" dirty="0" smtClean="0">
                <a:solidFill>
                  <a:srgbClr val="979797"/>
                </a:solidFill>
                <a:uFill>
                  <a:solidFill>
                    <a:srgbClr val="000000"/>
                  </a:solidFill>
                </a:uFill>
                <a:latin typeface="Calibri" panose="020F0502020204030204" pitchFamily="34" charset="0"/>
              </a:rPr>
              <a:t>волос через 1 </a:t>
            </a:r>
            <a:r>
              <a:rPr lang="ru-RU" sz="800" dirty="0">
                <a:solidFill>
                  <a:srgbClr val="979797"/>
                </a:solidFill>
                <a:uFill>
                  <a:solidFill>
                    <a:srgbClr val="000000"/>
                  </a:solidFill>
                </a:uFill>
                <a:latin typeface="Calibri" panose="020F0502020204030204" pitchFamily="34" charset="0"/>
              </a:rPr>
              <a:t>месяц</a:t>
            </a:r>
          </a:p>
          <a:p>
            <a:pPr lvl="0" algn="just"/>
            <a:r>
              <a:rPr lang="ru-RU" sz="800" dirty="0">
                <a:solidFill>
                  <a:srgbClr val="979797"/>
                </a:solidFill>
                <a:uFill>
                  <a:solidFill>
                    <a:srgbClr val="000000"/>
                  </a:solidFill>
                </a:uFill>
                <a:latin typeface="Calibri" panose="020F0502020204030204" pitchFamily="34" charset="0"/>
              </a:rPr>
              <a:t>после третьей обработки</a:t>
            </a:r>
          </a:p>
          <a:p>
            <a:pPr lvl="0" algn="just"/>
            <a:r>
              <a:rPr lang="ru-RU" sz="800" dirty="0">
                <a:solidFill>
                  <a:srgbClr val="979797"/>
                </a:solidFill>
                <a:uFill>
                  <a:solidFill>
                    <a:srgbClr val="000000"/>
                  </a:solidFill>
                </a:uFill>
                <a:latin typeface="Calibri" panose="020F0502020204030204" pitchFamily="34" charset="0"/>
              </a:rPr>
              <a:t>• 33% среднее снижение </a:t>
            </a:r>
            <a:r>
              <a:rPr lang="ru-RU" sz="800" dirty="0" smtClean="0">
                <a:solidFill>
                  <a:srgbClr val="979797"/>
                </a:solidFill>
                <a:uFill>
                  <a:solidFill>
                    <a:srgbClr val="000000"/>
                  </a:solidFill>
                </a:uFill>
                <a:latin typeface="Calibri" panose="020F0502020204030204" pitchFamily="34" charset="0"/>
              </a:rPr>
              <a:t>волос через 12 </a:t>
            </a:r>
            <a:r>
              <a:rPr lang="ru-RU" sz="800" dirty="0">
                <a:solidFill>
                  <a:srgbClr val="979797"/>
                </a:solidFill>
                <a:uFill>
                  <a:solidFill>
                    <a:srgbClr val="000000"/>
                  </a:solidFill>
                </a:uFill>
                <a:latin typeface="Calibri" panose="020F0502020204030204" pitchFamily="34" charset="0"/>
              </a:rPr>
              <a:t>месяцев</a:t>
            </a:r>
          </a:p>
          <a:p>
            <a:pPr lvl="0" algn="just"/>
            <a:r>
              <a:rPr lang="ru-RU" sz="800" dirty="0">
                <a:solidFill>
                  <a:srgbClr val="979797"/>
                </a:solidFill>
                <a:uFill>
                  <a:solidFill>
                    <a:srgbClr val="000000"/>
                  </a:solidFill>
                </a:uFill>
                <a:latin typeface="Calibri" panose="020F0502020204030204" pitchFamily="34" charset="0"/>
              </a:rPr>
              <a:t>после третьей обработки</a:t>
            </a:r>
          </a:p>
          <a:p>
            <a:pPr lvl="0" algn="just"/>
            <a:r>
              <a:rPr lang="ru-RU" sz="800" dirty="0">
                <a:solidFill>
                  <a:srgbClr val="979797"/>
                </a:solidFill>
                <a:uFill>
                  <a:solidFill>
                    <a:srgbClr val="000000"/>
                  </a:solidFill>
                </a:uFill>
                <a:latin typeface="Calibri" panose="020F0502020204030204" pitchFamily="34" charset="0"/>
              </a:rPr>
              <a:t>В исследовании, 69 из 79 пользователей (87%) сообщили</a:t>
            </a:r>
            <a:r>
              <a:rPr lang="ru-RU" sz="800" dirty="0" smtClean="0">
                <a:solidFill>
                  <a:srgbClr val="979797"/>
                </a:solidFill>
                <a:uFill>
                  <a:solidFill>
                    <a:srgbClr val="000000"/>
                  </a:solidFill>
                </a:uFill>
                <a:latin typeface="Calibri" panose="020F0502020204030204" pitchFamily="34" charset="0"/>
              </a:rPr>
              <a:t>, что волосы стали тоньше через </a:t>
            </a:r>
            <a:r>
              <a:rPr lang="ru-RU" sz="800" dirty="0">
                <a:solidFill>
                  <a:srgbClr val="979797"/>
                </a:solidFill>
                <a:uFill>
                  <a:solidFill>
                    <a:srgbClr val="000000"/>
                  </a:solidFill>
                </a:uFill>
                <a:latin typeface="Calibri" panose="020F0502020204030204" pitchFamily="34" charset="0"/>
              </a:rPr>
              <a:t>1 месяц после последней обработки, </a:t>
            </a:r>
            <a:r>
              <a:rPr lang="ru-RU" sz="800" dirty="0" smtClean="0">
                <a:solidFill>
                  <a:srgbClr val="979797"/>
                </a:solidFill>
                <a:uFill>
                  <a:solidFill>
                    <a:srgbClr val="000000"/>
                  </a:solidFill>
                </a:uFill>
                <a:latin typeface="Calibri" panose="020F0502020204030204" pitchFamily="34" charset="0"/>
              </a:rPr>
              <a:t>чем до </a:t>
            </a:r>
            <a:r>
              <a:rPr lang="ru-RU" sz="800" dirty="0">
                <a:solidFill>
                  <a:srgbClr val="979797"/>
                </a:solidFill>
                <a:uFill>
                  <a:solidFill>
                    <a:srgbClr val="000000"/>
                  </a:solidFill>
                </a:uFill>
                <a:latin typeface="Calibri" panose="020F0502020204030204" pitchFamily="34" charset="0"/>
              </a:rPr>
              <a:t>процедуры. И 55 из 79 пользователей (70</a:t>
            </a:r>
            <a:r>
              <a:rPr lang="ru-RU" sz="800" dirty="0" smtClean="0">
                <a:solidFill>
                  <a:srgbClr val="979797"/>
                </a:solidFill>
                <a:uFill>
                  <a:solidFill>
                    <a:srgbClr val="000000"/>
                  </a:solidFill>
                </a:uFill>
                <a:latin typeface="Calibri" panose="020F0502020204030204" pitchFamily="34" charset="0"/>
              </a:rPr>
              <a:t>%) сообщили, что волосы стали </a:t>
            </a:r>
            <a:r>
              <a:rPr lang="ru-RU" sz="800" dirty="0">
                <a:solidFill>
                  <a:srgbClr val="979797"/>
                </a:solidFill>
                <a:uFill>
                  <a:solidFill>
                    <a:srgbClr val="000000"/>
                  </a:solidFill>
                </a:uFill>
                <a:latin typeface="Calibri" panose="020F0502020204030204" pitchFamily="34" charset="0"/>
              </a:rPr>
              <a:t>светлее </a:t>
            </a:r>
            <a:r>
              <a:rPr lang="ru-RU" sz="800" dirty="0" smtClean="0">
                <a:solidFill>
                  <a:srgbClr val="979797"/>
                </a:solidFill>
                <a:uFill>
                  <a:solidFill>
                    <a:srgbClr val="000000"/>
                  </a:solidFill>
                </a:uFill>
                <a:latin typeface="Calibri" panose="020F0502020204030204" pitchFamily="34" charset="0"/>
              </a:rPr>
              <a:t>через </a:t>
            </a:r>
            <a:r>
              <a:rPr lang="ru-RU" sz="800" dirty="0">
                <a:solidFill>
                  <a:srgbClr val="979797"/>
                </a:solidFill>
                <a:uFill>
                  <a:solidFill>
                    <a:srgbClr val="000000"/>
                  </a:solidFill>
                </a:uFill>
                <a:latin typeface="Calibri" panose="020F0502020204030204" pitchFamily="34" charset="0"/>
              </a:rPr>
              <a:t>1 месяц после </a:t>
            </a:r>
            <a:r>
              <a:rPr lang="ru-RU" sz="800" dirty="0" smtClean="0">
                <a:solidFill>
                  <a:srgbClr val="979797"/>
                </a:solidFill>
                <a:uFill>
                  <a:solidFill>
                    <a:srgbClr val="000000"/>
                  </a:solidFill>
                </a:uFill>
                <a:latin typeface="Calibri" panose="020F0502020204030204" pitchFamily="34" charset="0"/>
              </a:rPr>
              <a:t>последнего применения, </a:t>
            </a:r>
            <a:r>
              <a:rPr lang="ru-RU" sz="800" dirty="0">
                <a:solidFill>
                  <a:srgbClr val="979797"/>
                </a:solidFill>
                <a:uFill>
                  <a:solidFill>
                    <a:srgbClr val="000000"/>
                  </a:solidFill>
                </a:uFill>
                <a:latin typeface="Calibri" panose="020F0502020204030204" pitchFamily="34" charset="0"/>
              </a:rPr>
              <a:t>чем </a:t>
            </a:r>
            <a:r>
              <a:rPr lang="ru-RU" sz="800" dirty="0" smtClean="0">
                <a:solidFill>
                  <a:srgbClr val="979797"/>
                </a:solidFill>
                <a:uFill>
                  <a:solidFill>
                    <a:srgbClr val="000000"/>
                  </a:solidFill>
                </a:uFill>
                <a:latin typeface="Calibri" panose="020F0502020204030204" pitchFamily="34" charset="0"/>
              </a:rPr>
              <a:t>до процедур.</a:t>
            </a:r>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Эти результаты были получены только с 3 обработок.</a:t>
            </a:r>
          </a:p>
          <a:p>
            <a:pPr lvl="0" algn="just"/>
            <a:r>
              <a:rPr lang="ru-RU" sz="800" dirty="0">
                <a:solidFill>
                  <a:srgbClr val="979797"/>
                </a:solidFill>
                <a:uFill>
                  <a:solidFill>
                    <a:srgbClr val="000000"/>
                  </a:solidFill>
                </a:uFill>
                <a:latin typeface="Calibri" panose="020F0502020204030204" pitchFamily="34" charset="0"/>
              </a:rPr>
              <a:t>Для достижения наилучших результатов </a:t>
            </a:r>
            <a:r>
              <a:rPr lang="ru-RU" sz="800" dirty="0" smtClean="0">
                <a:solidFill>
                  <a:srgbClr val="979797"/>
                </a:solidFill>
                <a:uFill>
                  <a:solidFill>
                    <a:srgbClr val="000000"/>
                  </a:solidFill>
                </a:uFill>
                <a:latin typeface="Calibri" panose="020F0502020204030204" pitchFamily="34" charset="0"/>
              </a:rPr>
              <a:t>применяйте устройство </a:t>
            </a:r>
            <a:r>
              <a:rPr lang="ru-RU" sz="800" dirty="0">
                <a:solidFill>
                  <a:srgbClr val="979797"/>
                </a:solidFill>
                <a:uFill>
                  <a:solidFill>
                    <a:srgbClr val="000000"/>
                  </a:solidFill>
                </a:uFill>
                <a:latin typeface="Calibri" panose="020F0502020204030204" pitchFamily="34" charset="0"/>
              </a:rPr>
              <a:t>через каждые 2 недели в течение 3-х </a:t>
            </a:r>
            <a:r>
              <a:rPr lang="ru-RU" sz="800" dirty="0" smtClean="0">
                <a:solidFill>
                  <a:srgbClr val="979797"/>
                </a:solidFill>
                <a:uFill>
                  <a:solidFill>
                    <a:srgbClr val="000000"/>
                  </a:solidFill>
                </a:uFill>
                <a:latin typeface="Calibri" panose="020F0502020204030204" pitchFamily="34" charset="0"/>
              </a:rPr>
              <a:t>месяцев или до тех пор, </a:t>
            </a:r>
            <a:r>
              <a:rPr lang="ru-RU" sz="800" dirty="0">
                <a:solidFill>
                  <a:srgbClr val="979797"/>
                </a:solidFill>
                <a:uFill>
                  <a:solidFill>
                    <a:srgbClr val="000000"/>
                  </a:solidFill>
                </a:uFill>
                <a:latin typeface="Calibri" panose="020F0502020204030204" pitchFamily="34" charset="0"/>
              </a:rPr>
              <a:t>пока вы не </a:t>
            </a:r>
            <a:r>
              <a:rPr lang="ru-RU" sz="800" dirty="0" smtClean="0">
                <a:solidFill>
                  <a:srgbClr val="979797"/>
                </a:solidFill>
                <a:uFill>
                  <a:solidFill>
                    <a:srgbClr val="000000"/>
                  </a:solidFill>
                </a:uFill>
                <a:latin typeface="Calibri" panose="020F0502020204030204" pitchFamily="34" charset="0"/>
              </a:rPr>
              <a:t>будете удовлетворены количеством сокращенных </a:t>
            </a:r>
            <a:r>
              <a:rPr lang="ru-RU" sz="800" dirty="0">
                <a:solidFill>
                  <a:srgbClr val="979797"/>
                </a:solidFill>
                <a:uFill>
                  <a:solidFill>
                    <a:srgbClr val="000000"/>
                  </a:solidFill>
                </a:uFill>
                <a:latin typeface="Calibri" panose="020F0502020204030204" pitchFamily="34" charset="0"/>
              </a:rPr>
              <a:t>волос</a:t>
            </a:r>
            <a:r>
              <a:rPr lang="ru-RU" sz="800" dirty="0" smtClean="0">
                <a:solidFill>
                  <a:srgbClr val="979797"/>
                </a:solidFill>
                <a:uFill>
                  <a:solidFill>
                    <a:srgbClr val="000000"/>
                  </a:solidFill>
                </a:uFill>
                <a:latin typeface="Calibri" panose="020F0502020204030204" pitchFamily="34" charset="0"/>
              </a:rPr>
              <a:t>.</a:t>
            </a:r>
          </a:p>
          <a:p>
            <a:pPr lvl="0" algn="just"/>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6B9E7E"/>
                </a:solidFill>
                <a:uFill>
                  <a:solidFill>
                    <a:srgbClr val="000000"/>
                  </a:solidFill>
                </a:uFill>
                <a:latin typeface="Calibri" panose="020F0502020204030204" pitchFamily="34" charset="0"/>
              </a:rPr>
              <a:t>РИСКИ</a:t>
            </a:r>
          </a:p>
          <a:p>
            <a:pPr lvl="0" algn="just"/>
            <a:r>
              <a:rPr lang="ru-RU" sz="800" dirty="0">
                <a:solidFill>
                  <a:srgbClr val="979797"/>
                </a:solidFill>
                <a:uFill>
                  <a:solidFill>
                    <a:srgbClr val="000000"/>
                  </a:solidFill>
                </a:uFill>
                <a:latin typeface="Calibri" panose="020F0502020204030204" pitchFamily="34" charset="0"/>
              </a:rPr>
              <a:t>Важно использовать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должным </a:t>
            </a:r>
            <a:r>
              <a:rPr lang="ru-RU" sz="800" dirty="0">
                <a:solidFill>
                  <a:srgbClr val="979797"/>
                </a:solidFill>
                <a:uFill>
                  <a:solidFill>
                    <a:srgbClr val="000000"/>
                  </a:solidFill>
                </a:uFill>
                <a:latin typeface="Calibri" panose="020F0502020204030204" pitchFamily="34" charset="0"/>
              </a:rPr>
              <a:t>образом. Убедитесь, что вы понимаете </a:t>
            </a:r>
            <a:r>
              <a:rPr lang="ru-RU" sz="800" dirty="0" smtClean="0">
                <a:solidFill>
                  <a:srgbClr val="979797"/>
                </a:solidFill>
                <a:uFill>
                  <a:solidFill>
                    <a:srgbClr val="000000"/>
                  </a:solidFill>
                </a:uFill>
                <a:latin typeface="Calibri" panose="020F0502020204030204" pitchFamily="34" charset="0"/>
              </a:rPr>
              <a:t>и соблюдаете </a:t>
            </a:r>
            <a:r>
              <a:rPr lang="ru-RU" sz="800" dirty="0">
                <a:solidFill>
                  <a:srgbClr val="979797"/>
                </a:solidFill>
                <a:uFill>
                  <a:solidFill>
                    <a:srgbClr val="000000"/>
                  </a:solidFill>
                </a:uFill>
                <a:latin typeface="Calibri" panose="020F0502020204030204" pitchFamily="34" charset="0"/>
              </a:rPr>
              <a:t>все </a:t>
            </a:r>
            <a:r>
              <a:rPr lang="ru-RU" sz="800" dirty="0" smtClean="0">
                <a:solidFill>
                  <a:srgbClr val="979797"/>
                </a:solidFill>
                <a:uFill>
                  <a:solidFill>
                    <a:srgbClr val="000000"/>
                  </a:solidFill>
                </a:uFill>
                <a:latin typeface="Calibri" panose="020F0502020204030204" pitchFamily="34" charset="0"/>
              </a:rPr>
              <a:t>предупреждения, описанные в данной брошюре. </a:t>
            </a:r>
            <a:r>
              <a:rPr lang="ru-RU" sz="800" dirty="0">
                <a:solidFill>
                  <a:srgbClr val="979797"/>
                </a:solidFill>
                <a:uFill>
                  <a:solidFill>
                    <a:srgbClr val="000000"/>
                  </a:solidFill>
                </a:uFill>
                <a:latin typeface="Calibri" panose="020F0502020204030204" pitchFamily="34" charset="0"/>
              </a:rPr>
              <a:t>Датчик </a:t>
            </a:r>
            <a:r>
              <a:rPr lang="ru-RU" sz="800" dirty="0" smtClean="0">
                <a:solidFill>
                  <a:srgbClr val="979797"/>
                </a:solidFill>
                <a:uFill>
                  <a:solidFill>
                    <a:srgbClr val="000000"/>
                  </a:solidFill>
                </a:uFill>
                <a:latin typeface="Calibri" panose="020F0502020204030204" pitchFamily="34" charset="0"/>
              </a:rPr>
              <a:t>кожи предотвратит </a:t>
            </a:r>
            <a:r>
              <a:rPr lang="ru-RU" sz="800" dirty="0">
                <a:solidFill>
                  <a:srgbClr val="979797"/>
                </a:solidFill>
                <a:uFill>
                  <a:solidFill>
                    <a:srgbClr val="000000"/>
                  </a:solidFill>
                </a:uFill>
                <a:latin typeface="Calibri" panose="020F0502020204030204" pitchFamily="34" charset="0"/>
              </a:rPr>
              <a:t>использование устройства на </a:t>
            </a:r>
            <a:r>
              <a:rPr lang="ru-RU" sz="800" dirty="0" smtClean="0">
                <a:solidFill>
                  <a:srgbClr val="979797"/>
                </a:solidFill>
                <a:uFill>
                  <a:solidFill>
                    <a:srgbClr val="000000"/>
                  </a:solidFill>
                </a:uFill>
                <a:latin typeface="Calibri" panose="020F0502020204030204" pitchFamily="34" charset="0"/>
              </a:rPr>
              <a:t>противопоказанном типе кожи.</a:t>
            </a:r>
            <a:endParaRPr lang="en-US" sz="800" dirty="0">
              <a:solidFill>
                <a:srgbClr val="979797"/>
              </a:solidFill>
              <a:uFill>
                <a:solidFill>
                  <a:srgbClr val="000000"/>
                </a:solidFill>
              </a:uFill>
              <a:latin typeface="Calibri" panose="020F0502020204030204" pitchFamily="34" charset="0"/>
            </a:endParaRPr>
          </a:p>
        </p:txBody>
      </p:sp>
    </p:spTree>
    <p:extLst>
      <p:ext uri="{BB962C8B-B14F-4D97-AF65-F5344CB8AC3E}">
        <p14:creationId xmlns:p14="http://schemas.microsoft.com/office/powerpoint/2010/main" val="3957381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8900" y="11857"/>
            <a:ext cx="2449601" cy="4647426"/>
          </a:xfrm>
          <a:prstGeom prst="rect">
            <a:avLst/>
          </a:prstGeom>
        </p:spPr>
        <p:txBody>
          <a:bodyPr wrap="square">
            <a:spAutoFit/>
          </a:bodyPr>
          <a:lstStyle/>
          <a:p>
            <a:pPr algn="just"/>
            <a:r>
              <a:rPr lang="ru-RU" sz="800" dirty="0">
                <a:solidFill>
                  <a:srgbClr val="979797"/>
                </a:solidFill>
                <a:uFill>
                  <a:solidFill>
                    <a:srgbClr val="000000"/>
                  </a:solidFill>
                </a:uFill>
                <a:latin typeface="Calibri" panose="020F0502020204030204" pitchFamily="34" charset="0"/>
              </a:rPr>
              <a:t>Если вы используете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в </a:t>
            </a:r>
            <a:r>
              <a:rPr lang="ru-RU" sz="800" dirty="0">
                <a:solidFill>
                  <a:srgbClr val="979797"/>
                </a:solidFill>
                <a:uFill>
                  <a:solidFill>
                    <a:srgbClr val="000000"/>
                  </a:solidFill>
                </a:uFill>
                <a:latin typeface="Calibri" panose="020F0502020204030204" pitchFamily="34" charset="0"/>
              </a:rPr>
              <a:t>соответствии с указаниями, </a:t>
            </a:r>
            <a:r>
              <a:rPr lang="ru-RU" sz="800" dirty="0" smtClean="0">
                <a:solidFill>
                  <a:srgbClr val="979797"/>
                </a:solidFill>
                <a:uFill>
                  <a:solidFill>
                    <a:srgbClr val="000000"/>
                  </a:solidFill>
                </a:uFill>
                <a:latin typeface="Calibri" panose="020F0502020204030204" pitchFamily="34" charset="0"/>
              </a:rPr>
              <a:t>риски являются </a:t>
            </a:r>
            <a:r>
              <a:rPr lang="ru-RU" sz="800" dirty="0">
                <a:solidFill>
                  <a:srgbClr val="979797"/>
                </a:solidFill>
                <a:uFill>
                  <a:solidFill>
                    <a:srgbClr val="000000"/>
                  </a:solidFill>
                </a:uFill>
                <a:latin typeface="Calibri" panose="020F0502020204030204" pitchFamily="34" charset="0"/>
              </a:rPr>
              <a:t>низкими:</a:t>
            </a:r>
          </a:p>
          <a:p>
            <a:pPr algn="just"/>
            <a:r>
              <a:rPr lang="ru-RU" sz="800" dirty="0">
                <a:solidFill>
                  <a:srgbClr val="979797"/>
                </a:solidFill>
                <a:uFill>
                  <a:solidFill>
                    <a:srgbClr val="000000"/>
                  </a:solidFill>
                </a:uFill>
                <a:latin typeface="Calibri" panose="020F0502020204030204" pitchFamily="34" charset="0"/>
              </a:rPr>
              <a:t>• В клиническом </a:t>
            </a:r>
            <a:r>
              <a:rPr lang="ru-RU" sz="800" dirty="0" smtClean="0">
                <a:solidFill>
                  <a:srgbClr val="979797"/>
                </a:solidFill>
                <a:uFill>
                  <a:solidFill>
                    <a:srgbClr val="000000"/>
                  </a:solidFill>
                </a:uFill>
                <a:latin typeface="Calibri" panose="020F0502020204030204" pitchFamily="34" charset="0"/>
              </a:rPr>
              <a:t>исследовании почти </a:t>
            </a:r>
            <a:r>
              <a:rPr lang="ru-RU" sz="800" dirty="0">
                <a:solidFill>
                  <a:srgbClr val="979797"/>
                </a:solidFill>
                <a:uFill>
                  <a:solidFill>
                    <a:srgbClr val="000000"/>
                  </a:solidFill>
                </a:uFill>
                <a:latin typeface="Calibri" panose="020F0502020204030204" pitchFamily="34" charset="0"/>
              </a:rPr>
              <a:t>все </a:t>
            </a:r>
            <a:r>
              <a:rPr lang="ru-RU" sz="800" dirty="0" smtClean="0">
                <a:solidFill>
                  <a:srgbClr val="979797"/>
                </a:solidFill>
                <a:uFill>
                  <a:solidFill>
                    <a:srgbClr val="000000"/>
                  </a:solidFill>
                </a:uFill>
                <a:latin typeface="Calibri" panose="020F0502020204030204" pitchFamily="34" charset="0"/>
              </a:rPr>
              <a:t>пользователи сообщили, что испытывали от легкой </a:t>
            </a:r>
            <a:r>
              <a:rPr lang="ru-RU" sz="800" dirty="0">
                <a:solidFill>
                  <a:srgbClr val="979797"/>
                </a:solidFill>
                <a:uFill>
                  <a:solidFill>
                    <a:srgbClr val="000000"/>
                  </a:solidFill>
                </a:uFill>
                <a:latin typeface="Calibri" panose="020F0502020204030204" pitchFamily="34" charset="0"/>
              </a:rPr>
              <a:t>до умеренной боли </a:t>
            </a:r>
            <a:r>
              <a:rPr lang="ru-RU" sz="800" dirty="0" smtClean="0">
                <a:solidFill>
                  <a:srgbClr val="979797"/>
                </a:solidFill>
                <a:uFill>
                  <a:solidFill>
                    <a:srgbClr val="000000"/>
                  </a:solidFill>
                </a:uFill>
                <a:latin typeface="Calibri" panose="020F0502020204030204" pitchFamily="34" charset="0"/>
              </a:rPr>
              <a:t>и дискомфорт во </a:t>
            </a:r>
            <a:r>
              <a:rPr lang="ru-RU" sz="800" dirty="0">
                <a:solidFill>
                  <a:srgbClr val="979797"/>
                </a:solidFill>
                <a:uFill>
                  <a:solidFill>
                    <a:srgbClr val="000000"/>
                  </a:solidFill>
                </a:uFill>
                <a:latin typeface="Calibri" panose="020F0502020204030204" pitchFamily="34" charset="0"/>
              </a:rPr>
              <a:t>время </a:t>
            </a:r>
            <a:r>
              <a:rPr lang="ru-RU" sz="800" dirty="0" smtClean="0">
                <a:solidFill>
                  <a:srgbClr val="979797"/>
                </a:solidFill>
                <a:uFill>
                  <a:solidFill>
                    <a:srgbClr val="000000"/>
                  </a:solidFill>
                </a:uFill>
                <a:latin typeface="Calibri" panose="020F0502020204030204" pitchFamily="34" charset="0"/>
              </a:rPr>
              <a:t>первого применения лазера, </a:t>
            </a:r>
            <a:r>
              <a:rPr lang="ru-RU" sz="800" dirty="0">
                <a:solidFill>
                  <a:srgbClr val="979797"/>
                </a:solidFill>
                <a:uFill>
                  <a:solidFill>
                    <a:srgbClr val="000000"/>
                  </a:solidFill>
                </a:uFill>
                <a:latin typeface="Calibri" panose="020F0502020204030204" pitchFamily="34" charset="0"/>
              </a:rPr>
              <a:t>со снижением </a:t>
            </a:r>
            <a:r>
              <a:rPr lang="ru-RU" sz="800" dirty="0" smtClean="0">
                <a:solidFill>
                  <a:srgbClr val="979797"/>
                </a:solidFill>
                <a:uFill>
                  <a:solidFill>
                    <a:srgbClr val="000000"/>
                  </a:solidFill>
                </a:uFill>
                <a:latin typeface="Calibri" panose="020F0502020204030204" pitchFamily="34" charset="0"/>
              </a:rPr>
              <a:t>чувствительности при последующих обработках. </a:t>
            </a:r>
            <a:r>
              <a:rPr lang="ru-RU" sz="800" dirty="0">
                <a:solidFill>
                  <a:srgbClr val="979797"/>
                </a:solidFill>
                <a:uFill>
                  <a:solidFill>
                    <a:srgbClr val="000000"/>
                  </a:solidFill>
                </a:uFill>
                <a:latin typeface="Calibri" panose="020F0502020204030204" pitchFamily="34" charset="0"/>
              </a:rPr>
              <a:t>Это </a:t>
            </a:r>
            <a:r>
              <a:rPr lang="ru-RU" sz="800" dirty="0" smtClean="0">
                <a:solidFill>
                  <a:srgbClr val="979797"/>
                </a:solidFill>
                <a:uFill>
                  <a:solidFill>
                    <a:srgbClr val="000000"/>
                  </a:solidFill>
                </a:uFill>
                <a:latin typeface="Calibri" panose="020F0502020204030204" pitchFamily="34" charset="0"/>
              </a:rPr>
              <a:t>нормально. Вы </a:t>
            </a:r>
            <a:r>
              <a:rPr lang="ru-RU" sz="800" dirty="0">
                <a:solidFill>
                  <a:srgbClr val="979797"/>
                </a:solidFill>
                <a:uFill>
                  <a:solidFill>
                    <a:srgbClr val="000000"/>
                  </a:solidFill>
                </a:uFill>
                <a:latin typeface="Calibri" panose="020F0502020204030204" pitchFamily="34" charset="0"/>
              </a:rPr>
              <a:t>можете почувствовать тепло, жжение, покалывание или </a:t>
            </a:r>
            <a:r>
              <a:rPr lang="ru-RU" sz="800" dirty="0" smtClean="0">
                <a:solidFill>
                  <a:srgbClr val="979797"/>
                </a:solidFill>
                <a:uFill>
                  <a:solidFill>
                    <a:srgbClr val="000000"/>
                  </a:solidFill>
                </a:uFill>
                <a:latin typeface="Calibri" panose="020F0502020204030204" pitchFamily="34" charset="0"/>
              </a:rPr>
              <a:t>зуд; некоторые </a:t>
            </a:r>
            <a:r>
              <a:rPr lang="ru-RU" sz="800" dirty="0">
                <a:solidFill>
                  <a:srgbClr val="979797"/>
                </a:solidFill>
                <a:uFill>
                  <a:solidFill>
                    <a:srgbClr val="000000"/>
                  </a:solidFill>
                </a:uFill>
                <a:latin typeface="Calibri" panose="020F0502020204030204" pitchFamily="34" charset="0"/>
              </a:rPr>
              <a:t>пользователи </a:t>
            </a:r>
            <a:r>
              <a:rPr lang="ru-RU" sz="800" dirty="0" smtClean="0">
                <a:solidFill>
                  <a:srgbClr val="979797"/>
                </a:solidFill>
                <a:uFill>
                  <a:solidFill>
                    <a:srgbClr val="000000"/>
                  </a:solidFill>
                </a:uFill>
                <a:latin typeface="Calibri" panose="020F0502020204030204" pitchFamily="34" charset="0"/>
              </a:rPr>
              <a:t>описывали </a:t>
            </a:r>
            <a:r>
              <a:rPr lang="ru-RU" sz="800" dirty="0">
                <a:solidFill>
                  <a:srgbClr val="979797"/>
                </a:solidFill>
                <a:uFill>
                  <a:solidFill>
                    <a:srgbClr val="000000"/>
                  </a:solidFill>
                </a:uFill>
                <a:latin typeface="Calibri" panose="020F0502020204030204" pitchFamily="34" charset="0"/>
              </a:rPr>
              <a:t>чувство такого же </a:t>
            </a:r>
            <a:r>
              <a:rPr lang="ru-RU" sz="800" dirty="0" smtClean="0">
                <a:solidFill>
                  <a:srgbClr val="979797"/>
                </a:solidFill>
                <a:uFill>
                  <a:solidFill>
                    <a:srgbClr val="000000"/>
                  </a:solidFill>
                </a:uFill>
                <a:latin typeface="Calibri" panose="020F0502020204030204" pitchFamily="34" charset="0"/>
              </a:rPr>
              <a:t>уровня дискомфорта, </a:t>
            </a:r>
            <a:r>
              <a:rPr lang="ru-RU" sz="800" dirty="0">
                <a:solidFill>
                  <a:srgbClr val="979797"/>
                </a:solidFill>
                <a:uFill>
                  <a:solidFill>
                    <a:srgbClr val="000000"/>
                  </a:solidFill>
                </a:uFill>
                <a:latin typeface="Calibri" panose="020F0502020204030204" pitchFamily="34" charset="0"/>
              </a:rPr>
              <a:t>как, </a:t>
            </a:r>
            <a:r>
              <a:rPr lang="ru-RU" sz="800" dirty="0" smtClean="0">
                <a:solidFill>
                  <a:srgbClr val="979797"/>
                </a:solidFill>
                <a:uFill>
                  <a:solidFill>
                    <a:srgbClr val="000000"/>
                  </a:solidFill>
                </a:uFill>
                <a:latin typeface="Calibri" panose="020F0502020204030204" pitchFamily="34" charset="0"/>
              </a:rPr>
              <a:t>если бы </a:t>
            </a:r>
            <a:r>
              <a:rPr lang="ru-RU" sz="800" dirty="0">
                <a:solidFill>
                  <a:srgbClr val="979797"/>
                </a:solidFill>
                <a:uFill>
                  <a:solidFill>
                    <a:srgbClr val="000000"/>
                  </a:solidFill>
                </a:uFill>
                <a:latin typeface="Calibri" panose="020F0502020204030204" pitchFamily="34" charset="0"/>
              </a:rPr>
              <a:t>резиновая лента </a:t>
            </a:r>
            <a:r>
              <a:rPr lang="ru-RU" sz="800" dirty="0" smtClean="0">
                <a:solidFill>
                  <a:srgbClr val="979797"/>
                </a:solidFill>
                <a:uFill>
                  <a:solidFill>
                    <a:srgbClr val="000000"/>
                  </a:solidFill>
                </a:uFill>
                <a:latin typeface="Calibri" panose="020F0502020204030204" pitchFamily="34" charset="0"/>
              </a:rPr>
              <a:t>щелкала по коже. </a:t>
            </a:r>
            <a:r>
              <a:rPr lang="ru-RU" sz="800" dirty="0">
                <a:solidFill>
                  <a:srgbClr val="979797"/>
                </a:solidFill>
                <a:uFill>
                  <a:solidFill>
                    <a:srgbClr val="000000"/>
                  </a:solidFill>
                </a:uFill>
                <a:latin typeface="Calibri" panose="020F0502020204030204" pitchFamily="34" charset="0"/>
              </a:rPr>
              <a:t>Если боль слишком </a:t>
            </a:r>
            <a:r>
              <a:rPr lang="ru-RU" sz="800" dirty="0" smtClean="0">
                <a:solidFill>
                  <a:srgbClr val="979797"/>
                </a:solidFill>
                <a:uFill>
                  <a:solidFill>
                    <a:srgbClr val="000000"/>
                  </a:solidFill>
                </a:uFill>
                <a:latin typeface="Calibri" panose="020F0502020204030204" pitchFamily="34" charset="0"/>
              </a:rPr>
              <a:t>интенсивная </a:t>
            </a:r>
            <a:r>
              <a:rPr lang="ru-RU" sz="800" dirty="0">
                <a:solidFill>
                  <a:srgbClr val="979797"/>
                </a:solidFill>
                <a:uFill>
                  <a:solidFill>
                    <a:srgbClr val="000000"/>
                  </a:solidFill>
                </a:uFill>
                <a:latin typeface="Calibri" panose="020F0502020204030204" pitchFamily="34" charset="0"/>
              </a:rPr>
              <a:t>или сохраняется после того, </a:t>
            </a:r>
            <a:r>
              <a:rPr lang="ru-RU" sz="800" dirty="0" smtClean="0">
                <a:solidFill>
                  <a:srgbClr val="979797"/>
                </a:solidFill>
                <a:uFill>
                  <a:solidFill>
                    <a:srgbClr val="000000"/>
                  </a:solidFill>
                </a:uFill>
                <a:latin typeface="Calibri" panose="020F0502020204030204" pitchFamily="34" charset="0"/>
              </a:rPr>
              <a:t>как вы прекратили </a:t>
            </a:r>
            <a:r>
              <a:rPr lang="ru-RU" sz="800" dirty="0">
                <a:solidFill>
                  <a:srgbClr val="979797"/>
                </a:solidFill>
                <a:uFill>
                  <a:solidFill>
                    <a:srgbClr val="000000"/>
                  </a:solidFill>
                </a:uFill>
                <a:latin typeface="Calibri" panose="020F0502020204030204" pitchFamily="34" charset="0"/>
              </a:rPr>
              <a:t>использование </a:t>
            </a:r>
            <a:r>
              <a:rPr lang="en-US" sz="800" dirty="0">
                <a:solidFill>
                  <a:srgbClr val="979797"/>
                </a:solidFill>
                <a:uFill>
                  <a:solidFill>
                    <a:srgbClr val="000000"/>
                  </a:solidFill>
                </a:uFill>
                <a:latin typeface="Calibri" panose="020F0502020204030204" pitchFamily="34" charset="0"/>
              </a:rPr>
              <a:t>TRIA HAIR REMOVAL LASER PRECISION</a:t>
            </a:r>
            <a:r>
              <a:rPr lang="ru-RU" sz="800" dirty="0" smtClean="0">
                <a:solidFill>
                  <a:srgbClr val="979797"/>
                </a:solidFill>
                <a:uFill>
                  <a:solidFill>
                    <a:srgbClr val="000000"/>
                  </a:solidFill>
                </a:uFill>
                <a:latin typeface="Calibri" panose="020F0502020204030204" pitchFamily="34" charset="0"/>
              </a:rPr>
              <a:t>, проконсультируйтесь </a:t>
            </a:r>
            <a:r>
              <a:rPr lang="ru-RU" sz="800" dirty="0">
                <a:solidFill>
                  <a:srgbClr val="979797"/>
                </a:solidFill>
                <a:uFill>
                  <a:solidFill>
                    <a:srgbClr val="000000"/>
                  </a:solidFill>
                </a:uFill>
                <a:latin typeface="Calibri" panose="020F0502020204030204" pitchFamily="34" charset="0"/>
              </a:rPr>
              <a:t>с вашим врачом, прежде чем использовать его снова.</a:t>
            </a:r>
          </a:p>
          <a:p>
            <a:pPr algn="just"/>
            <a:r>
              <a:rPr lang="ru-RU" sz="800" dirty="0">
                <a:solidFill>
                  <a:srgbClr val="979797"/>
                </a:solidFill>
                <a:uFill>
                  <a:solidFill>
                    <a:srgbClr val="000000"/>
                  </a:solidFill>
                </a:uFill>
                <a:latin typeface="Calibri" panose="020F0502020204030204" pitchFamily="34" charset="0"/>
              </a:rPr>
              <a:t>• Ваша кожа может стать красной сразу после </a:t>
            </a:r>
            <a:r>
              <a:rPr lang="ru-RU" sz="800" dirty="0" smtClean="0">
                <a:solidFill>
                  <a:srgbClr val="979797"/>
                </a:solidFill>
                <a:uFill>
                  <a:solidFill>
                    <a:srgbClr val="000000"/>
                  </a:solidFill>
                </a:uFill>
                <a:latin typeface="Calibri" panose="020F0502020204030204" pitchFamily="34" charset="0"/>
              </a:rPr>
              <a:t>процедуры или </a:t>
            </a:r>
            <a:r>
              <a:rPr lang="ru-RU" sz="800" dirty="0">
                <a:solidFill>
                  <a:srgbClr val="979797"/>
                </a:solidFill>
                <a:uFill>
                  <a:solidFill>
                    <a:srgbClr val="000000"/>
                  </a:solidFill>
                </a:uFill>
                <a:latin typeface="Calibri" panose="020F0502020204030204" pitchFamily="34" charset="0"/>
              </a:rPr>
              <a:t>в течение 24 часов. Это покраснение кожи в целом </a:t>
            </a:r>
            <a:r>
              <a:rPr lang="ru-RU" sz="800" dirty="0" smtClean="0">
                <a:solidFill>
                  <a:srgbClr val="979797"/>
                </a:solidFill>
                <a:uFill>
                  <a:solidFill>
                    <a:srgbClr val="000000"/>
                  </a:solidFill>
                </a:uFill>
                <a:latin typeface="Calibri" panose="020F0502020204030204" pitchFamily="34" charset="0"/>
              </a:rPr>
              <a:t>исчезает в </a:t>
            </a:r>
            <a:r>
              <a:rPr lang="ru-RU" sz="800" dirty="0">
                <a:solidFill>
                  <a:srgbClr val="979797"/>
                </a:solidFill>
                <a:uFill>
                  <a:solidFill>
                    <a:srgbClr val="000000"/>
                  </a:solidFill>
                </a:uFill>
                <a:latin typeface="Calibri" panose="020F0502020204030204" pitchFamily="34" charset="0"/>
              </a:rPr>
              <a:t>течение нескольких часов. Обратитесь к врачу, если</a:t>
            </a:r>
          </a:p>
          <a:p>
            <a:pPr algn="just"/>
            <a:r>
              <a:rPr lang="ru-RU" sz="800" dirty="0">
                <a:solidFill>
                  <a:srgbClr val="979797"/>
                </a:solidFill>
                <a:uFill>
                  <a:solidFill>
                    <a:srgbClr val="000000"/>
                  </a:solidFill>
                </a:uFill>
                <a:latin typeface="Calibri" panose="020F0502020204030204" pitchFamily="34" charset="0"/>
              </a:rPr>
              <a:t>покраснение не уходит в течение 2-3 дней.</a:t>
            </a:r>
          </a:p>
          <a:p>
            <a:pPr algn="just"/>
            <a:r>
              <a:rPr lang="ru-RU" sz="800" dirty="0">
                <a:solidFill>
                  <a:srgbClr val="979797"/>
                </a:solidFill>
                <a:uFill>
                  <a:solidFill>
                    <a:srgbClr val="000000"/>
                  </a:solidFill>
                </a:uFill>
                <a:latin typeface="Calibri" panose="020F0502020204030204" pitchFamily="34" charset="0"/>
              </a:rPr>
              <a:t>• В редких случаях некоторые пользователи могут увидеть </a:t>
            </a:r>
            <a:r>
              <a:rPr lang="ru-RU" sz="800" dirty="0" smtClean="0">
                <a:solidFill>
                  <a:srgbClr val="979797"/>
                </a:solidFill>
                <a:uFill>
                  <a:solidFill>
                    <a:srgbClr val="000000"/>
                  </a:solidFill>
                </a:uFill>
                <a:latin typeface="Calibri" panose="020F0502020204030204" pitchFamily="34" charset="0"/>
              </a:rPr>
              <a:t>увеличение количества </a:t>
            </a:r>
            <a:r>
              <a:rPr lang="ru-RU" sz="800" dirty="0">
                <a:solidFill>
                  <a:srgbClr val="979797"/>
                </a:solidFill>
                <a:uFill>
                  <a:solidFill>
                    <a:srgbClr val="000000"/>
                  </a:solidFill>
                </a:uFill>
                <a:latin typeface="Calibri" panose="020F0502020204030204" pitchFamily="34" charset="0"/>
              </a:rPr>
              <a:t>волос в обрабатываемой области </a:t>
            </a:r>
            <a:r>
              <a:rPr lang="ru-RU" sz="800" dirty="0" smtClean="0">
                <a:solidFill>
                  <a:srgbClr val="979797"/>
                </a:solidFill>
                <a:uFill>
                  <a:solidFill>
                    <a:srgbClr val="000000"/>
                  </a:solidFill>
                </a:uFill>
                <a:latin typeface="Calibri" panose="020F0502020204030204" pitchFamily="34" charset="0"/>
              </a:rPr>
              <a:t>после первоначального применения устройства. </a:t>
            </a:r>
            <a:r>
              <a:rPr lang="ru-RU" sz="800" dirty="0">
                <a:solidFill>
                  <a:srgbClr val="979797"/>
                </a:solidFill>
                <a:uFill>
                  <a:solidFill>
                    <a:srgbClr val="000000"/>
                  </a:solidFill>
                </a:uFill>
                <a:latin typeface="Calibri" panose="020F0502020204030204" pitchFamily="34" charset="0"/>
              </a:rPr>
              <a:t>Если этот рост продолжается в </a:t>
            </a:r>
            <a:r>
              <a:rPr lang="ru-RU" sz="800" dirty="0" smtClean="0">
                <a:solidFill>
                  <a:srgbClr val="979797"/>
                </a:solidFill>
                <a:uFill>
                  <a:solidFill>
                    <a:srgbClr val="000000"/>
                  </a:solidFill>
                </a:uFill>
                <a:latin typeface="Calibri" panose="020F0502020204030204" pitchFamily="34" charset="0"/>
              </a:rPr>
              <a:t>течение несколько </a:t>
            </a:r>
            <a:r>
              <a:rPr lang="ru-RU" sz="800" dirty="0">
                <a:solidFill>
                  <a:srgbClr val="979797"/>
                </a:solidFill>
                <a:uFill>
                  <a:solidFill>
                    <a:srgbClr val="000000"/>
                  </a:solidFill>
                </a:uFill>
                <a:latin typeface="Calibri" panose="020F0502020204030204" pitchFamily="34" charset="0"/>
              </a:rPr>
              <a:t>процедур, прекратите использование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и </a:t>
            </a:r>
            <a:r>
              <a:rPr lang="ru-RU" sz="800" dirty="0">
                <a:solidFill>
                  <a:srgbClr val="979797"/>
                </a:solidFill>
                <a:uFill>
                  <a:solidFill>
                    <a:srgbClr val="000000"/>
                  </a:solidFill>
                </a:uFill>
                <a:latin typeface="Calibri" panose="020F0502020204030204" pitchFamily="34" charset="0"/>
              </a:rPr>
              <a:t>обратитесь к врачу.</a:t>
            </a:r>
          </a:p>
          <a:p>
            <a:pPr algn="just"/>
            <a:r>
              <a:rPr lang="ru-RU" sz="800" dirty="0">
                <a:solidFill>
                  <a:srgbClr val="979797"/>
                </a:solidFill>
                <a:uFill>
                  <a:solidFill>
                    <a:srgbClr val="000000"/>
                  </a:solidFill>
                </a:uFill>
                <a:latin typeface="Calibri" panose="020F0502020204030204" pitchFamily="34" charset="0"/>
              </a:rPr>
              <a:t>Следующие симптомы не </a:t>
            </a:r>
            <a:r>
              <a:rPr lang="ru-RU" sz="800" dirty="0" smtClean="0">
                <a:solidFill>
                  <a:srgbClr val="979797"/>
                </a:solidFill>
                <a:uFill>
                  <a:solidFill>
                    <a:srgbClr val="000000"/>
                  </a:solidFill>
                </a:uFill>
                <a:latin typeface="Calibri" panose="020F0502020204030204" pitchFamily="34" charset="0"/>
              </a:rPr>
              <a:t>были выявлены в клиническом исследовании </a:t>
            </a:r>
            <a:r>
              <a:rPr lang="ru-RU" sz="800" dirty="0">
                <a:solidFill>
                  <a:srgbClr val="979797"/>
                </a:solidFill>
                <a:uFill>
                  <a:solidFill>
                    <a:srgbClr val="000000"/>
                  </a:solidFill>
                </a:uFill>
                <a:latin typeface="Calibri" panose="020F0502020204030204" pitchFamily="34" charset="0"/>
              </a:rPr>
              <a:t>(0 из 88), но было</a:t>
            </a:r>
          </a:p>
          <a:p>
            <a:pPr algn="just"/>
            <a:r>
              <a:rPr lang="ru-RU" sz="800" dirty="0" smtClean="0">
                <a:solidFill>
                  <a:srgbClr val="979797"/>
                </a:solidFill>
                <a:uFill>
                  <a:solidFill>
                    <a:srgbClr val="000000"/>
                  </a:solidFill>
                </a:uFill>
                <a:latin typeface="Calibri" panose="020F0502020204030204" pitchFamily="34" charset="0"/>
              </a:rPr>
              <a:t>обнаружено </a:t>
            </a:r>
            <a:r>
              <a:rPr lang="ru-RU" sz="800" dirty="0">
                <a:solidFill>
                  <a:srgbClr val="979797"/>
                </a:solidFill>
                <a:uFill>
                  <a:solidFill>
                    <a:srgbClr val="000000"/>
                  </a:solidFill>
                </a:uFill>
                <a:latin typeface="Calibri" panose="020F0502020204030204" pitchFamily="34" charset="0"/>
              </a:rPr>
              <a:t>с другими лазерами для удаления волос:</a:t>
            </a:r>
          </a:p>
          <a:p>
            <a:pPr algn="just"/>
            <a:r>
              <a:rPr lang="ru-RU"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Отек </a:t>
            </a:r>
            <a:r>
              <a:rPr lang="ru-RU" sz="800" dirty="0">
                <a:solidFill>
                  <a:srgbClr val="979797"/>
                </a:solidFill>
                <a:uFill>
                  <a:solidFill>
                    <a:srgbClr val="000000"/>
                  </a:solidFill>
                </a:uFill>
                <a:latin typeface="Calibri" panose="020F0502020204030204" pitchFamily="34" charset="0"/>
              </a:rPr>
              <a:t>кожи, особенно вокруг волосяного </a:t>
            </a:r>
            <a:r>
              <a:rPr lang="ru-RU" sz="800" dirty="0" smtClean="0">
                <a:solidFill>
                  <a:srgbClr val="979797"/>
                </a:solidFill>
                <a:uFill>
                  <a:solidFill>
                    <a:srgbClr val="000000"/>
                  </a:solidFill>
                </a:uFill>
                <a:latin typeface="Calibri" panose="020F0502020204030204" pitchFamily="34" charset="0"/>
              </a:rPr>
              <a:t>фолликула. Если </a:t>
            </a:r>
            <a:r>
              <a:rPr lang="ru-RU" sz="800" dirty="0">
                <a:solidFill>
                  <a:srgbClr val="979797"/>
                </a:solidFill>
                <a:uFill>
                  <a:solidFill>
                    <a:srgbClr val="000000"/>
                  </a:solidFill>
                </a:uFill>
                <a:latin typeface="Calibri" panose="020F0502020204030204" pitchFamily="34" charset="0"/>
              </a:rPr>
              <a:t>опухоль не исчезает в течение 2-3 </a:t>
            </a:r>
            <a:r>
              <a:rPr lang="ru-RU" sz="800" dirty="0" smtClean="0">
                <a:solidFill>
                  <a:srgbClr val="979797"/>
                </a:solidFill>
                <a:uFill>
                  <a:solidFill>
                    <a:srgbClr val="000000"/>
                  </a:solidFill>
                </a:uFill>
                <a:latin typeface="Calibri" panose="020F0502020204030204" pitchFamily="34" charset="0"/>
              </a:rPr>
              <a:t>дней, прекратите </a:t>
            </a:r>
            <a:r>
              <a:rPr lang="ru-RU" sz="800" dirty="0">
                <a:solidFill>
                  <a:srgbClr val="979797"/>
                </a:solidFill>
                <a:uFill>
                  <a:solidFill>
                    <a:srgbClr val="000000"/>
                  </a:solidFill>
                </a:uFill>
                <a:latin typeface="Calibri" panose="020F0502020204030204" pitchFamily="34" charset="0"/>
              </a:rPr>
              <a:t>использование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и </a:t>
            </a:r>
            <a:r>
              <a:rPr lang="ru-RU" sz="800" dirty="0">
                <a:solidFill>
                  <a:srgbClr val="979797"/>
                </a:solidFill>
                <a:uFill>
                  <a:solidFill>
                    <a:srgbClr val="000000"/>
                  </a:solidFill>
                </a:uFill>
                <a:latin typeface="Calibri" panose="020F0502020204030204" pitchFamily="34" charset="0"/>
              </a:rPr>
              <a:t>обратитесь к врачу</a:t>
            </a:r>
            <a:r>
              <a:rPr lang="ru-RU" sz="800" dirty="0" smtClean="0">
                <a:solidFill>
                  <a:srgbClr val="979797"/>
                </a:solidFill>
                <a:uFill>
                  <a:solidFill>
                    <a:srgbClr val="000000"/>
                  </a:solidFill>
                </a:uFill>
                <a:latin typeface="Calibri" panose="020F0502020204030204" pitchFamily="34" charset="0"/>
              </a:rPr>
              <a:t>.</a:t>
            </a:r>
            <a:endParaRPr lang="ru-RU" sz="800" dirty="0">
              <a:solidFill>
                <a:srgbClr val="979797"/>
              </a:solidFill>
              <a:uFill>
                <a:solidFill>
                  <a:srgbClr val="000000"/>
                </a:solidFill>
              </a:uFill>
              <a:latin typeface="Calibri" panose="020F0502020204030204" pitchFamily="34" charset="0"/>
            </a:endParaRPr>
          </a:p>
        </p:txBody>
      </p:sp>
      <p:sp>
        <p:nvSpPr>
          <p:cNvPr id="3" name="Прямоугольник 2"/>
          <p:cNvSpPr/>
          <p:nvPr/>
        </p:nvSpPr>
        <p:spPr>
          <a:xfrm>
            <a:off x="2498501" y="11857"/>
            <a:ext cx="2360837" cy="4893647"/>
          </a:xfrm>
          <a:prstGeom prst="rect">
            <a:avLst/>
          </a:prstGeom>
        </p:spPr>
        <p:txBody>
          <a:bodyPr wrap="square">
            <a:spAutoFit/>
          </a:bodyPr>
          <a:lstStyle/>
          <a:p>
            <a:pPr lvl="0" algn="just"/>
            <a:r>
              <a:rPr lang="ru-RU" sz="800" dirty="0">
                <a:solidFill>
                  <a:srgbClr val="979797"/>
                </a:solidFill>
                <a:uFill>
                  <a:solidFill>
                    <a:srgbClr val="000000"/>
                  </a:solidFill>
                </a:uFill>
                <a:latin typeface="Calibri" panose="020F0502020204030204" pitchFamily="34" charset="0"/>
              </a:rPr>
              <a:t>• Временное или постоянное обесцвечивание кожи. Если цвет кожи меняется, прекратите использование и обратитесь к врачу.</a:t>
            </a:r>
          </a:p>
          <a:p>
            <a:pPr lvl="0" algn="just"/>
            <a:r>
              <a:rPr lang="ru-RU" sz="800" dirty="0" smtClean="0">
                <a:solidFill>
                  <a:srgbClr val="979797"/>
                </a:solidFill>
                <a:uFill>
                  <a:solidFill>
                    <a:srgbClr val="000000"/>
                  </a:solidFill>
                </a:uFill>
                <a:latin typeface="Calibri" panose="020F0502020204030204" pitchFamily="34" charset="0"/>
              </a:rPr>
              <a:t>• </a:t>
            </a:r>
            <a:r>
              <a:rPr lang="ru-RU" sz="800" dirty="0">
                <a:solidFill>
                  <a:srgbClr val="979797"/>
                </a:solidFill>
                <a:uFill>
                  <a:solidFill>
                    <a:srgbClr val="000000"/>
                  </a:solidFill>
                </a:uFill>
                <a:latin typeface="Calibri" panose="020F0502020204030204" pitchFamily="34" charset="0"/>
              </a:rPr>
              <a:t>Волдыри. Это очень маловероятно для людей со светлым или средним тоном кожи. Если действительно развиваются волдыри, прекратите использование </a:t>
            </a:r>
            <a:r>
              <a:rPr lang="en-US" sz="800" dirty="0">
                <a:solidFill>
                  <a:srgbClr val="979797"/>
                </a:solidFill>
                <a:uFill>
                  <a:solidFill>
                    <a:srgbClr val="000000"/>
                  </a:solidFill>
                </a:uFill>
                <a:latin typeface="Calibri" panose="020F0502020204030204" pitchFamily="34" charset="0"/>
              </a:rPr>
              <a:t>TRIA HAIR REMOVAL LASER </a:t>
            </a:r>
            <a:r>
              <a:rPr lang="en-US" sz="800" dirty="0" smtClean="0">
                <a:solidFill>
                  <a:srgbClr val="979797"/>
                </a:solidFill>
                <a:uFill>
                  <a:solidFill>
                    <a:srgbClr val="000000"/>
                  </a:solidFill>
                </a:uFill>
                <a:latin typeface="Calibri" panose="020F0502020204030204" pitchFamily="34" charset="0"/>
              </a:rPr>
              <a:t>PRECISION</a:t>
            </a:r>
            <a:r>
              <a:rPr lang="ru-RU" sz="800" dirty="0" smtClean="0">
                <a:solidFill>
                  <a:srgbClr val="979797"/>
                </a:solidFill>
                <a:uFill>
                  <a:solidFill>
                    <a:srgbClr val="000000"/>
                  </a:solidFill>
                </a:uFill>
                <a:latin typeface="Calibri" panose="020F0502020204030204" pitchFamily="34" charset="0"/>
              </a:rPr>
              <a:t> проконсультируйтесь </a:t>
            </a:r>
            <a:r>
              <a:rPr lang="ru-RU" sz="800" dirty="0">
                <a:solidFill>
                  <a:srgbClr val="979797"/>
                </a:solidFill>
                <a:uFill>
                  <a:solidFill>
                    <a:srgbClr val="000000"/>
                  </a:solidFill>
                </a:uFill>
                <a:latin typeface="Calibri" panose="020F0502020204030204" pitchFamily="34" charset="0"/>
              </a:rPr>
              <a:t>с Вашим врачом, если это необходимо.</a:t>
            </a:r>
          </a:p>
          <a:p>
            <a:pPr lvl="0" algn="just"/>
            <a:endParaRPr lang="ru-RU" sz="800" dirty="0">
              <a:solidFill>
                <a:srgbClr val="979797"/>
              </a:solidFill>
              <a:uFill>
                <a:solidFill>
                  <a:srgbClr val="000000"/>
                </a:solidFill>
              </a:uFill>
              <a:latin typeface="Calibri" panose="020F0502020204030204" pitchFamily="34" charset="0"/>
            </a:endParaRPr>
          </a:p>
          <a:p>
            <a:pPr lvl="0" algn="just"/>
            <a:r>
              <a:rPr lang="ru-RU" sz="800" dirty="0" smtClean="0">
                <a:solidFill>
                  <a:srgbClr val="6B9E7E"/>
                </a:solidFill>
                <a:uFill>
                  <a:solidFill>
                    <a:srgbClr val="000000"/>
                  </a:solidFill>
                </a:uFill>
                <a:latin typeface="Calibri" panose="020F0502020204030204" pitchFamily="34" charset="0"/>
              </a:rPr>
              <a:t>ПРОЦЕДУРЫ С ЛАЗЕРНЫМ УСТРОЙСТВОМ</a:t>
            </a:r>
            <a:endParaRPr lang="ru-RU" sz="800" dirty="0">
              <a:solidFill>
                <a:srgbClr val="6B9E7E"/>
              </a:solidFill>
              <a:uFill>
                <a:solidFill>
                  <a:srgbClr val="000000"/>
                </a:solidFill>
              </a:uFill>
              <a:latin typeface="Calibri" panose="020F0502020204030204" pitchFamily="34" charset="0"/>
            </a:endParaRPr>
          </a:p>
          <a:p>
            <a:pPr lvl="0" algn="just"/>
            <a:r>
              <a:rPr lang="ru-RU" sz="800" dirty="0">
                <a:solidFill>
                  <a:srgbClr val="6B9E7E"/>
                </a:solidFill>
                <a:uFill>
                  <a:solidFill>
                    <a:srgbClr val="000000"/>
                  </a:solidFill>
                </a:uFill>
                <a:latin typeface="Calibri" panose="020F0502020204030204" pitchFamily="34" charset="0"/>
              </a:rPr>
              <a:t>ОБЗОР</a:t>
            </a:r>
          </a:p>
          <a:p>
            <a:pPr lvl="0" algn="just"/>
            <a:r>
              <a:rPr lang="ru-RU" sz="800" dirty="0">
                <a:solidFill>
                  <a:srgbClr val="979797"/>
                </a:solidFill>
                <a:uFill>
                  <a:solidFill>
                    <a:srgbClr val="000000"/>
                  </a:solidFill>
                </a:uFill>
                <a:latin typeface="Calibri" panose="020F0502020204030204" pitchFamily="34" charset="0"/>
              </a:rPr>
              <a:t>Перед первым </a:t>
            </a:r>
            <a:r>
              <a:rPr lang="ru-RU" sz="800" dirty="0" smtClean="0">
                <a:solidFill>
                  <a:srgbClr val="979797"/>
                </a:solidFill>
                <a:uFill>
                  <a:solidFill>
                    <a:srgbClr val="000000"/>
                  </a:solidFill>
                </a:uFill>
                <a:latin typeface="Calibri" panose="020F0502020204030204" pitchFamily="34" charset="0"/>
              </a:rPr>
              <a:t>ПРИМЕНЕНИЕМ</a:t>
            </a:r>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 З</a:t>
            </a:r>
            <a:r>
              <a:rPr lang="ru-RU" sz="800" dirty="0" smtClean="0">
                <a:solidFill>
                  <a:srgbClr val="979797"/>
                </a:solidFill>
                <a:uFill>
                  <a:solidFill>
                    <a:srgbClr val="000000"/>
                  </a:solidFill>
                </a:uFill>
                <a:latin typeface="Calibri" panose="020F0502020204030204" pitchFamily="34" charset="0"/>
              </a:rPr>
              <a:t>а 6 </a:t>
            </a:r>
            <a:r>
              <a:rPr lang="ru-RU" sz="800" dirty="0">
                <a:solidFill>
                  <a:srgbClr val="979797"/>
                </a:solidFill>
                <a:uFill>
                  <a:solidFill>
                    <a:srgbClr val="000000"/>
                  </a:solidFill>
                </a:uFill>
                <a:latin typeface="Calibri" panose="020F0502020204030204" pitchFamily="34" charset="0"/>
              </a:rPr>
              <a:t>недель до </a:t>
            </a:r>
            <a:r>
              <a:rPr lang="ru-RU" sz="800" dirty="0" smtClean="0">
                <a:solidFill>
                  <a:srgbClr val="979797"/>
                </a:solidFill>
                <a:uFill>
                  <a:solidFill>
                    <a:srgbClr val="000000"/>
                  </a:solidFill>
                </a:uFill>
                <a:latin typeface="Calibri" panose="020F0502020204030204" pitchFamily="34" charset="0"/>
              </a:rPr>
              <a:t>процедур </a:t>
            </a:r>
            <a:r>
              <a:rPr lang="ru-RU" sz="800" dirty="0">
                <a:solidFill>
                  <a:srgbClr val="979797"/>
                </a:solidFill>
                <a:uFill>
                  <a:solidFill>
                    <a:srgbClr val="000000"/>
                  </a:solidFill>
                </a:uFill>
                <a:latin typeface="Calibri" panose="020F0502020204030204" pitchFamily="34" charset="0"/>
              </a:rPr>
              <a:t>прекратите </a:t>
            </a:r>
            <a:r>
              <a:rPr lang="ru-RU" sz="800" dirty="0" smtClean="0">
                <a:solidFill>
                  <a:srgbClr val="979797"/>
                </a:solidFill>
                <a:uFill>
                  <a:solidFill>
                    <a:srgbClr val="000000"/>
                  </a:solidFill>
                </a:uFill>
                <a:latin typeface="Calibri" panose="020F0502020204030204" pitchFamily="34" charset="0"/>
              </a:rPr>
              <a:t>депиляцию или </a:t>
            </a:r>
            <a:r>
              <a:rPr lang="ru-RU" sz="800" dirty="0" err="1" smtClean="0">
                <a:solidFill>
                  <a:srgbClr val="979797"/>
                </a:solidFill>
                <a:uFill>
                  <a:solidFill>
                    <a:srgbClr val="000000"/>
                  </a:solidFill>
                </a:uFill>
                <a:latin typeface="Calibri" panose="020F0502020204030204" pitchFamily="34" charset="0"/>
              </a:rPr>
              <a:t>выщипывание</a:t>
            </a:r>
            <a:r>
              <a:rPr lang="ru-RU" sz="800" dirty="0" smtClean="0">
                <a:solidFill>
                  <a:srgbClr val="979797"/>
                </a:solidFill>
                <a:uFill>
                  <a:solidFill>
                    <a:srgbClr val="000000"/>
                  </a:solidFill>
                </a:uFill>
                <a:latin typeface="Calibri" panose="020F0502020204030204" pitchFamily="34" charset="0"/>
              </a:rPr>
              <a:t> волос.</a:t>
            </a:r>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 По крайней мере за 1 день до начала </a:t>
            </a:r>
            <a:r>
              <a:rPr lang="ru-RU" sz="800" dirty="0" smtClean="0">
                <a:solidFill>
                  <a:srgbClr val="979797"/>
                </a:solidFill>
                <a:uFill>
                  <a:solidFill>
                    <a:srgbClr val="000000"/>
                  </a:solidFill>
                </a:uFill>
                <a:latin typeface="Calibri" panose="020F0502020204030204" pitchFamily="34" charset="0"/>
              </a:rPr>
              <a:t>процедур, </a:t>
            </a:r>
            <a:r>
              <a:rPr lang="ru-RU" sz="800" dirty="0">
                <a:solidFill>
                  <a:srgbClr val="979797"/>
                </a:solidFill>
                <a:uFill>
                  <a:solidFill>
                    <a:srgbClr val="000000"/>
                  </a:solidFill>
                </a:uFill>
                <a:latin typeface="Calibri" panose="020F0502020204030204" pitchFamily="34" charset="0"/>
              </a:rPr>
              <a:t>выполнить </a:t>
            </a:r>
            <a:r>
              <a:rPr lang="ru-RU" sz="800" dirty="0" smtClean="0">
                <a:solidFill>
                  <a:srgbClr val="979797"/>
                </a:solidFill>
                <a:uFill>
                  <a:solidFill>
                    <a:srgbClr val="000000"/>
                  </a:solidFill>
                </a:uFill>
                <a:latin typeface="Calibri" panose="020F0502020204030204" pitchFamily="34" charset="0"/>
              </a:rPr>
              <a:t>тест </a:t>
            </a:r>
            <a:r>
              <a:rPr lang="ru-RU" sz="800" dirty="0">
                <a:solidFill>
                  <a:srgbClr val="979797"/>
                </a:solidFill>
                <a:uFill>
                  <a:solidFill>
                    <a:srgbClr val="000000"/>
                  </a:solidFill>
                </a:uFill>
                <a:latin typeface="Calibri" panose="020F0502020204030204" pitchFamily="34" charset="0"/>
              </a:rPr>
              <a:t>на вашей </a:t>
            </a:r>
            <a:r>
              <a:rPr lang="ru-RU" sz="800" dirty="0" smtClean="0">
                <a:solidFill>
                  <a:srgbClr val="979797"/>
                </a:solidFill>
                <a:uFill>
                  <a:solidFill>
                    <a:srgbClr val="000000"/>
                  </a:solidFill>
                </a:uFill>
                <a:latin typeface="Calibri" panose="020F0502020204030204" pitchFamily="34" charset="0"/>
              </a:rPr>
              <a:t>коже.</a:t>
            </a:r>
          </a:p>
          <a:p>
            <a:pPr lvl="0" algn="just"/>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6B9E7E"/>
                </a:solidFill>
                <a:uFill>
                  <a:solidFill>
                    <a:srgbClr val="000000"/>
                  </a:solidFill>
                </a:uFill>
                <a:latin typeface="Calibri" panose="020F0502020204030204" pitchFamily="34" charset="0"/>
              </a:rPr>
              <a:t>ПЕРЕД КАЖДОЙ </a:t>
            </a:r>
            <a:r>
              <a:rPr lang="ru-RU" sz="800" dirty="0" smtClean="0">
                <a:solidFill>
                  <a:srgbClr val="6B9E7E"/>
                </a:solidFill>
                <a:uFill>
                  <a:solidFill>
                    <a:srgbClr val="000000"/>
                  </a:solidFill>
                </a:uFill>
                <a:latin typeface="Calibri" panose="020F0502020204030204" pitchFamily="34" charset="0"/>
              </a:rPr>
              <a:t>ПРОЦЕДУРОЙ</a:t>
            </a:r>
          </a:p>
          <a:p>
            <a:pPr lvl="0" algn="just"/>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Зарядите устройство.</a:t>
            </a:r>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 Отключите его от зарядного устройства.</a:t>
            </a:r>
          </a:p>
          <a:p>
            <a:pPr lvl="0" algn="just"/>
            <a:r>
              <a:rPr lang="ru-RU"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Очистить, побрить </a:t>
            </a:r>
            <a:r>
              <a:rPr lang="ru-RU" sz="800" dirty="0">
                <a:solidFill>
                  <a:srgbClr val="979797"/>
                </a:solidFill>
                <a:uFill>
                  <a:solidFill>
                    <a:srgbClr val="000000"/>
                  </a:solidFill>
                </a:uFill>
                <a:latin typeface="Calibri" panose="020F0502020204030204" pitchFamily="34" charset="0"/>
              </a:rPr>
              <a:t>и </a:t>
            </a:r>
            <a:r>
              <a:rPr lang="ru-RU" sz="800" dirty="0" smtClean="0">
                <a:solidFill>
                  <a:srgbClr val="979797"/>
                </a:solidFill>
                <a:uFill>
                  <a:solidFill>
                    <a:srgbClr val="000000"/>
                  </a:solidFill>
                </a:uFill>
                <a:latin typeface="Calibri" panose="020F0502020204030204" pitchFamily="34" charset="0"/>
              </a:rPr>
              <a:t>высушить кожу.</a:t>
            </a:r>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Включите устройство.</a:t>
            </a:r>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 </a:t>
            </a:r>
            <a:r>
              <a:rPr lang="ru-RU" sz="800" dirty="0" smtClean="0">
                <a:solidFill>
                  <a:srgbClr val="979797"/>
                </a:solidFill>
                <a:uFill>
                  <a:solidFill>
                    <a:srgbClr val="000000"/>
                  </a:solidFill>
                </a:uFill>
                <a:latin typeface="Calibri" panose="020F0502020204030204" pitchFamily="34" charset="0"/>
              </a:rPr>
              <a:t>Разблокируйте его с помощью датчика кожи.</a:t>
            </a:r>
          </a:p>
          <a:p>
            <a:pPr lvl="0" algn="just"/>
            <a:r>
              <a:rPr lang="ru-RU" sz="800" dirty="0" smtClean="0">
                <a:solidFill>
                  <a:srgbClr val="979797"/>
                </a:solidFill>
                <a:uFill>
                  <a:solidFill>
                    <a:srgbClr val="000000"/>
                  </a:solidFill>
                </a:uFill>
                <a:latin typeface="Calibri" panose="020F0502020204030204" pitchFamily="34" charset="0"/>
              </a:rPr>
              <a:t>• Установите уровень обработки.</a:t>
            </a:r>
          </a:p>
          <a:p>
            <a:pPr lvl="0" algn="just"/>
            <a:endParaRPr lang="ru-RU" sz="800" dirty="0" smtClean="0">
              <a:solidFill>
                <a:srgbClr val="979797"/>
              </a:solidFill>
              <a:uFill>
                <a:solidFill>
                  <a:srgbClr val="000000"/>
                </a:solidFill>
              </a:uFill>
              <a:latin typeface="Calibri" panose="020F0502020204030204" pitchFamily="34" charset="0"/>
            </a:endParaRPr>
          </a:p>
          <a:p>
            <a:pPr lvl="0" algn="just"/>
            <a:r>
              <a:rPr lang="ru-RU" sz="800" dirty="0" smtClean="0">
                <a:solidFill>
                  <a:srgbClr val="6B9E7E"/>
                </a:solidFill>
                <a:uFill>
                  <a:solidFill>
                    <a:srgbClr val="000000"/>
                  </a:solidFill>
                </a:uFill>
                <a:latin typeface="Calibri" panose="020F0502020204030204" pitchFamily="34" charset="0"/>
              </a:rPr>
              <a:t>МЕЖДУ ПРОЦЕДУРАМИ</a:t>
            </a:r>
          </a:p>
          <a:p>
            <a:pPr lvl="0" algn="just"/>
            <a:r>
              <a:rPr lang="ru-RU" sz="800" dirty="0" smtClean="0">
                <a:solidFill>
                  <a:srgbClr val="979797"/>
                </a:solidFill>
                <a:uFill>
                  <a:solidFill>
                    <a:srgbClr val="000000"/>
                  </a:solidFill>
                </a:uFill>
                <a:latin typeface="Calibri" panose="020F0502020204030204" pitchFamily="34" charset="0"/>
              </a:rPr>
              <a:t>• рекомендуем брить отросшие волосы, но не пользоваться воском </a:t>
            </a:r>
            <a:r>
              <a:rPr lang="ru-RU" sz="800" dirty="0">
                <a:solidFill>
                  <a:srgbClr val="979797"/>
                </a:solidFill>
                <a:uFill>
                  <a:solidFill>
                    <a:srgbClr val="000000"/>
                  </a:solidFill>
                </a:uFill>
                <a:latin typeface="Calibri" panose="020F0502020204030204" pitchFamily="34" charset="0"/>
              </a:rPr>
              <a:t>или срывать волосы</a:t>
            </a:r>
            <a:r>
              <a:rPr lang="ru-RU" sz="800" dirty="0" smtClean="0">
                <a:solidFill>
                  <a:srgbClr val="979797"/>
                </a:solidFill>
                <a:uFill>
                  <a:solidFill>
                    <a:srgbClr val="000000"/>
                  </a:solidFill>
                </a:uFill>
                <a:latin typeface="Calibri" panose="020F0502020204030204" pitchFamily="34" charset="0"/>
              </a:rPr>
              <a:t>.</a:t>
            </a:r>
          </a:p>
          <a:p>
            <a:pPr lvl="0" algn="just"/>
            <a:endParaRPr lang="ru-RU" sz="800" dirty="0">
              <a:solidFill>
                <a:srgbClr val="979797"/>
              </a:solidFill>
              <a:uFill>
                <a:solidFill>
                  <a:srgbClr val="000000"/>
                </a:solidFill>
              </a:uFill>
              <a:latin typeface="Calibri" panose="020F0502020204030204" pitchFamily="34" charset="0"/>
            </a:endParaRPr>
          </a:p>
          <a:p>
            <a:pPr lvl="0" algn="just"/>
            <a:r>
              <a:rPr lang="ru-RU" sz="800" dirty="0" smtClean="0">
                <a:solidFill>
                  <a:srgbClr val="6B9E7E"/>
                </a:solidFill>
                <a:uFill>
                  <a:solidFill>
                    <a:srgbClr val="000000"/>
                  </a:solidFill>
                </a:uFill>
                <a:latin typeface="Calibri" panose="020F0502020204030204" pitchFamily="34" charset="0"/>
              </a:rPr>
              <a:t>ПОЛЬЗОВАТЬСЯ УСТРОЙСТВОМ ДО ТЕХ ПОР, ПОКА ВЫ НЕ УВИДИТЕ ПЕРВЫЕ РЕЗУЛЬТАТЫ</a:t>
            </a:r>
            <a:endParaRPr lang="ru-RU" sz="800" dirty="0">
              <a:solidFill>
                <a:srgbClr val="6B9E7E"/>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 Будьте последовательны и </a:t>
            </a:r>
            <a:r>
              <a:rPr lang="ru-RU" sz="800" dirty="0" smtClean="0">
                <a:solidFill>
                  <a:srgbClr val="979797"/>
                </a:solidFill>
                <a:uFill>
                  <a:solidFill>
                    <a:srgbClr val="000000"/>
                  </a:solidFill>
                </a:uFill>
                <a:latin typeface="Calibri" panose="020F0502020204030204" pitchFamily="34" charset="0"/>
              </a:rPr>
              <a:t>следуйте </a:t>
            </a:r>
            <a:r>
              <a:rPr lang="ru-RU" sz="800" dirty="0">
                <a:solidFill>
                  <a:srgbClr val="979797"/>
                </a:solidFill>
                <a:uFill>
                  <a:solidFill>
                    <a:srgbClr val="000000"/>
                  </a:solidFill>
                </a:uFill>
                <a:latin typeface="Calibri" panose="020F0502020204030204" pitchFamily="34" charset="0"/>
              </a:rPr>
              <a:t>инструкциям по </a:t>
            </a:r>
            <a:r>
              <a:rPr lang="ru-RU" sz="800" dirty="0" smtClean="0">
                <a:solidFill>
                  <a:srgbClr val="979797"/>
                </a:solidFill>
                <a:uFill>
                  <a:solidFill>
                    <a:srgbClr val="000000"/>
                  </a:solidFill>
                </a:uFill>
                <a:latin typeface="Calibri" panose="020F0502020204030204" pitchFamily="34" charset="0"/>
              </a:rPr>
              <a:t>применению лазера.</a:t>
            </a:r>
            <a:endParaRPr lang="ru-RU" sz="800" dirty="0">
              <a:solidFill>
                <a:srgbClr val="979797"/>
              </a:solidFill>
              <a:uFill>
                <a:solidFill>
                  <a:srgbClr val="000000"/>
                </a:solidFill>
              </a:uFill>
              <a:latin typeface="Calibri" panose="020F0502020204030204" pitchFamily="34" charset="0"/>
            </a:endParaRPr>
          </a:p>
          <a:p>
            <a:pPr lvl="0" algn="just"/>
            <a:r>
              <a:rPr lang="ru-RU" sz="800" dirty="0">
                <a:solidFill>
                  <a:srgbClr val="979797"/>
                </a:solidFill>
                <a:uFill>
                  <a:solidFill>
                    <a:srgbClr val="000000"/>
                  </a:solidFill>
                </a:uFill>
                <a:latin typeface="Calibri" panose="020F0502020204030204" pitchFamily="34" charset="0"/>
              </a:rPr>
              <a:t>• Для достижения наилучших результатов </a:t>
            </a:r>
            <a:r>
              <a:rPr lang="ru-RU" sz="800" dirty="0" smtClean="0">
                <a:solidFill>
                  <a:srgbClr val="979797"/>
                </a:solidFill>
                <a:uFill>
                  <a:solidFill>
                    <a:srgbClr val="000000"/>
                  </a:solidFill>
                </a:uFill>
                <a:latin typeface="Calibri" panose="020F0502020204030204" pitchFamily="34" charset="0"/>
              </a:rPr>
              <a:t>используйте устройство </a:t>
            </a:r>
            <a:r>
              <a:rPr lang="ru-RU" sz="800" dirty="0">
                <a:solidFill>
                  <a:srgbClr val="979797"/>
                </a:solidFill>
                <a:uFill>
                  <a:solidFill>
                    <a:srgbClr val="000000"/>
                  </a:solidFill>
                </a:uFill>
                <a:latin typeface="Calibri" panose="020F0502020204030204" pitchFamily="34" charset="0"/>
              </a:rPr>
              <a:t>каждые две недели до</a:t>
            </a:r>
          </a:p>
          <a:p>
            <a:pPr lvl="0" algn="just"/>
            <a:r>
              <a:rPr lang="ru-RU" sz="800" dirty="0">
                <a:solidFill>
                  <a:srgbClr val="979797"/>
                </a:solidFill>
                <a:uFill>
                  <a:solidFill>
                    <a:srgbClr val="000000"/>
                  </a:solidFill>
                </a:uFill>
                <a:latin typeface="Calibri" panose="020F0502020204030204" pitchFamily="34" charset="0"/>
              </a:rPr>
              <a:t>3 </a:t>
            </a:r>
            <a:r>
              <a:rPr lang="ru-RU" sz="800" dirty="0" smtClean="0">
                <a:solidFill>
                  <a:srgbClr val="979797"/>
                </a:solidFill>
                <a:uFill>
                  <a:solidFill>
                    <a:srgbClr val="000000"/>
                  </a:solidFill>
                </a:uFill>
                <a:latin typeface="Calibri" panose="020F0502020204030204" pitchFamily="34" charset="0"/>
              </a:rPr>
              <a:t>месяцев </a:t>
            </a:r>
            <a:r>
              <a:rPr lang="ru-RU" sz="800" dirty="0">
                <a:solidFill>
                  <a:srgbClr val="979797"/>
                </a:solidFill>
                <a:uFill>
                  <a:solidFill>
                    <a:srgbClr val="000000"/>
                  </a:solidFill>
                </a:uFill>
                <a:latin typeface="Calibri" panose="020F0502020204030204" pitchFamily="34" charset="0"/>
              </a:rPr>
              <a:t>или до тех пор, пока не увидите желаемых результатов.</a:t>
            </a:r>
          </a:p>
        </p:txBody>
      </p:sp>
    </p:spTree>
    <p:extLst>
      <p:ext uri="{BB962C8B-B14F-4D97-AF65-F5344CB8AC3E}">
        <p14:creationId xmlns:p14="http://schemas.microsoft.com/office/powerpoint/2010/main" val="2170784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1383</TotalTime>
  <Words>4371</Words>
  <Application>Microsoft Office PowerPoint</Application>
  <PresentationFormat>Произвольный</PresentationFormat>
  <Paragraphs>392</Paragraphs>
  <Slides>19</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19</vt:i4>
      </vt:variant>
    </vt:vector>
  </HeadingPairs>
  <TitlesOfParts>
    <vt:vector size="27" baseType="lpstr">
      <vt:lpstr>PMingLiU</vt:lpstr>
      <vt:lpstr>SimSun</vt:lpstr>
      <vt:lpstr>Arial</vt:lpstr>
      <vt:lpstr>Calibri</vt:lpstr>
      <vt:lpstr>Calibri Light</vt:lpstr>
      <vt:lpstr>Gotham Book</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Татьяна Миронова</dc:creator>
  <cp:lastModifiedBy>Татьяна Миронова</cp:lastModifiedBy>
  <cp:revision>105</cp:revision>
  <dcterms:created xsi:type="dcterms:W3CDTF">2016-06-22T19:28:06Z</dcterms:created>
  <dcterms:modified xsi:type="dcterms:W3CDTF">2016-08-08T11:49:40Z</dcterms:modified>
</cp:coreProperties>
</file>