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74" r:id="rId4"/>
    <p:sldId id="275" r:id="rId5"/>
    <p:sldId id="276" r:id="rId6"/>
    <p:sldId id="277" r:id="rId7"/>
    <p:sldId id="278" r:id="rId8"/>
    <p:sldId id="280" r:id="rId9"/>
    <p:sldId id="281" r:id="rId10"/>
    <p:sldId id="282" r:id="rId11"/>
    <p:sldId id="283" r:id="rId12"/>
    <p:sldId id="284" r:id="rId13"/>
    <p:sldId id="285" r:id="rId14"/>
    <p:sldId id="286" r:id="rId15"/>
    <p:sldId id="287" r:id="rId16"/>
    <p:sldId id="288" r:id="rId17"/>
    <p:sldId id="289" r:id="rId18"/>
    <p:sldId id="290" r:id="rId19"/>
    <p:sldId id="291" r:id="rId20"/>
    <p:sldId id="292" r:id="rId21"/>
  </p:sldIdLst>
  <p:sldSz cx="4859338" cy="4859338"/>
  <p:notesSz cx="6858000" cy="9144000"/>
  <p:defaultTextStyle>
    <a:defPPr>
      <a:defRPr lang="ru-RU"/>
    </a:defPPr>
    <a:lvl1pPr marL="0" algn="l" defTabSz="642000" rtl="0" eaLnBrk="1" latinLnBrk="0" hangingPunct="1">
      <a:defRPr sz="1264" kern="1200">
        <a:solidFill>
          <a:schemeClr val="tx1"/>
        </a:solidFill>
        <a:latin typeface="+mn-lt"/>
        <a:ea typeface="+mn-ea"/>
        <a:cs typeface="+mn-cs"/>
      </a:defRPr>
    </a:lvl1pPr>
    <a:lvl2pPr marL="321000" algn="l" defTabSz="642000" rtl="0" eaLnBrk="1" latinLnBrk="0" hangingPunct="1">
      <a:defRPr sz="1264" kern="1200">
        <a:solidFill>
          <a:schemeClr val="tx1"/>
        </a:solidFill>
        <a:latin typeface="+mn-lt"/>
        <a:ea typeface="+mn-ea"/>
        <a:cs typeface="+mn-cs"/>
      </a:defRPr>
    </a:lvl2pPr>
    <a:lvl3pPr marL="642000" algn="l" defTabSz="642000" rtl="0" eaLnBrk="1" latinLnBrk="0" hangingPunct="1">
      <a:defRPr sz="1264" kern="1200">
        <a:solidFill>
          <a:schemeClr val="tx1"/>
        </a:solidFill>
        <a:latin typeface="+mn-lt"/>
        <a:ea typeface="+mn-ea"/>
        <a:cs typeface="+mn-cs"/>
      </a:defRPr>
    </a:lvl3pPr>
    <a:lvl4pPr marL="963000" algn="l" defTabSz="642000" rtl="0" eaLnBrk="1" latinLnBrk="0" hangingPunct="1">
      <a:defRPr sz="1264" kern="1200">
        <a:solidFill>
          <a:schemeClr val="tx1"/>
        </a:solidFill>
        <a:latin typeface="+mn-lt"/>
        <a:ea typeface="+mn-ea"/>
        <a:cs typeface="+mn-cs"/>
      </a:defRPr>
    </a:lvl4pPr>
    <a:lvl5pPr marL="1284000" algn="l" defTabSz="642000" rtl="0" eaLnBrk="1" latinLnBrk="0" hangingPunct="1">
      <a:defRPr sz="1264" kern="1200">
        <a:solidFill>
          <a:schemeClr val="tx1"/>
        </a:solidFill>
        <a:latin typeface="+mn-lt"/>
        <a:ea typeface="+mn-ea"/>
        <a:cs typeface="+mn-cs"/>
      </a:defRPr>
    </a:lvl5pPr>
    <a:lvl6pPr marL="1605001" algn="l" defTabSz="642000" rtl="0" eaLnBrk="1" latinLnBrk="0" hangingPunct="1">
      <a:defRPr sz="1264" kern="1200">
        <a:solidFill>
          <a:schemeClr val="tx1"/>
        </a:solidFill>
        <a:latin typeface="+mn-lt"/>
        <a:ea typeface="+mn-ea"/>
        <a:cs typeface="+mn-cs"/>
      </a:defRPr>
    </a:lvl6pPr>
    <a:lvl7pPr marL="1926001" algn="l" defTabSz="642000" rtl="0" eaLnBrk="1" latinLnBrk="0" hangingPunct="1">
      <a:defRPr sz="1264" kern="1200">
        <a:solidFill>
          <a:schemeClr val="tx1"/>
        </a:solidFill>
        <a:latin typeface="+mn-lt"/>
        <a:ea typeface="+mn-ea"/>
        <a:cs typeface="+mn-cs"/>
      </a:defRPr>
    </a:lvl7pPr>
    <a:lvl8pPr marL="2247001" algn="l" defTabSz="642000" rtl="0" eaLnBrk="1" latinLnBrk="0" hangingPunct="1">
      <a:defRPr sz="1264" kern="1200">
        <a:solidFill>
          <a:schemeClr val="tx1"/>
        </a:solidFill>
        <a:latin typeface="+mn-lt"/>
        <a:ea typeface="+mn-ea"/>
        <a:cs typeface="+mn-cs"/>
      </a:defRPr>
    </a:lvl8pPr>
    <a:lvl9pPr marL="2568001" algn="l" defTabSz="642000" rtl="0" eaLnBrk="1" latinLnBrk="0" hangingPunct="1">
      <a:defRPr sz="1264"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79797"/>
    <a:srgbClr val="ABABAB"/>
    <a:srgbClr val="6B9E7E"/>
    <a:srgbClr val="C38FAC"/>
    <a:srgbClr val="E0C0D0"/>
    <a:srgbClr val="B87EA4"/>
    <a:srgbClr val="C191B5"/>
    <a:srgbClr val="DCC4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27" autoAdjust="0"/>
    <p:restoredTop sz="94660"/>
  </p:normalViewPr>
  <p:slideViewPr>
    <p:cSldViewPr snapToGrid="0">
      <p:cViewPr varScale="1">
        <p:scale>
          <a:sx n="99" d="100"/>
          <a:sy n="99" d="100"/>
        </p:scale>
        <p:origin x="175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364451" y="795267"/>
            <a:ext cx="4130437" cy="1691770"/>
          </a:xfrm>
        </p:spPr>
        <p:txBody>
          <a:bodyPr anchor="b"/>
          <a:lstStyle>
            <a:lvl1pPr algn="ctr">
              <a:defRPr sz="3188"/>
            </a:lvl1pPr>
          </a:lstStyle>
          <a:p>
            <a:r>
              <a:rPr lang="ru-RU" smtClean="0"/>
              <a:t>Образец заголовка</a:t>
            </a:r>
            <a:endParaRPr lang="en-US" dirty="0"/>
          </a:p>
        </p:txBody>
      </p:sp>
      <p:sp>
        <p:nvSpPr>
          <p:cNvPr id="3" name="Subtitle 2"/>
          <p:cNvSpPr>
            <a:spLocks noGrp="1"/>
          </p:cNvSpPr>
          <p:nvPr>
            <p:ph type="subTitle" idx="1"/>
          </p:nvPr>
        </p:nvSpPr>
        <p:spPr>
          <a:xfrm>
            <a:off x="607417" y="2552278"/>
            <a:ext cx="3644504" cy="1173215"/>
          </a:xfrm>
        </p:spPr>
        <p:txBody>
          <a:bodyPr/>
          <a:lstStyle>
            <a:lvl1pPr marL="0" indent="0" algn="ctr">
              <a:buNone/>
              <a:defRPr sz="1275"/>
            </a:lvl1pPr>
            <a:lvl2pPr marL="242956" indent="0" algn="ctr">
              <a:buNone/>
              <a:defRPr sz="1063"/>
            </a:lvl2pPr>
            <a:lvl3pPr marL="485912" indent="0" algn="ctr">
              <a:buNone/>
              <a:defRPr sz="957"/>
            </a:lvl3pPr>
            <a:lvl4pPr marL="728868" indent="0" algn="ctr">
              <a:buNone/>
              <a:defRPr sz="850"/>
            </a:lvl4pPr>
            <a:lvl5pPr marL="971824" indent="0" algn="ctr">
              <a:buNone/>
              <a:defRPr sz="850"/>
            </a:lvl5pPr>
            <a:lvl6pPr marL="1214780" indent="0" algn="ctr">
              <a:buNone/>
              <a:defRPr sz="850"/>
            </a:lvl6pPr>
            <a:lvl7pPr marL="1457736" indent="0" algn="ctr">
              <a:buNone/>
              <a:defRPr sz="850"/>
            </a:lvl7pPr>
            <a:lvl8pPr marL="1700693" indent="0" algn="ctr">
              <a:buNone/>
              <a:defRPr sz="850"/>
            </a:lvl8pPr>
            <a:lvl9pPr marL="1943649" indent="0" algn="ctr">
              <a:buNone/>
              <a:defRPr sz="85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989FC15-B070-4737-97CC-C72AD8737606}" type="datetimeFigureOut">
              <a:rPr lang="ru-RU" smtClean="0"/>
              <a:t>08.08.2016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16690C-7288-4E7B-976E-3A6489184E22}" type="slidenum">
              <a:rPr lang="ru-RU" smtClean="0"/>
              <a:t>‹#›</a:t>
            </a:fld>
            <a:endParaRPr lang="ru-RU"/>
          </a:p>
        </p:txBody>
      </p:sp>
    </p:spTree>
    <p:extLst>
      <p:ext uri="{BB962C8B-B14F-4D97-AF65-F5344CB8AC3E}">
        <p14:creationId xmlns:p14="http://schemas.microsoft.com/office/powerpoint/2010/main" val="2031904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989FC15-B070-4737-97CC-C72AD8737606}" type="datetimeFigureOut">
              <a:rPr lang="ru-RU" smtClean="0"/>
              <a:t>08.08.2016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16690C-7288-4E7B-976E-3A6489184E22}" type="slidenum">
              <a:rPr lang="ru-RU" smtClean="0"/>
              <a:t>‹#›</a:t>
            </a:fld>
            <a:endParaRPr lang="ru-RU"/>
          </a:p>
        </p:txBody>
      </p:sp>
    </p:spTree>
    <p:extLst>
      <p:ext uri="{BB962C8B-B14F-4D97-AF65-F5344CB8AC3E}">
        <p14:creationId xmlns:p14="http://schemas.microsoft.com/office/powerpoint/2010/main" val="826668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477464" y="258715"/>
            <a:ext cx="1047795" cy="4118064"/>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334080" y="258715"/>
            <a:ext cx="3082643" cy="411806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989FC15-B070-4737-97CC-C72AD8737606}" type="datetimeFigureOut">
              <a:rPr lang="ru-RU" smtClean="0"/>
              <a:t>08.08.2016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16690C-7288-4E7B-976E-3A6489184E22}" type="slidenum">
              <a:rPr lang="ru-RU" smtClean="0"/>
              <a:t>‹#›</a:t>
            </a:fld>
            <a:endParaRPr lang="ru-RU"/>
          </a:p>
        </p:txBody>
      </p:sp>
    </p:spTree>
    <p:extLst>
      <p:ext uri="{BB962C8B-B14F-4D97-AF65-F5344CB8AC3E}">
        <p14:creationId xmlns:p14="http://schemas.microsoft.com/office/powerpoint/2010/main" val="131342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989FC15-B070-4737-97CC-C72AD8737606}" type="datetimeFigureOut">
              <a:rPr lang="ru-RU" smtClean="0"/>
              <a:t>08.08.2016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16690C-7288-4E7B-976E-3A6489184E22}" type="slidenum">
              <a:rPr lang="ru-RU" smtClean="0"/>
              <a:t>‹#›</a:t>
            </a:fld>
            <a:endParaRPr lang="ru-RU"/>
          </a:p>
        </p:txBody>
      </p:sp>
    </p:spTree>
    <p:extLst>
      <p:ext uri="{BB962C8B-B14F-4D97-AF65-F5344CB8AC3E}">
        <p14:creationId xmlns:p14="http://schemas.microsoft.com/office/powerpoint/2010/main" val="117679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331549" y="1211462"/>
            <a:ext cx="4191179" cy="2021349"/>
          </a:xfrm>
        </p:spPr>
        <p:txBody>
          <a:bodyPr anchor="b"/>
          <a:lstStyle>
            <a:lvl1pPr>
              <a:defRPr sz="3188"/>
            </a:lvl1pPr>
          </a:lstStyle>
          <a:p>
            <a:r>
              <a:rPr lang="ru-RU" smtClean="0"/>
              <a:t>Образец заголовка</a:t>
            </a:r>
            <a:endParaRPr lang="en-US" dirty="0"/>
          </a:p>
        </p:txBody>
      </p:sp>
      <p:sp>
        <p:nvSpPr>
          <p:cNvPr id="3" name="Text Placeholder 2"/>
          <p:cNvSpPr>
            <a:spLocks noGrp="1"/>
          </p:cNvSpPr>
          <p:nvPr>
            <p:ph type="body" idx="1"/>
          </p:nvPr>
        </p:nvSpPr>
        <p:spPr>
          <a:xfrm>
            <a:off x="331549" y="3251933"/>
            <a:ext cx="4191179" cy="1062980"/>
          </a:xfrm>
        </p:spPr>
        <p:txBody>
          <a:bodyPr/>
          <a:lstStyle>
            <a:lvl1pPr marL="0" indent="0">
              <a:buNone/>
              <a:defRPr sz="1275">
                <a:solidFill>
                  <a:schemeClr val="tx1"/>
                </a:solidFill>
              </a:defRPr>
            </a:lvl1pPr>
            <a:lvl2pPr marL="242956" indent="0">
              <a:buNone/>
              <a:defRPr sz="1063">
                <a:solidFill>
                  <a:schemeClr val="tx1">
                    <a:tint val="75000"/>
                  </a:schemeClr>
                </a:solidFill>
              </a:defRPr>
            </a:lvl2pPr>
            <a:lvl3pPr marL="485912" indent="0">
              <a:buNone/>
              <a:defRPr sz="957">
                <a:solidFill>
                  <a:schemeClr val="tx1">
                    <a:tint val="75000"/>
                  </a:schemeClr>
                </a:solidFill>
              </a:defRPr>
            </a:lvl3pPr>
            <a:lvl4pPr marL="728868" indent="0">
              <a:buNone/>
              <a:defRPr sz="850">
                <a:solidFill>
                  <a:schemeClr val="tx1">
                    <a:tint val="75000"/>
                  </a:schemeClr>
                </a:solidFill>
              </a:defRPr>
            </a:lvl4pPr>
            <a:lvl5pPr marL="971824" indent="0">
              <a:buNone/>
              <a:defRPr sz="850">
                <a:solidFill>
                  <a:schemeClr val="tx1">
                    <a:tint val="75000"/>
                  </a:schemeClr>
                </a:solidFill>
              </a:defRPr>
            </a:lvl5pPr>
            <a:lvl6pPr marL="1214780" indent="0">
              <a:buNone/>
              <a:defRPr sz="850">
                <a:solidFill>
                  <a:schemeClr val="tx1">
                    <a:tint val="75000"/>
                  </a:schemeClr>
                </a:solidFill>
              </a:defRPr>
            </a:lvl6pPr>
            <a:lvl7pPr marL="1457736" indent="0">
              <a:buNone/>
              <a:defRPr sz="850">
                <a:solidFill>
                  <a:schemeClr val="tx1">
                    <a:tint val="75000"/>
                  </a:schemeClr>
                </a:solidFill>
              </a:defRPr>
            </a:lvl7pPr>
            <a:lvl8pPr marL="1700693" indent="0">
              <a:buNone/>
              <a:defRPr sz="850">
                <a:solidFill>
                  <a:schemeClr val="tx1">
                    <a:tint val="75000"/>
                  </a:schemeClr>
                </a:solidFill>
              </a:defRPr>
            </a:lvl8pPr>
            <a:lvl9pPr marL="1943649" indent="0">
              <a:buNone/>
              <a:defRPr sz="85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989FC15-B070-4737-97CC-C72AD8737606}" type="datetimeFigureOut">
              <a:rPr lang="ru-RU" smtClean="0"/>
              <a:t>08.08.2016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16690C-7288-4E7B-976E-3A6489184E22}" type="slidenum">
              <a:rPr lang="ru-RU" smtClean="0"/>
              <a:t>‹#›</a:t>
            </a:fld>
            <a:endParaRPr lang="ru-RU"/>
          </a:p>
        </p:txBody>
      </p:sp>
    </p:spTree>
    <p:extLst>
      <p:ext uri="{BB962C8B-B14F-4D97-AF65-F5344CB8AC3E}">
        <p14:creationId xmlns:p14="http://schemas.microsoft.com/office/powerpoint/2010/main" val="2754676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334079" y="1293574"/>
            <a:ext cx="2065219" cy="308320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2460040" y="1293574"/>
            <a:ext cx="2065219" cy="308320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989FC15-B070-4737-97CC-C72AD8737606}" type="datetimeFigureOut">
              <a:rPr lang="ru-RU" smtClean="0"/>
              <a:t>08.08.2016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16690C-7288-4E7B-976E-3A6489184E22}" type="slidenum">
              <a:rPr lang="ru-RU" smtClean="0"/>
              <a:t>‹#›</a:t>
            </a:fld>
            <a:endParaRPr lang="ru-RU"/>
          </a:p>
        </p:txBody>
      </p:sp>
    </p:spTree>
    <p:extLst>
      <p:ext uri="{BB962C8B-B14F-4D97-AF65-F5344CB8AC3E}">
        <p14:creationId xmlns:p14="http://schemas.microsoft.com/office/powerpoint/2010/main" val="4239307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334712" y="258716"/>
            <a:ext cx="4191179" cy="93924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334713" y="1191213"/>
            <a:ext cx="2055727" cy="583795"/>
          </a:xfrm>
        </p:spPr>
        <p:txBody>
          <a:bodyPr anchor="b"/>
          <a:lstStyle>
            <a:lvl1pPr marL="0" indent="0">
              <a:buNone/>
              <a:defRPr sz="1275" b="1"/>
            </a:lvl1pPr>
            <a:lvl2pPr marL="242956" indent="0">
              <a:buNone/>
              <a:defRPr sz="1063" b="1"/>
            </a:lvl2pPr>
            <a:lvl3pPr marL="485912" indent="0">
              <a:buNone/>
              <a:defRPr sz="957" b="1"/>
            </a:lvl3pPr>
            <a:lvl4pPr marL="728868" indent="0">
              <a:buNone/>
              <a:defRPr sz="850" b="1"/>
            </a:lvl4pPr>
            <a:lvl5pPr marL="971824" indent="0">
              <a:buNone/>
              <a:defRPr sz="850" b="1"/>
            </a:lvl5pPr>
            <a:lvl6pPr marL="1214780" indent="0">
              <a:buNone/>
              <a:defRPr sz="850" b="1"/>
            </a:lvl6pPr>
            <a:lvl7pPr marL="1457736" indent="0">
              <a:buNone/>
              <a:defRPr sz="850" b="1"/>
            </a:lvl7pPr>
            <a:lvl8pPr marL="1700693" indent="0">
              <a:buNone/>
              <a:defRPr sz="850" b="1"/>
            </a:lvl8pPr>
            <a:lvl9pPr marL="1943649" indent="0">
              <a:buNone/>
              <a:defRPr sz="850" b="1"/>
            </a:lvl9pPr>
          </a:lstStyle>
          <a:p>
            <a:pPr lvl="0"/>
            <a:r>
              <a:rPr lang="ru-RU" smtClean="0"/>
              <a:t>Образец текста</a:t>
            </a:r>
          </a:p>
        </p:txBody>
      </p:sp>
      <p:sp>
        <p:nvSpPr>
          <p:cNvPr id="4" name="Content Placeholder 3"/>
          <p:cNvSpPr>
            <a:spLocks noGrp="1"/>
          </p:cNvSpPr>
          <p:nvPr>
            <p:ph sz="half" idx="2"/>
          </p:nvPr>
        </p:nvSpPr>
        <p:spPr>
          <a:xfrm>
            <a:off x="334713" y="1775008"/>
            <a:ext cx="2055727" cy="261077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2460040" y="1191213"/>
            <a:ext cx="2065852" cy="583795"/>
          </a:xfrm>
        </p:spPr>
        <p:txBody>
          <a:bodyPr anchor="b"/>
          <a:lstStyle>
            <a:lvl1pPr marL="0" indent="0">
              <a:buNone/>
              <a:defRPr sz="1275" b="1"/>
            </a:lvl1pPr>
            <a:lvl2pPr marL="242956" indent="0">
              <a:buNone/>
              <a:defRPr sz="1063" b="1"/>
            </a:lvl2pPr>
            <a:lvl3pPr marL="485912" indent="0">
              <a:buNone/>
              <a:defRPr sz="957" b="1"/>
            </a:lvl3pPr>
            <a:lvl4pPr marL="728868" indent="0">
              <a:buNone/>
              <a:defRPr sz="850" b="1"/>
            </a:lvl4pPr>
            <a:lvl5pPr marL="971824" indent="0">
              <a:buNone/>
              <a:defRPr sz="850" b="1"/>
            </a:lvl5pPr>
            <a:lvl6pPr marL="1214780" indent="0">
              <a:buNone/>
              <a:defRPr sz="850" b="1"/>
            </a:lvl6pPr>
            <a:lvl7pPr marL="1457736" indent="0">
              <a:buNone/>
              <a:defRPr sz="850" b="1"/>
            </a:lvl7pPr>
            <a:lvl8pPr marL="1700693" indent="0">
              <a:buNone/>
              <a:defRPr sz="850" b="1"/>
            </a:lvl8pPr>
            <a:lvl9pPr marL="1943649" indent="0">
              <a:buNone/>
              <a:defRPr sz="850" b="1"/>
            </a:lvl9pPr>
          </a:lstStyle>
          <a:p>
            <a:pPr lvl="0"/>
            <a:r>
              <a:rPr lang="ru-RU" smtClean="0"/>
              <a:t>Образец текста</a:t>
            </a:r>
          </a:p>
        </p:txBody>
      </p:sp>
      <p:sp>
        <p:nvSpPr>
          <p:cNvPr id="6" name="Content Placeholder 5"/>
          <p:cNvSpPr>
            <a:spLocks noGrp="1"/>
          </p:cNvSpPr>
          <p:nvPr>
            <p:ph sz="quarter" idx="4"/>
          </p:nvPr>
        </p:nvSpPr>
        <p:spPr>
          <a:xfrm>
            <a:off x="2460040" y="1775008"/>
            <a:ext cx="2065852" cy="261077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989FC15-B070-4737-97CC-C72AD8737606}" type="datetimeFigureOut">
              <a:rPr lang="ru-RU" smtClean="0"/>
              <a:t>08.08.2016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D16690C-7288-4E7B-976E-3A6489184E22}" type="slidenum">
              <a:rPr lang="ru-RU" smtClean="0"/>
              <a:t>‹#›</a:t>
            </a:fld>
            <a:endParaRPr lang="ru-RU"/>
          </a:p>
        </p:txBody>
      </p:sp>
    </p:spTree>
    <p:extLst>
      <p:ext uri="{BB962C8B-B14F-4D97-AF65-F5344CB8AC3E}">
        <p14:creationId xmlns:p14="http://schemas.microsoft.com/office/powerpoint/2010/main" val="4260810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989FC15-B070-4737-97CC-C72AD8737606}" type="datetimeFigureOut">
              <a:rPr lang="ru-RU" smtClean="0"/>
              <a:t>08.08.2016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D16690C-7288-4E7B-976E-3A6489184E22}" type="slidenum">
              <a:rPr lang="ru-RU" smtClean="0"/>
              <a:t>‹#›</a:t>
            </a:fld>
            <a:endParaRPr lang="ru-RU"/>
          </a:p>
        </p:txBody>
      </p:sp>
    </p:spTree>
    <p:extLst>
      <p:ext uri="{BB962C8B-B14F-4D97-AF65-F5344CB8AC3E}">
        <p14:creationId xmlns:p14="http://schemas.microsoft.com/office/powerpoint/2010/main" val="1879189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89FC15-B070-4737-97CC-C72AD8737606}" type="datetimeFigureOut">
              <a:rPr lang="ru-RU" smtClean="0"/>
              <a:t>08.08.2016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D16690C-7288-4E7B-976E-3A6489184E22}" type="slidenum">
              <a:rPr lang="ru-RU" smtClean="0"/>
              <a:t>‹#›</a:t>
            </a:fld>
            <a:endParaRPr lang="ru-RU"/>
          </a:p>
        </p:txBody>
      </p:sp>
    </p:spTree>
    <p:extLst>
      <p:ext uri="{BB962C8B-B14F-4D97-AF65-F5344CB8AC3E}">
        <p14:creationId xmlns:p14="http://schemas.microsoft.com/office/powerpoint/2010/main" val="372397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34712" y="323956"/>
            <a:ext cx="1567263" cy="1133846"/>
          </a:xfrm>
        </p:spPr>
        <p:txBody>
          <a:bodyPr anchor="b"/>
          <a:lstStyle>
            <a:lvl1pPr>
              <a:defRPr sz="1700"/>
            </a:lvl1pPr>
          </a:lstStyle>
          <a:p>
            <a:r>
              <a:rPr lang="ru-RU" smtClean="0"/>
              <a:t>Образец заголовка</a:t>
            </a:r>
            <a:endParaRPr lang="en-US" dirty="0"/>
          </a:p>
        </p:txBody>
      </p:sp>
      <p:sp>
        <p:nvSpPr>
          <p:cNvPr id="3" name="Content Placeholder 2"/>
          <p:cNvSpPr>
            <a:spLocks noGrp="1"/>
          </p:cNvSpPr>
          <p:nvPr>
            <p:ph idx="1"/>
          </p:nvPr>
        </p:nvSpPr>
        <p:spPr>
          <a:xfrm>
            <a:off x="2065852" y="699656"/>
            <a:ext cx="2460040" cy="3453280"/>
          </a:xfrm>
        </p:spPr>
        <p:txBody>
          <a:bodyPr/>
          <a:lstStyle>
            <a:lvl1pPr>
              <a:defRPr sz="1700"/>
            </a:lvl1pPr>
            <a:lvl2pPr>
              <a:defRPr sz="1488"/>
            </a:lvl2pPr>
            <a:lvl3pPr>
              <a:defRPr sz="1275"/>
            </a:lvl3pPr>
            <a:lvl4pPr>
              <a:defRPr sz="1063"/>
            </a:lvl4pPr>
            <a:lvl5pPr>
              <a:defRPr sz="1063"/>
            </a:lvl5pPr>
            <a:lvl6pPr>
              <a:defRPr sz="1063"/>
            </a:lvl6pPr>
            <a:lvl7pPr>
              <a:defRPr sz="1063"/>
            </a:lvl7pPr>
            <a:lvl8pPr>
              <a:defRPr sz="1063"/>
            </a:lvl8pPr>
            <a:lvl9pPr>
              <a:defRPr sz="1063"/>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334712" y="1457802"/>
            <a:ext cx="1567263" cy="2700757"/>
          </a:xfrm>
        </p:spPr>
        <p:txBody>
          <a:bodyPr/>
          <a:lstStyle>
            <a:lvl1pPr marL="0" indent="0">
              <a:buNone/>
              <a:defRPr sz="850"/>
            </a:lvl1pPr>
            <a:lvl2pPr marL="242956" indent="0">
              <a:buNone/>
              <a:defRPr sz="744"/>
            </a:lvl2pPr>
            <a:lvl3pPr marL="485912" indent="0">
              <a:buNone/>
              <a:defRPr sz="638"/>
            </a:lvl3pPr>
            <a:lvl4pPr marL="728868" indent="0">
              <a:buNone/>
              <a:defRPr sz="531"/>
            </a:lvl4pPr>
            <a:lvl5pPr marL="971824" indent="0">
              <a:buNone/>
              <a:defRPr sz="531"/>
            </a:lvl5pPr>
            <a:lvl6pPr marL="1214780" indent="0">
              <a:buNone/>
              <a:defRPr sz="531"/>
            </a:lvl6pPr>
            <a:lvl7pPr marL="1457736" indent="0">
              <a:buNone/>
              <a:defRPr sz="531"/>
            </a:lvl7pPr>
            <a:lvl8pPr marL="1700693" indent="0">
              <a:buNone/>
              <a:defRPr sz="531"/>
            </a:lvl8pPr>
            <a:lvl9pPr marL="1943649" indent="0">
              <a:buNone/>
              <a:defRPr sz="531"/>
            </a:lvl9pPr>
          </a:lstStyle>
          <a:p>
            <a:pPr lvl="0"/>
            <a:r>
              <a:rPr lang="ru-RU" smtClean="0"/>
              <a:t>Образец текста</a:t>
            </a:r>
          </a:p>
        </p:txBody>
      </p:sp>
      <p:sp>
        <p:nvSpPr>
          <p:cNvPr id="5" name="Date Placeholder 4"/>
          <p:cNvSpPr>
            <a:spLocks noGrp="1"/>
          </p:cNvSpPr>
          <p:nvPr>
            <p:ph type="dt" sz="half" idx="10"/>
          </p:nvPr>
        </p:nvSpPr>
        <p:spPr/>
        <p:txBody>
          <a:bodyPr/>
          <a:lstStyle/>
          <a:p>
            <a:fld id="{1989FC15-B070-4737-97CC-C72AD8737606}" type="datetimeFigureOut">
              <a:rPr lang="ru-RU" smtClean="0"/>
              <a:t>08.08.2016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16690C-7288-4E7B-976E-3A6489184E22}" type="slidenum">
              <a:rPr lang="ru-RU" smtClean="0"/>
              <a:t>‹#›</a:t>
            </a:fld>
            <a:endParaRPr lang="ru-RU"/>
          </a:p>
        </p:txBody>
      </p:sp>
    </p:spTree>
    <p:extLst>
      <p:ext uri="{BB962C8B-B14F-4D97-AF65-F5344CB8AC3E}">
        <p14:creationId xmlns:p14="http://schemas.microsoft.com/office/powerpoint/2010/main" val="4255078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34712" y="323956"/>
            <a:ext cx="1567263" cy="1133846"/>
          </a:xfrm>
        </p:spPr>
        <p:txBody>
          <a:bodyPr anchor="b"/>
          <a:lstStyle>
            <a:lvl1pPr>
              <a:defRPr sz="17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065852" y="699656"/>
            <a:ext cx="2460040" cy="3453280"/>
          </a:xfrm>
        </p:spPr>
        <p:txBody>
          <a:bodyPr anchor="t"/>
          <a:lstStyle>
            <a:lvl1pPr marL="0" indent="0">
              <a:buNone/>
              <a:defRPr sz="1700"/>
            </a:lvl1pPr>
            <a:lvl2pPr marL="242956" indent="0">
              <a:buNone/>
              <a:defRPr sz="1488"/>
            </a:lvl2pPr>
            <a:lvl3pPr marL="485912" indent="0">
              <a:buNone/>
              <a:defRPr sz="1275"/>
            </a:lvl3pPr>
            <a:lvl4pPr marL="728868" indent="0">
              <a:buNone/>
              <a:defRPr sz="1063"/>
            </a:lvl4pPr>
            <a:lvl5pPr marL="971824" indent="0">
              <a:buNone/>
              <a:defRPr sz="1063"/>
            </a:lvl5pPr>
            <a:lvl6pPr marL="1214780" indent="0">
              <a:buNone/>
              <a:defRPr sz="1063"/>
            </a:lvl6pPr>
            <a:lvl7pPr marL="1457736" indent="0">
              <a:buNone/>
              <a:defRPr sz="1063"/>
            </a:lvl7pPr>
            <a:lvl8pPr marL="1700693" indent="0">
              <a:buNone/>
              <a:defRPr sz="1063"/>
            </a:lvl8pPr>
            <a:lvl9pPr marL="1943649" indent="0">
              <a:buNone/>
              <a:defRPr sz="1063"/>
            </a:lvl9pPr>
          </a:lstStyle>
          <a:p>
            <a:r>
              <a:rPr lang="ru-RU" smtClean="0"/>
              <a:t>Вставка рисунка</a:t>
            </a:r>
            <a:endParaRPr lang="en-US" dirty="0"/>
          </a:p>
        </p:txBody>
      </p:sp>
      <p:sp>
        <p:nvSpPr>
          <p:cNvPr id="4" name="Text Placeholder 3"/>
          <p:cNvSpPr>
            <a:spLocks noGrp="1"/>
          </p:cNvSpPr>
          <p:nvPr>
            <p:ph type="body" sz="half" idx="2"/>
          </p:nvPr>
        </p:nvSpPr>
        <p:spPr>
          <a:xfrm>
            <a:off x="334712" y="1457802"/>
            <a:ext cx="1567263" cy="2700757"/>
          </a:xfrm>
        </p:spPr>
        <p:txBody>
          <a:bodyPr/>
          <a:lstStyle>
            <a:lvl1pPr marL="0" indent="0">
              <a:buNone/>
              <a:defRPr sz="850"/>
            </a:lvl1pPr>
            <a:lvl2pPr marL="242956" indent="0">
              <a:buNone/>
              <a:defRPr sz="744"/>
            </a:lvl2pPr>
            <a:lvl3pPr marL="485912" indent="0">
              <a:buNone/>
              <a:defRPr sz="638"/>
            </a:lvl3pPr>
            <a:lvl4pPr marL="728868" indent="0">
              <a:buNone/>
              <a:defRPr sz="531"/>
            </a:lvl4pPr>
            <a:lvl5pPr marL="971824" indent="0">
              <a:buNone/>
              <a:defRPr sz="531"/>
            </a:lvl5pPr>
            <a:lvl6pPr marL="1214780" indent="0">
              <a:buNone/>
              <a:defRPr sz="531"/>
            </a:lvl6pPr>
            <a:lvl7pPr marL="1457736" indent="0">
              <a:buNone/>
              <a:defRPr sz="531"/>
            </a:lvl7pPr>
            <a:lvl8pPr marL="1700693" indent="0">
              <a:buNone/>
              <a:defRPr sz="531"/>
            </a:lvl8pPr>
            <a:lvl9pPr marL="1943649" indent="0">
              <a:buNone/>
              <a:defRPr sz="531"/>
            </a:lvl9pPr>
          </a:lstStyle>
          <a:p>
            <a:pPr lvl="0"/>
            <a:r>
              <a:rPr lang="ru-RU" smtClean="0"/>
              <a:t>Образец текста</a:t>
            </a:r>
          </a:p>
        </p:txBody>
      </p:sp>
      <p:sp>
        <p:nvSpPr>
          <p:cNvPr id="5" name="Date Placeholder 4"/>
          <p:cNvSpPr>
            <a:spLocks noGrp="1"/>
          </p:cNvSpPr>
          <p:nvPr>
            <p:ph type="dt" sz="half" idx="10"/>
          </p:nvPr>
        </p:nvSpPr>
        <p:spPr/>
        <p:txBody>
          <a:bodyPr/>
          <a:lstStyle/>
          <a:p>
            <a:fld id="{1989FC15-B070-4737-97CC-C72AD8737606}" type="datetimeFigureOut">
              <a:rPr lang="ru-RU" smtClean="0"/>
              <a:t>08.08.2016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16690C-7288-4E7B-976E-3A6489184E22}" type="slidenum">
              <a:rPr lang="ru-RU" smtClean="0"/>
              <a:t>‹#›</a:t>
            </a:fld>
            <a:endParaRPr lang="ru-RU"/>
          </a:p>
        </p:txBody>
      </p:sp>
    </p:spTree>
    <p:extLst>
      <p:ext uri="{BB962C8B-B14F-4D97-AF65-F5344CB8AC3E}">
        <p14:creationId xmlns:p14="http://schemas.microsoft.com/office/powerpoint/2010/main" val="88360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4080" y="258716"/>
            <a:ext cx="4191179" cy="939247"/>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334080" y="1293574"/>
            <a:ext cx="4191179" cy="308320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34080" y="4503887"/>
            <a:ext cx="1093351" cy="258715"/>
          </a:xfrm>
          <a:prstGeom prst="rect">
            <a:avLst/>
          </a:prstGeom>
        </p:spPr>
        <p:txBody>
          <a:bodyPr vert="horz" lIns="91440" tIns="45720" rIns="91440" bIns="45720" rtlCol="0" anchor="ctr"/>
          <a:lstStyle>
            <a:lvl1pPr algn="l">
              <a:defRPr sz="638">
                <a:solidFill>
                  <a:schemeClr val="tx1">
                    <a:tint val="75000"/>
                  </a:schemeClr>
                </a:solidFill>
              </a:defRPr>
            </a:lvl1pPr>
          </a:lstStyle>
          <a:p>
            <a:fld id="{1989FC15-B070-4737-97CC-C72AD8737606}" type="datetimeFigureOut">
              <a:rPr lang="ru-RU" smtClean="0"/>
              <a:t>08.08.2016</a:t>
            </a:fld>
            <a:endParaRPr lang="ru-RU"/>
          </a:p>
        </p:txBody>
      </p:sp>
      <p:sp>
        <p:nvSpPr>
          <p:cNvPr id="5" name="Footer Placeholder 4"/>
          <p:cNvSpPr>
            <a:spLocks noGrp="1"/>
          </p:cNvSpPr>
          <p:nvPr>
            <p:ph type="ftr" sz="quarter" idx="3"/>
          </p:nvPr>
        </p:nvSpPr>
        <p:spPr>
          <a:xfrm>
            <a:off x="1609656" y="4503887"/>
            <a:ext cx="1640027" cy="258715"/>
          </a:xfrm>
          <a:prstGeom prst="rect">
            <a:avLst/>
          </a:prstGeom>
        </p:spPr>
        <p:txBody>
          <a:bodyPr vert="horz" lIns="91440" tIns="45720" rIns="91440" bIns="45720" rtlCol="0" anchor="ctr"/>
          <a:lstStyle>
            <a:lvl1pPr algn="ctr">
              <a:defRPr sz="638">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3431907" y="4503887"/>
            <a:ext cx="1093351" cy="258715"/>
          </a:xfrm>
          <a:prstGeom prst="rect">
            <a:avLst/>
          </a:prstGeom>
        </p:spPr>
        <p:txBody>
          <a:bodyPr vert="horz" lIns="91440" tIns="45720" rIns="91440" bIns="45720" rtlCol="0" anchor="ctr"/>
          <a:lstStyle>
            <a:lvl1pPr algn="r">
              <a:defRPr sz="638">
                <a:solidFill>
                  <a:schemeClr val="tx1">
                    <a:tint val="75000"/>
                  </a:schemeClr>
                </a:solidFill>
              </a:defRPr>
            </a:lvl1pPr>
          </a:lstStyle>
          <a:p>
            <a:fld id="{9D16690C-7288-4E7B-976E-3A6489184E22}" type="slidenum">
              <a:rPr lang="ru-RU" smtClean="0"/>
              <a:t>‹#›</a:t>
            </a:fld>
            <a:endParaRPr lang="ru-RU"/>
          </a:p>
        </p:txBody>
      </p:sp>
    </p:spTree>
    <p:extLst>
      <p:ext uri="{BB962C8B-B14F-4D97-AF65-F5344CB8AC3E}">
        <p14:creationId xmlns:p14="http://schemas.microsoft.com/office/powerpoint/2010/main" val="425996833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85912" rtl="0" eaLnBrk="1" latinLnBrk="0" hangingPunct="1">
        <a:lnSpc>
          <a:spcPct val="90000"/>
        </a:lnSpc>
        <a:spcBef>
          <a:spcPct val="0"/>
        </a:spcBef>
        <a:buNone/>
        <a:defRPr sz="2338" kern="1200">
          <a:solidFill>
            <a:schemeClr val="tx1"/>
          </a:solidFill>
          <a:latin typeface="+mj-lt"/>
          <a:ea typeface="+mj-ea"/>
          <a:cs typeface="+mj-cs"/>
        </a:defRPr>
      </a:lvl1pPr>
    </p:titleStyle>
    <p:bodyStyle>
      <a:lvl1pPr marL="121478" indent="-121478" algn="l" defTabSz="485912" rtl="0" eaLnBrk="1" latinLnBrk="0" hangingPunct="1">
        <a:lnSpc>
          <a:spcPct val="90000"/>
        </a:lnSpc>
        <a:spcBef>
          <a:spcPts val="531"/>
        </a:spcBef>
        <a:buFont typeface="Arial" panose="020B0604020202020204" pitchFamily="34" charset="0"/>
        <a:buChar char="•"/>
        <a:defRPr sz="1488" kern="1200">
          <a:solidFill>
            <a:schemeClr val="tx1"/>
          </a:solidFill>
          <a:latin typeface="+mn-lt"/>
          <a:ea typeface="+mn-ea"/>
          <a:cs typeface="+mn-cs"/>
        </a:defRPr>
      </a:lvl1pPr>
      <a:lvl2pPr marL="364434" indent="-121478" algn="l" defTabSz="485912" rtl="0" eaLnBrk="1" latinLnBrk="0" hangingPunct="1">
        <a:lnSpc>
          <a:spcPct val="90000"/>
        </a:lnSpc>
        <a:spcBef>
          <a:spcPts val="266"/>
        </a:spcBef>
        <a:buFont typeface="Arial" panose="020B0604020202020204" pitchFamily="34" charset="0"/>
        <a:buChar char="•"/>
        <a:defRPr sz="1275" kern="1200">
          <a:solidFill>
            <a:schemeClr val="tx1"/>
          </a:solidFill>
          <a:latin typeface="+mn-lt"/>
          <a:ea typeface="+mn-ea"/>
          <a:cs typeface="+mn-cs"/>
        </a:defRPr>
      </a:lvl2pPr>
      <a:lvl3pPr marL="607390" indent="-121478" algn="l" defTabSz="485912" rtl="0" eaLnBrk="1" latinLnBrk="0" hangingPunct="1">
        <a:lnSpc>
          <a:spcPct val="90000"/>
        </a:lnSpc>
        <a:spcBef>
          <a:spcPts val="266"/>
        </a:spcBef>
        <a:buFont typeface="Arial" panose="020B0604020202020204" pitchFamily="34" charset="0"/>
        <a:buChar char="•"/>
        <a:defRPr sz="1063" kern="1200">
          <a:solidFill>
            <a:schemeClr val="tx1"/>
          </a:solidFill>
          <a:latin typeface="+mn-lt"/>
          <a:ea typeface="+mn-ea"/>
          <a:cs typeface="+mn-cs"/>
        </a:defRPr>
      </a:lvl3pPr>
      <a:lvl4pPr marL="850346" indent="-121478" algn="l" defTabSz="485912" rtl="0" eaLnBrk="1" latinLnBrk="0" hangingPunct="1">
        <a:lnSpc>
          <a:spcPct val="90000"/>
        </a:lnSpc>
        <a:spcBef>
          <a:spcPts val="266"/>
        </a:spcBef>
        <a:buFont typeface="Arial" panose="020B0604020202020204" pitchFamily="34" charset="0"/>
        <a:buChar char="•"/>
        <a:defRPr sz="957" kern="1200">
          <a:solidFill>
            <a:schemeClr val="tx1"/>
          </a:solidFill>
          <a:latin typeface="+mn-lt"/>
          <a:ea typeface="+mn-ea"/>
          <a:cs typeface="+mn-cs"/>
        </a:defRPr>
      </a:lvl4pPr>
      <a:lvl5pPr marL="1093302" indent="-121478" algn="l" defTabSz="485912" rtl="0" eaLnBrk="1" latinLnBrk="0" hangingPunct="1">
        <a:lnSpc>
          <a:spcPct val="90000"/>
        </a:lnSpc>
        <a:spcBef>
          <a:spcPts val="266"/>
        </a:spcBef>
        <a:buFont typeface="Arial" panose="020B0604020202020204" pitchFamily="34" charset="0"/>
        <a:buChar char="•"/>
        <a:defRPr sz="957" kern="1200">
          <a:solidFill>
            <a:schemeClr val="tx1"/>
          </a:solidFill>
          <a:latin typeface="+mn-lt"/>
          <a:ea typeface="+mn-ea"/>
          <a:cs typeface="+mn-cs"/>
        </a:defRPr>
      </a:lvl5pPr>
      <a:lvl6pPr marL="1336258" indent="-121478" algn="l" defTabSz="485912" rtl="0" eaLnBrk="1" latinLnBrk="0" hangingPunct="1">
        <a:lnSpc>
          <a:spcPct val="90000"/>
        </a:lnSpc>
        <a:spcBef>
          <a:spcPts val="266"/>
        </a:spcBef>
        <a:buFont typeface="Arial" panose="020B0604020202020204" pitchFamily="34" charset="0"/>
        <a:buChar char="•"/>
        <a:defRPr sz="957" kern="1200">
          <a:solidFill>
            <a:schemeClr val="tx1"/>
          </a:solidFill>
          <a:latin typeface="+mn-lt"/>
          <a:ea typeface="+mn-ea"/>
          <a:cs typeface="+mn-cs"/>
        </a:defRPr>
      </a:lvl6pPr>
      <a:lvl7pPr marL="1579215" indent="-121478" algn="l" defTabSz="485912" rtl="0" eaLnBrk="1" latinLnBrk="0" hangingPunct="1">
        <a:lnSpc>
          <a:spcPct val="90000"/>
        </a:lnSpc>
        <a:spcBef>
          <a:spcPts val="266"/>
        </a:spcBef>
        <a:buFont typeface="Arial" panose="020B0604020202020204" pitchFamily="34" charset="0"/>
        <a:buChar char="•"/>
        <a:defRPr sz="957" kern="1200">
          <a:solidFill>
            <a:schemeClr val="tx1"/>
          </a:solidFill>
          <a:latin typeface="+mn-lt"/>
          <a:ea typeface="+mn-ea"/>
          <a:cs typeface="+mn-cs"/>
        </a:defRPr>
      </a:lvl7pPr>
      <a:lvl8pPr marL="1822171" indent="-121478" algn="l" defTabSz="485912" rtl="0" eaLnBrk="1" latinLnBrk="0" hangingPunct="1">
        <a:lnSpc>
          <a:spcPct val="90000"/>
        </a:lnSpc>
        <a:spcBef>
          <a:spcPts val="266"/>
        </a:spcBef>
        <a:buFont typeface="Arial" panose="020B0604020202020204" pitchFamily="34" charset="0"/>
        <a:buChar char="•"/>
        <a:defRPr sz="957" kern="1200">
          <a:solidFill>
            <a:schemeClr val="tx1"/>
          </a:solidFill>
          <a:latin typeface="+mn-lt"/>
          <a:ea typeface="+mn-ea"/>
          <a:cs typeface="+mn-cs"/>
        </a:defRPr>
      </a:lvl8pPr>
      <a:lvl9pPr marL="2065127" indent="-121478" algn="l" defTabSz="485912" rtl="0" eaLnBrk="1" latinLnBrk="0" hangingPunct="1">
        <a:lnSpc>
          <a:spcPct val="90000"/>
        </a:lnSpc>
        <a:spcBef>
          <a:spcPts val="266"/>
        </a:spcBef>
        <a:buFont typeface="Arial" panose="020B0604020202020204" pitchFamily="34" charset="0"/>
        <a:buChar char="•"/>
        <a:defRPr sz="957" kern="1200">
          <a:solidFill>
            <a:schemeClr val="tx1"/>
          </a:solidFill>
          <a:latin typeface="+mn-lt"/>
          <a:ea typeface="+mn-ea"/>
          <a:cs typeface="+mn-cs"/>
        </a:defRPr>
      </a:lvl9pPr>
    </p:bodyStyle>
    <p:otherStyle>
      <a:defPPr>
        <a:defRPr lang="en-US"/>
      </a:defPPr>
      <a:lvl1pPr marL="0" algn="l" defTabSz="485912" rtl="0" eaLnBrk="1" latinLnBrk="0" hangingPunct="1">
        <a:defRPr sz="957" kern="1200">
          <a:solidFill>
            <a:schemeClr val="tx1"/>
          </a:solidFill>
          <a:latin typeface="+mn-lt"/>
          <a:ea typeface="+mn-ea"/>
          <a:cs typeface="+mn-cs"/>
        </a:defRPr>
      </a:lvl1pPr>
      <a:lvl2pPr marL="242956" algn="l" defTabSz="485912" rtl="0" eaLnBrk="1" latinLnBrk="0" hangingPunct="1">
        <a:defRPr sz="957" kern="1200">
          <a:solidFill>
            <a:schemeClr val="tx1"/>
          </a:solidFill>
          <a:latin typeface="+mn-lt"/>
          <a:ea typeface="+mn-ea"/>
          <a:cs typeface="+mn-cs"/>
        </a:defRPr>
      </a:lvl2pPr>
      <a:lvl3pPr marL="485912" algn="l" defTabSz="485912" rtl="0" eaLnBrk="1" latinLnBrk="0" hangingPunct="1">
        <a:defRPr sz="957" kern="1200">
          <a:solidFill>
            <a:schemeClr val="tx1"/>
          </a:solidFill>
          <a:latin typeface="+mn-lt"/>
          <a:ea typeface="+mn-ea"/>
          <a:cs typeface="+mn-cs"/>
        </a:defRPr>
      </a:lvl3pPr>
      <a:lvl4pPr marL="728868" algn="l" defTabSz="485912" rtl="0" eaLnBrk="1" latinLnBrk="0" hangingPunct="1">
        <a:defRPr sz="957" kern="1200">
          <a:solidFill>
            <a:schemeClr val="tx1"/>
          </a:solidFill>
          <a:latin typeface="+mn-lt"/>
          <a:ea typeface="+mn-ea"/>
          <a:cs typeface="+mn-cs"/>
        </a:defRPr>
      </a:lvl4pPr>
      <a:lvl5pPr marL="971824" algn="l" defTabSz="485912" rtl="0" eaLnBrk="1" latinLnBrk="0" hangingPunct="1">
        <a:defRPr sz="957" kern="1200">
          <a:solidFill>
            <a:schemeClr val="tx1"/>
          </a:solidFill>
          <a:latin typeface="+mn-lt"/>
          <a:ea typeface="+mn-ea"/>
          <a:cs typeface="+mn-cs"/>
        </a:defRPr>
      </a:lvl5pPr>
      <a:lvl6pPr marL="1214780" algn="l" defTabSz="485912" rtl="0" eaLnBrk="1" latinLnBrk="0" hangingPunct="1">
        <a:defRPr sz="957" kern="1200">
          <a:solidFill>
            <a:schemeClr val="tx1"/>
          </a:solidFill>
          <a:latin typeface="+mn-lt"/>
          <a:ea typeface="+mn-ea"/>
          <a:cs typeface="+mn-cs"/>
        </a:defRPr>
      </a:lvl6pPr>
      <a:lvl7pPr marL="1457736" algn="l" defTabSz="485912" rtl="0" eaLnBrk="1" latinLnBrk="0" hangingPunct="1">
        <a:defRPr sz="957" kern="1200">
          <a:solidFill>
            <a:schemeClr val="tx1"/>
          </a:solidFill>
          <a:latin typeface="+mn-lt"/>
          <a:ea typeface="+mn-ea"/>
          <a:cs typeface="+mn-cs"/>
        </a:defRPr>
      </a:lvl7pPr>
      <a:lvl8pPr marL="1700693" algn="l" defTabSz="485912" rtl="0" eaLnBrk="1" latinLnBrk="0" hangingPunct="1">
        <a:defRPr sz="957" kern="1200">
          <a:solidFill>
            <a:schemeClr val="tx1"/>
          </a:solidFill>
          <a:latin typeface="+mn-lt"/>
          <a:ea typeface="+mn-ea"/>
          <a:cs typeface="+mn-cs"/>
        </a:defRPr>
      </a:lvl8pPr>
      <a:lvl9pPr marL="1943649" algn="l" defTabSz="485912" rtl="0" eaLnBrk="1" latinLnBrk="0" hangingPunct="1">
        <a:defRPr sz="95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119602"/>
          <p:cNvPicPr/>
          <p:nvPr/>
        </p:nvPicPr>
        <p:blipFill>
          <a:blip r:embed="rId2"/>
          <a:stretch>
            <a:fillRect/>
          </a:stretch>
        </p:blipFill>
        <p:spPr>
          <a:xfrm>
            <a:off x="0" y="0"/>
            <a:ext cx="4859338" cy="4859338"/>
          </a:xfrm>
          <a:prstGeom prst="rect">
            <a:avLst/>
          </a:prstGeom>
        </p:spPr>
      </p:pic>
      <p:pic>
        <p:nvPicPr>
          <p:cNvPr id="18" name="Рисунок 17"/>
          <p:cNvPicPr>
            <a:picLocks noChangeAspect="1"/>
          </p:cNvPicPr>
          <p:nvPr/>
        </p:nvPicPr>
        <p:blipFill>
          <a:blip r:embed="rId3"/>
          <a:stretch>
            <a:fillRect/>
          </a:stretch>
        </p:blipFill>
        <p:spPr>
          <a:xfrm>
            <a:off x="1798641" y="1872174"/>
            <a:ext cx="1383912" cy="487722"/>
          </a:xfrm>
          <a:prstGeom prst="rect">
            <a:avLst/>
          </a:prstGeom>
        </p:spPr>
      </p:pic>
      <p:sp>
        <p:nvSpPr>
          <p:cNvPr id="20" name="Rectangle 8"/>
          <p:cNvSpPr/>
          <p:nvPr/>
        </p:nvSpPr>
        <p:spPr>
          <a:xfrm>
            <a:off x="861704" y="3609426"/>
            <a:ext cx="3135929" cy="755650"/>
          </a:xfrm>
          <a:prstGeom prst="rect">
            <a:avLst/>
          </a:prstGeom>
          <a:ln>
            <a:noFill/>
          </a:ln>
        </p:spPr>
        <p:txBody>
          <a:bodyPr vert="horz" lIns="0" tIns="0" rIns="0" bIns="0" rtlCol="0">
            <a:noAutofit/>
          </a:bodyPr>
          <a:lstStyle/>
          <a:p>
            <a:pPr algn="ctr">
              <a:lnSpc>
                <a:spcPct val="107000"/>
              </a:lnSpc>
              <a:spcAft>
                <a:spcPts val="800"/>
              </a:spcAft>
            </a:pPr>
            <a:r>
              <a:rPr lang="ru-RU" sz="1300" b="1" spc="65" dirty="0">
                <a:solidFill>
                  <a:srgbClr val="6B9E7E"/>
                </a:solidFill>
                <a:effectLst/>
                <a:latin typeface="Calibri" panose="020F0502020204030204" pitchFamily="34" charset="0"/>
                <a:ea typeface="Calibri" panose="020F0502020204030204" pitchFamily="34" charset="0"/>
                <a:cs typeface="Times New Roman" panose="02020603050405020304" pitchFamily="18" charset="0"/>
              </a:rPr>
              <a:t>ЛАЗЕРНОЕ УСТРОЙСТВО ДЛЯ </a:t>
            </a:r>
            <a:r>
              <a:rPr lang="ru-RU" sz="1300" b="1" spc="65" dirty="0" smtClean="0">
                <a:solidFill>
                  <a:srgbClr val="6B9E7E"/>
                </a:solidFill>
                <a:effectLst/>
                <a:latin typeface="Calibri" panose="020F0502020204030204" pitchFamily="34" charset="0"/>
                <a:ea typeface="Calibri" panose="020F0502020204030204" pitchFamily="34" charset="0"/>
                <a:cs typeface="Times New Roman" panose="02020603050405020304" pitchFamily="18" charset="0"/>
              </a:rPr>
              <a:t>УДАЛЕНИЯ ВОЛОС</a:t>
            </a:r>
            <a:endParaRPr lang="en-US" sz="1300" b="1" spc="65" dirty="0" smtClean="0">
              <a:solidFill>
                <a:srgbClr val="6B9E7E"/>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Rectangle 9"/>
          <p:cNvSpPr/>
          <p:nvPr/>
        </p:nvSpPr>
        <p:spPr>
          <a:xfrm>
            <a:off x="1616582" y="4380440"/>
            <a:ext cx="1819346" cy="303530"/>
          </a:xfrm>
          <a:prstGeom prst="rect">
            <a:avLst/>
          </a:prstGeom>
          <a:ln>
            <a:noFill/>
          </a:ln>
        </p:spPr>
        <p:txBody>
          <a:bodyPr vert="horz" lIns="0" tIns="0" rIns="0" bIns="0" rtlCol="0">
            <a:noAutofit/>
          </a:bodyPr>
          <a:lstStyle/>
          <a:p>
            <a:pPr>
              <a:lnSpc>
                <a:spcPct val="107000"/>
              </a:lnSpc>
              <a:spcAft>
                <a:spcPts val="800"/>
              </a:spcAft>
            </a:pPr>
            <a:r>
              <a:rPr lang="ru-RU" sz="1000" spc="30" dirty="0">
                <a:effectLst/>
                <a:latin typeface="Calibri" panose="020F0502020204030204" pitchFamily="34" charset="0"/>
                <a:ea typeface="Calibri" panose="020F0502020204030204" pitchFamily="34" charset="0"/>
                <a:cs typeface="Times New Roman" panose="02020603050405020304" pitchFamily="18" charset="0"/>
              </a:rPr>
              <a:t>Инструкция по эксплуатации</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Рисунок 5"/>
          <p:cNvPicPr>
            <a:picLocks noChangeAspect="1"/>
          </p:cNvPicPr>
          <p:nvPr/>
        </p:nvPicPr>
        <p:blipFill>
          <a:blip r:embed="rId4"/>
          <a:stretch>
            <a:fillRect/>
          </a:stretch>
        </p:blipFill>
        <p:spPr>
          <a:xfrm>
            <a:off x="1246972" y="4072961"/>
            <a:ext cx="3181514" cy="292115"/>
          </a:xfrm>
          <a:prstGeom prst="rect">
            <a:avLst/>
          </a:prstGeom>
        </p:spPr>
      </p:pic>
    </p:spTree>
    <p:extLst>
      <p:ext uri="{BB962C8B-B14F-4D97-AF65-F5344CB8AC3E}">
        <p14:creationId xmlns:p14="http://schemas.microsoft.com/office/powerpoint/2010/main" val="16709812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900" y="11857"/>
            <a:ext cx="2359449" cy="4647426"/>
          </a:xfrm>
          <a:prstGeom prst="rect">
            <a:avLst/>
          </a:prstGeom>
        </p:spPr>
        <p:txBody>
          <a:bodyPr wrap="square">
            <a:spAutoFit/>
          </a:bodyPr>
          <a:lstStyle/>
          <a:p>
            <a:pPr algn="just"/>
            <a:r>
              <a:rPr lang="ru-RU" sz="800" dirty="0">
                <a:solidFill>
                  <a:srgbClr val="6B9E7E"/>
                </a:solidFill>
                <a:uFill>
                  <a:solidFill>
                    <a:srgbClr val="000000"/>
                  </a:solidFill>
                </a:uFill>
                <a:latin typeface="Calibri" panose="020F0502020204030204" pitchFamily="34" charset="0"/>
              </a:rPr>
              <a:t>ЧТО ОЖИДАТЬ</a:t>
            </a:r>
          </a:p>
          <a:p>
            <a:pPr algn="just"/>
            <a:r>
              <a:rPr lang="ru-RU" sz="800" dirty="0" smtClean="0">
                <a:solidFill>
                  <a:srgbClr val="979797"/>
                </a:solidFill>
                <a:uFill>
                  <a:solidFill>
                    <a:srgbClr val="000000"/>
                  </a:solidFill>
                </a:uFill>
                <a:latin typeface="Calibri" panose="020F0502020204030204" pitchFamily="34" charset="0"/>
              </a:rPr>
              <a:t>во </a:t>
            </a:r>
            <a:r>
              <a:rPr lang="ru-RU" sz="800" dirty="0">
                <a:solidFill>
                  <a:srgbClr val="979797"/>
                </a:solidFill>
                <a:uFill>
                  <a:solidFill>
                    <a:srgbClr val="000000"/>
                  </a:solidFill>
                </a:uFill>
                <a:latin typeface="Calibri" panose="020F0502020204030204" pitchFamily="34" charset="0"/>
              </a:rPr>
              <a:t>время использования </a:t>
            </a:r>
            <a:r>
              <a:rPr lang="en-US" sz="800" dirty="0">
                <a:solidFill>
                  <a:srgbClr val="979797"/>
                </a:solidFill>
                <a:uFill>
                  <a:solidFill>
                    <a:srgbClr val="000000"/>
                  </a:solidFill>
                </a:uFill>
                <a:latin typeface="Calibri" panose="020F0502020204030204" pitchFamily="34" charset="0"/>
              </a:rPr>
              <a:t>TRIA HAIR REMOVAL LASER 4X</a:t>
            </a:r>
          </a:p>
          <a:p>
            <a:pPr algn="just"/>
            <a:r>
              <a:rPr lang="ru-RU" sz="800" dirty="0" smtClean="0">
                <a:solidFill>
                  <a:srgbClr val="979797"/>
                </a:solidFill>
                <a:uFill>
                  <a:solidFill>
                    <a:srgbClr val="000000"/>
                  </a:solidFill>
                </a:uFill>
                <a:latin typeface="Calibri" panose="020F0502020204030204" pitchFamily="34" charset="0"/>
              </a:rPr>
              <a:t>• </a:t>
            </a:r>
            <a:r>
              <a:rPr lang="ru-RU" sz="800" dirty="0">
                <a:solidFill>
                  <a:srgbClr val="979797"/>
                </a:solidFill>
                <a:uFill>
                  <a:solidFill>
                    <a:srgbClr val="000000"/>
                  </a:solidFill>
                </a:uFill>
                <a:latin typeface="Calibri" panose="020F0502020204030204" pitchFamily="34" charset="0"/>
              </a:rPr>
              <a:t>Ощущение меняется, в зависимости от человека,</a:t>
            </a:r>
          </a:p>
          <a:p>
            <a:pPr algn="just"/>
            <a:r>
              <a:rPr lang="ru-RU" sz="800" dirty="0">
                <a:solidFill>
                  <a:srgbClr val="979797"/>
                </a:solidFill>
                <a:uFill>
                  <a:solidFill>
                    <a:srgbClr val="000000"/>
                  </a:solidFill>
                </a:uFill>
                <a:latin typeface="Calibri" panose="020F0502020204030204" pitchFamily="34" charset="0"/>
              </a:rPr>
              <a:t>о</a:t>
            </a:r>
            <a:r>
              <a:rPr lang="ru-RU" sz="800" dirty="0" smtClean="0">
                <a:solidFill>
                  <a:srgbClr val="979797"/>
                </a:solidFill>
                <a:uFill>
                  <a:solidFill>
                    <a:srgbClr val="000000"/>
                  </a:solidFill>
                </a:uFill>
                <a:latin typeface="Calibri" panose="020F0502020204030204" pitchFamily="34" charset="0"/>
              </a:rPr>
              <a:t>бласти применения устройства </a:t>
            </a:r>
            <a:r>
              <a:rPr lang="ru-RU" sz="800" dirty="0">
                <a:solidFill>
                  <a:srgbClr val="979797"/>
                </a:solidFill>
                <a:uFill>
                  <a:solidFill>
                    <a:srgbClr val="000000"/>
                  </a:solidFill>
                </a:uFill>
                <a:latin typeface="Calibri" panose="020F0502020204030204" pitchFamily="34" charset="0"/>
              </a:rPr>
              <a:t>и </a:t>
            </a:r>
            <a:r>
              <a:rPr lang="ru-RU" sz="800" dirty="0" smtClean="0">
                <a:solidFill>
                  <a:srgbClr val="979797"/>
                </a:solidFill>
                <a:uFill>
                  <a:solidFill>
                    <a:srgbClr val="000000"/>
                  </a:solidFill>
                </a:uFill>
                <a:latin typeface="Calibri" panose="020F0502020204030204" pitchFamily="34" charset="0"/>
              </a:rPr>
              <a:t>уровня энергии. Некоторые пользователи </a:t>
            </a:r>
            <a:r>
              <a:rPr lang="ru-RU" sz="800" dirty="0">
                <a:solidFill>
                  <a:srgbClr val="979797"/>
                </a:solidFill>
                <a:uFill>
                  <a:solidFill>
                    <a:srgbClr val="000000"/>
                  </a:solidFill>
                </a:uFill>
                <a:latin typeface="Calibri" panose="020F0502020204030204" pitchFamily="34" charset="0"/>
              </a:rPr>
              <a:t>могут почувствовать ощущение </a:t>
            </a:r>
            <a:r>
              <a:rPr lang="ru-RU" sz="800" dirty="0" smtClean="0">
                <a:solidFill>
                  <a:srgbClr val="979797"/>
                </a:solidFill>
                <a:uFill>
                  <a:solidFill>
                    <a:srgbClr val="000000"/>
                  </a:solidFill>
                </a:uFill>
                <a:latin typeface="Calibri" panose="020F0502020204030204" pitchFamily="34" charset="0"/>
              </a:rPr>
              <a:t>покалывания. </a:t>
            </a:r>
            <a:r>
              <a:rPr lang="ru-RU" sz="800" dirty="0">
                <a:solidFill>
                  <a:srgbClr val="979797"/>
                </a:solidFill>
                <a:uFill>
                  <a:solidFill>
                    <a:srgbClr val="000000"/>
                  </a:solidFill>
                </a:uFill>
                <a:latin typeface="Calibri" panose="020F0502020204030204" pitchFamily="34" charset="0"/>
              </a:rPr>
              <a:t>Другие будут чувствовать себя </a:t>
            </a:r>
            <a:r>
              <a:rPr lang="ru-RU" sz="800" dirty="0" smtClean="0">
                <a:solidFill>
                  <a:srgbClr val="979797"/>
                </a:solidFill>
                <a:uFill>
                  <a:solidFill>
                    <a:srgbClr val="000000"/>
                  </a:solidFill>
                </a:uFill>
                <a:latin typeface="Calibri" panose="020F0502020204030204" pitchFamily="34" charset="0"/>
              </a:rPr>
              <a:t>тепло.</a:t>
            </a:r>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 По мере </a:t>
            </a:r>
            <a:r>
              <a:rPr lang="ru-RU" sz="800" dirty="0" smtClean="0">
                <a:solidFill>
                  <a:srgbClr val="979797"/>
                </a:solidFill>
                <a:uFill>
                  <a:solidFill>
                    <a:srgbClr val="000000"/>
                  </a:solidFill>
                </a:uFill>
                <a:latin typeface="Calibri" panose="020F0502020204030204" pitchFamily="34" charset="0"/>
              </a:rPr>
              <a:t>уменьшения </a:t>
            </a:r>
            <a:r>
              <a:rPr lang="ru-RU" sz="800" dirty="0">
                <a:solidFill>
                  <a:srgbClr val="979797"/>
                </a:solidFill>
                <a:uFill>
                  <a:solidFill>
                    <a:srgbClr val="000000"/>
                  </a:solidFill>
                </a:uFill>
                <a:latin typeface="Calibri" panose="020F0502020204030204" pitchFamily="34" charset="0"/>
              </a:rPr>
              <a:t>количества волос на обработанных </a:t>
            </a:r>
            <a:r>
              <a:rPr lang="ru-RU" sz="800" dirty="0" smtClean="0">
                <a:solidFill>
                  <a:srgbClr val="979797"/>
                </a:solidFill>
                <a:uFill>
                  <a:solidFill>
                    <a:srgbClr val="000000"/>
                  </a:solidFill>
                </a:uFill>
                <a:latin typeface="Calibri" panose="020F0502020204030204" pitchFamily="34" charset="0"/>
              </a:rPr>
              <a:t>участках уменьшается и ощущение дискомфорта также </a:t>
            </a:r>
            <a:r>
              <a:rPr lang="ru-RU" sz="800" dirty="0">
                <a:solidFill>
                  <a:srgbClr val="979797"/>
                </a:solidFill>
                <a:uFill>
                  <a:solidFill>
                    <a:srgbClr val="000000"/>
                  </a:solidFill>
                </a:uFill>
                <a:latin typeface="Calibri" panose="020F0502020204030204" pitchFamily="34" charset="0"/>
              </a:rPr>
              <a:t>будет </a:t>
            </a:r>
            <a:r>
              <a:rPr lang="ru-RU" sz="800" dirty="0" smtClean="0">
                <a:solidFill>
                  <a:srgbClr val="979797"/>
                </a:solidFill>
                <a:uFill>
                  <a:solidFill>
                    <a:srgbClr val="000000"/>
                  </a:solidFill>
                </a:uFill>
                <a:latin typeface="Calibri" panose="020F0502020204030204" pitchFamily="34" charset="0"/>
              </a:rPr>
              <a:t>уменьшаться. По </a:t>
            </a:r>
            <a:r>
              <a:rPr lang="ru-RU" sz="800" dirty="0">
                <a:solidFill>
                  <a:srgbClr val="979797"/>
                </a:solidFill>
                <a:uFill>
                  <a:solidFill>
                    <a:srgbClr val="000000"/>
                  </a:solidFill>
                </a:uFill>
                <a:latin typeface="Calibri" panose="020F0502020204030204" pitchFamily="34" charset="0"/>
              </a:rPr>
              <a:t>этой причине, вы можете быть в состоянии использовать более </a:t>
            </a:r>
            <a:r>
              <a:rPr lang="ru-RU" sz="800" dirty="0" smtClean="0">
                <a:solidFill>
                  <a:srgbClr val="979797"/>
                </a:solidFill>
                <a:uFill>
                  <a:solidFill>
                    <a:srgbClr val="000000"/>
                  </a:solidFill>
                </a:uFill>
                <a:latin typeface="Calibri" panose="020F0502020204030204" pitchFamily="34" charset="0"/>
              </a:rPr>
              <a:t>высокий уровень энергии </a:t>
            </a:r>
            <a:r>
              <a:rPr lang="ru-RU" sz="800" dirty="0">
                <a:solidFill>
                  <a:srgbClr val="979797"/>
                </a:solidFill>
                <a:uFill>
                  <a:solidFill>
                    <a:srgbClr val="000000"/>
                  </a:solidFill>
                </a:uFill>
                <a:latin typeface="Calibri" panose="020F0502020204030204" pitchFamily="34" charset="0"/>
              </a:rPr>
              <a:t>после вашего первоначального </a:t>
            </a:r>
            <a:r>
              <a:rPr lang="ru-RU" sz="800" dirty="0" smtClean="0">
                <a:solidFill>
                  <a:srgbClr val="979797"/>
                </a:solidFill>
                <a:uFill>
                  <a:solidFill>
                    <a:srgbClr val="000000"/>
                  </a:solidFill>
                </a:uFill>
                <a:latin typeface="Calibri" panose="020F0502020204030204" pitchFamily="34" charset="0"/>
              </a:rPr>
              <a:t>применения.</a:t>
            </a:r>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 Некоторые пользователи испытывают легкое покраснение, которое </a:t>
            </a:r>
            <a:r>
              <a:rPr lang="ru-RU" sz="800" dirty="0" smtClean="0">
                <a:solidFill>
                  <a:srgbClr val="979797"/>
                </a:solidFill>
                <a:uFill>
                  <a:solidFill>
                    <a:srgbClr val="000000"/>
                  </a:solidFill>
                </a:uFill>
                <a:latin typeface="Calibri" panose="020F0502020204030204" pitchFamily="34" charset="0"/>
              </a:rPr>
              <a:t>проходит </a:t>
            </a:r>
            <a:r>
              <a:rPr lang="ru-RU" sz="800" dirty="0">
                <a:solidFill>
                  <a:srgbClr val="979797"/>
                </a:solidFill>
                <a:uFill>
                  <a:solidFill>
                    <a:srgbClr val="000000"/>
                  </a:solidFill>
                </a:uFill>
                <a:latin typeface="Calibri" panose="020F0502020204030204" pitchFamily="34" charset="0"/>
              </a:rPr>
              <a:t>в течение 24 часов</a:t>
            </a:r>
            <a:r>
              <a:rPr lang="ru-RU" sz="800" dirty="0" smtClean="0">
                <a:solidFill>
                  <a:srgbClr val="979797"/>
                </a:solidFill>
                <a:uFill>
                  <a:solidFill>
                    <a:srgbClr val="000000"/>
                  </a:solidFill>
                </a:uFill>
                <a:latin typeface="Calibri" panose="020F0502020204030204" pitchFamily="34" charset="0"/>
              </a:rPr>
              <a:t>.</a:t>
            </a:r>
          </a:p>
          <a:p>
            <a:pPr algn="just"/>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В течение первых 3-х </a:t>
            </a:r>
            <a:r>
              <a:rPr lang="ru-RU" sz="800" dirty="0" smtClean="0">
                <a:solidFill>
                  <a:srgbClr val="979797"/>
                </a:solidFill>
                <a:uFill>
                  <a:solidFill>
                    <a:srgbClr val="000000"/>
                  </a:solidFill>
                </a:uFill>
                <a:latin typeface="Calibri" panose="020F0502020204030204" pitchFamily="34" charset="0"/>
              </a:rPr>
              <a:t>МЕСЯЦЕВ ПРИМЕНЕНИЯ ЛАЗЕРА</a:t>
            </a:r>
          </a:p>
          <a:p>
            <a:pPr algn="just"/>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 После первого </a:t>
            </a:r>
            <a:r>
              <a:rPr lang="ru-RU" sz="800" dirty="0" smtClean="0">
                <a:solidFill>
                  <a:srgbClr val="979797"/>
                </a:solidFill>
                <a:uFill>
                  <a:solidFill>
                    <a:srgbClr val="000000"/>
                  </a:solidFill>
                </a:uFill>
                <a:latin typeface="Calibri" panose="020F0502020204030204" pitchFamily="34" charset="0"/>
              </a:rPr>
              <a:t>ПРИМЕНЕНИЯ, </a:t>
            </a:r>
            <a:r>
              <a:rPr lang="ru-RU" sz="800" dirty="0">
                <a:solidFill>
                  <a:srgbClr val="979797"/>
                </a:solidFill>
                <a:uFill>
                  <a:solidFill>
                    <a:srgbClr val="000000"/>
                  </a:solidFill>
                </a:uFill>
                <a:latin typeface="Calibri" panose="020F0502020204030204" pitchFamily="34" charset="0"/>
              </a:rPr>
              <a:t>не будет никаких </a:t>
            </a:r>
            <a:r>
              <a:rPr lang="ru-RU" sz="800" dirty="0" smtClean="0">
                <a:solidFill>
                  <a:srgbClr val="979797"/>
                </a:solidFill>
                <a:uFill>
                  <a:solidFill>
                    <a:srgbClr val="000000"/>
                  </a:solidFill>
                </a:uFill>
                <a:latin typeface="Calibri" panose="020F0502020204030204" pitchFamily="34" charset="0"/>
              </a:rPr>
              <a:t>видимых изменений волос. </a:t>
            </a:r>
            <a:r>
              <a:rPr lang="ru-RU" sz="800" dirty="0">
                <a:solidFill>
                  <a:srgbClr val="979797"/>
                </a:solidFill>
                <a:uFill>
                  <a:solidFill>
                    <a:srgbClr val="000000"/>
                  </a:solidFill>
                </a:uFill>
                <a:latin typeface="Calibri" panose="020F0502020204030204" pitchFamily="34" charset="0"/>
              </a:rPr>
              <a:t>Лазерная эпиляция не</a:t>
            </a:r>
          </a:p>
          <a:p>
            <a:pPr algn="just"/>
            <a:r>
              <a:rPr lang="ru-RU" sz="800" dirty="0" smtClean="0">
                <a:solidFill>
                  <a:srgbClr val="979797"/>
                </a:solidFill>
                <a:uFill>
                  <a:solidFill>
                    <a:srgbClr val="000000"/>
                  </a:solidFill>
                </a:uFill>
                <a:latin typeface="Calibri" panose="020F0502020204030204" pitchFamily="34" charset="0"/>
              </a:rPr>
              <a:t>вызывает немедленное выпадение волос.</a:t>
            </a:r>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 С помощью дополнительных обработок, </a:t>
            </a:r>
            <a:r>
              <a:rPr lang="ru-RU" sz="800" dirty="0" smtClean="0">
                <a:solidFill>
                  <a:srgbClr val="979797"/>
                </a:solidFill>
                <a:uFill>
                  <a:solidFill>
                    <a:srgbClr val="000000"/>
                  </a:solidFill>
                </a:uFill>
                <a:latin typeface="Calibri" panose="020F0502020204030204" pitchFamily="34" charset="0"/>
              </a:rPr>
              <a:t>будет уменьшение в </a:t>
            </a:r>
            <a:r>
              <a:rPr lang="ru-RU" sz="800" dirty="0">
                <a:solidFill>
                  <a:srgbClr val="979797"/>
                </a:solidFill>
                <a:uFill>
                  <a:solidFill>
                    <a:srgbClr val="000000"/>
                  </a:solidFill>
                </a:uFill>
                <a:latin typeface="Calibri" panose="020F0502020204030204" pitchFamily="34" charset="0"/>
              </a:rPr>
              <a:t>количестве </a:t>
            </a:r>
            <a:r>
              <a:rPr lang="ru-RU" sz="800" dirty="0" smtClean="0">
                <a:solidFill>
                  <a:srgbClr val="979797"/>
                </a:solidFill>
                <a:uFill>
                  <a:solidFill>
                    <a:srgbClr val="000000"/>
                  </a:solidFill>
                </a:uFill>
                <a:latin typeface="Calibri" panose="020F0502020204030204" pitchFamily="34" charset="0"/>
              </a:rPr>
              <a:t>волос после каждой обработки.</a:t>
            </a:r>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 Волосы, </a:t>
            </a:r>
            <a:r>
              <a:rPr lang="ru-RU" sz="800" dirty="0" smtClean="0">
                <a:solidFill>
                  <a:srgbClr val="979797"/>
                </a:solidFill>
                <a:uFill>
                  <a:solidFill>
                    <a:srgbClr val="000000"/>
                  </a:solidFill>
                </a:uFill>
                <a:latin typeface="Calibri" panose="020F0502020204030204" pitchFamily="34" charset="0"/>
              </a:rPr>
              <a:t>которые будут отрастать вновь, становятся</a:t>
            </a:r>
            <a:endParaRPr lang="ru-RU" sz="800" dirty="0">
              <a:solidFill>
                <a:srgbClr val="979797"/>
              </a:solidFill>
              <a:uFill>
                <a:solidFill>
                  <a:srgbClr val="000000"/>
                </a:solidFill>
              </a:uFill>
              <a:latin typeface="Calibri" panose="020F0502020204030204" pitchFamily="34" charset="0"/>
            </a:endParaRPr>
          </a:p>
          <a:p>
            <a:pPr algn="just"/>
            <a:r>
              <a:rPr lang="ru-RU" sz="800" dirty="0" smtClean="0">
                <a:solidFill>
                  <a:srgbClr val="979797"/>
                </a:solidFill>
                <a:uFill>
                  <a:solidFill>
                    <a:srgbClr val="000000"/>
                  </a:solidFill>
                </a:uFill>
                <a:latin typeface="Calibri" panose="020F0502020204030204" pitchFamily="34" charset="0"/>
              </a:rPr>
              <a:t>осветленными </a:t>
            </a:r>
            <a:r>
              <a:rPr lang="ru-RU" sz="800" dirty="0">
                <a:solidFill>
                  <a:srgbClr val="979797"/>
                </a:solidFill>
                <a:uFill>
                  <a:solidFill>
                    <a:srgbClr val="000000"/>
                  </a:solidFill>
                </a:uFill>
                <a:latin typeface="Calibri" panose="020F0502020204030204" pitchFamily="34" charset="0"/>
              </a:rPr>
              <a:t>и становятся тоньше.</a:t>
            </a:r>
          </a:p>
          <a:p>
            <a:pPr algn="just"/>
            <a:r>
              <a:rPr lang="ru-RU" sz="800" dirty="0">
                <a:solidFill>
                  <a:srgbClr val="979797"/>
                </a:solidFill>
                <a:uFill>
                  <a:solidFill>
                    <a:srgbClr val="000000"/>
                  </a:solidFill>
                </a:uFill>
                <a:latin typeface="Calibri" panose="020F0502020204030204" pitchFamily="34" charset="0"/>
              </a:rPr>
              <a:t>После 3-х месяцев </a:t>
            </a:r>
            <a:r>
              <a:rPr lang="ru-RU" sz="800" dirty="0" smtClean="0">
                <a:solidFill>
                  <a:srgbClr val="979797"/>
                </a:solidFill>
                <a:uFill>
                  <a:solidFill>
                    <a:srgbClr val="000000"/>
                  </a:solidFill>
                </a:uFill>
                <a:latin typeface="Calibri" panose="020F0502020204030204" pitchFamily="34" charset="0"/>
              </a:rPr>
              <a:t>применения</a:t>
            </a:r>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Волосы, </a:t>
            </a:r>
            <a:r>
              <a:rPr lang="ru-RU" sz="800" dirty="0">
                <a:solidFill>
                  <a:srgbClr val="979797"/>
                </a:solidFill>
                <a:uFill>
                  <a:solidFill>
                    <a:srgbClr val="000000"/>
                  </a:solidFill>
                </a:uFill>
                <a:latin typeface="Calibri" panose="020F0502020204030204" pitchFamily="34" charset="0"/>
              </a:rPr>
              <a:t>которые были </a:t>
            </a:r>
            <a:r>
              <a:rPr lang="ru-RU" sz="800" dirty="0" smtClean="0">
                <a:solidFill>
                  <a:srgbClr val="979797"/>
                </a:solidFill>
                <a:uFill>
                  <a:solidFill>
                    <a:srgbClr val="000000"/>
                  </a:solidFill>
                </a:uFill>
                <a:latin typeface="Calibri" panose="020F0502020204030204" pitchFamily="34" charset="0"/>
              </a:rPr>
              <a:t>деактивированы лазерным устройством, </a:t>
            </a:r>
            <a:r>
              <a:rPr lang="ru-RU" sz="800" dirty="0">
                <a:solidFill>
                  <a:srgbClr val="979797"/>
                </a:solidFill>
                <a:uFill>
                  <a:solidFill>
                    <a:srgbClr val="000000"/>
                  </a:solidFill>
                </a:uFill>
                <a:latin typeface="Calibri" panose="020F0502020204030204" pitchFamily="34" charset="0"/>
              </a:rPr>
              <a:t>не будет расти обратно.</a:t>
            </a:r>
          </a:p>
          <a:p>
            <a:pPr algn="just"/>
            <a:r>
              <a:rPr lang="ru-RU" sz="800" dirty="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Используйте дополнительные процедуры, если это </a:t>
            </a:r>
            <a:r>
              <a:rPr lang="ru-RU" sz="800" dirty="0">
                <a:solidFill>
                  <a:srgbClr val="979797"/>
                </a:solidFill>
                <a:uFill>
                  <a:solidFill>
                    <a:srgbClr val="000000"/>
                  </a:solidFill>
                </a:uFill>
                <a:latin typeface="Calibri" panose="020F0502020204030204" pitchFamily="34" charset="0"/>
              </a:rPr>
              <a:t>необходимо.</a:t>
            </a:r>
          </a:p>
        </p:txBody>
      </p:sp>
      <p:sp>
        <p:nvSpPr>
          <p:cNvPr id="3" name="Прямоугольник 2"/>
          <p:cNvSpPr/>
          <p:nvPr/>
        </p:nvSpPr>
        <p:spPr>
          <a:xfrm>
            <a:off x="2343955" y="95570"/>
            <a:ext cx="2389031" cy="1446550"/>
          </a:xfrm>
          <a:prstGeom prst="rect">
            <a:avLst/>
          </a:prstGeom>
        </p:spPr>
        <p:txBody>
          <a:bodyPr wrap="square">
            <a:spAutoFit/>
          </a:bodyPr>
          <a:lstStyle/>
          <a:p>
            <a:pPr algn="just"/>
            <a:r>
              <a:rPr lang="ru-RU" sz="800" dirty="0" smtClean="0">
                <a:solidFill>
                  <a:srgbClr val="6B9E7E"/>
                </a:solidFill>
                <a:uFill>
                  <a:solidFill>
                    <a:srgbClr val="000000"/>
                  </a:solidFill>
                </a:uFill>
                <a:latin typeface="Calibri" panose="020F0502020204030204" pitchFamily="34" charset="0"/>
              </a:rPr>
              <a:t>ПЕРЕД ПЕРВЫМ ИСПОЛЬЗОВАНИЕМ</a:t>
            </a:r>
            <a:endParaRPr lang="ru-RU" sz="800" dirty="0">
              <a:solidFill>
                <a:srgbClr val="6B9E7E"/>
              </a:solidFill>
              <a:uFill>
                <a:solidFill>
                  <a:srgbClr val="000000"/>
                </a:solidFill>
              </a:uFill>
              <a:latin typeface="Calibri" panose="020F0502020204030204" pitchFamily="34" charset="0"/>
            </a:endParaRPr>
          </a:p>
          <a:p>
            <a:pPr algn="just"/>
            <a:endParaRPr lang="ru-RU" sz="800" dirty="0">
              <a:solidFill>
                <a:srgbClr val="979797"/>
              </a:solidFill>
              <a:uFill>
                <a:solidFill>
                  <a:srgbClr val="000000"/>
                </a:solidFill>
              </a:uFill>
              <a:latin typeface="Calibri" panose="020F0502020204030204" pitchFamily="34" charset="0"/>
            </a:endParaRPr>
          </a:p>
          <a:p>
            <a:pPr algn="just"/>
            <a:r>
              <a:rPr lang="ru-RU" sz="800" dirty="0" smtClean="0">
                <a:solidFill>
                  <a:srgbClr val="979797"/>
                </a:solidFill>
                <a:uFill>
                  <a:solidFill>
                    <a:srgbClr val="000000"/>
                  </a:solidFill>
                </a:uFill>
                <a:latin typeface="Calibri" panose="020F0502020204030204" pitchFamily="34" charset="0"/>
              </a:rPr>
              <a:t>Зарядите </a:t>
            </a:r>
            <a:r>
              <a:rPr lang="ru-RU" sz="800" dirty="0">
                <a:solidFill>
                  <a:srgbClr val="979797"/>
                </a:solidFill>
                <a:uFill>
                  <a:solidFill>
                    <a:srgbClr val="000000"/>
                  </a:solidFill>
                </a:uFill>
                <a:latin typeface="Calibri" panose="020F0502020204030204" pitchFamily="34" charset="0"/>
              </a:rPr>
              <a:t>устройство. </a:t>
            </a:r>
            <a:endParaRPr lang="ru-RU" sz="800" dirty="0" smtClean="0">
              <a:solidFill>
                <a:srgbClr val="979797"/>
              </a:solidFill>
              <a:uFill>
                <a:solidFill>
                  <a:srgbClr val="000000"/>
                </a:solidFill>
              </a:uFill>
              <a:latin typeface="Calibri" panose="020F0502020204030204" pitchFamily="34" charset="0"/>
            </a:endParaRPr>
          </a:p>
          <a:p>
            <a:pPr algn="just"/>
            <a:r>
              <a:rPr lang="ru-RU" sz="800" dirty="0" smtClean="0">
                <a:solidFill>
                  <a:srgbClr val="979797"/>
                </a:solidFill>
                <a:uFill>
                  <a:solidFill>
                    <a:srgbClr val="000000"/>
                  </a:solidFill>
                </a:uFill>
                <a:latin typeface="Calibri" panose="020F0502020204030204" pitchFamily="34" charset="0"/>
              </a:rPr>
              <a:t>Заряжайте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в </a:t>
            </a:r>
            <a:r>
              <a:rPr lang="ru-RU" sz="800" dirty="0">
                <a:solidFill>
                  <a:srgbClr val="979797"/>
                </a:solidFill>
                <a:uFill>
                  <a:solidFill>
                    <a:srgbClr val="000000"/>
                  </a:solidFill>
                </a:uFill>
                <a:latin typeface="Calibri" panose="020F0502020204030204" pitchFamily="34" charset="0"/>
              </a:rPr>
              <a:t>течение по крайней мере 2-х </a:t>
            </a:r>
            <a:r>
              <a:rPr lang="ru-RU" sz="800" dirty="0" smtClean="0">
                <a:solidFill>
                  <a:srgbClr val="979797"/>
                </a:solidFill>
                <a:uFill>
                  <a:solidFill>
                    <a:srgbClr val="000000"/>
                  </a:solidFill>
                </a:uFill>
                <a:latin typeface="Calibri" panose="020F0502020204030204" pitchFamily="34" charset="0"/>
              </a:rPr>
              <a:t>часов прежде, </a:t>
            </a:r>
            <a:r>
              <a:rPr lang="ru-RU" sz="800" dirty="0">
                <a:solidFill>
                  <a:srgbClr val="979797"/>
                </a:solidFill>
                <a:uFill>
                  <a:solidFill>
                    <a:srgbClr val="000000"/>
                  </a:solidFill>
                </a:uFill>
                <a:latin typeface="Calibri" panose="020F0502020204030204" pitchFamily="34" charset="0"/>
              </a:rPr>
              <a:t>чем использовать его в любое </a:t>
            </a:r>
            <a:r>
              <a:rPr lang="ru-RU" sz="800" dirty="0" smtClean="0">
                <a:solidFill>
                  <a:srgbClr val="979797"/>
                </a:solidFill>
                <a:uFill>
                  <a:solidFill>
                    <a:srgbClr val="000000"/>
                  </a:solidFill>
                </a:uFill>
                <a:latin typeface="Calibri" panose="020F0502020204030204" pitchFamily="34" charset="0"/>
              </a:rPr>
              <a:t>время,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если индикатор батареи "пустой</a:t>
            </a:r>
            <a:r>
              <a:rPr lang="ru-RU" sz="800" dirty="0">
                <a:solidFill>
                  <a:srgbClr val="979797"/>
                </a:solidFill>
                <a:uFill>
                  <a:solidFill>
                    <a:srgbClr val="000000"/>
                  </a:solidFill>
                </a:uFill>
                <a:latin typeface="Calibri" panose="020F0502020204030204" pitchFamily="34" charset="0"/>
              </a:rPr>
              <a:t>" и мигает. Если вы </a:t>
            </a:r>
            <a:r>
              <a:rPr lang="ru-RU" sz="800" dirty="0" smtClean="0">
                <a:solidFill>
                  <a:srgbClr val="979797"/>
                </a:solidFill>
                <a:uFill>
                  <a:solidFill>
                    <a:srgbClr val="000000"/>
                  </a:solidFill>
                </a:uFill>
                <a:latin typeface="Calibri" panose="020F0502020204030204" pitchFamily="34" charset="0"/>
              </a:rPr>
              <a:t>охватываете большую область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используете устройство </a:t>
            </a:r>
            <a:r>
              <a:rPr lang="ru-RU" sz="800" dirty="0">
                <a:solidFill>
                  <a:srgbClr val="979797"/>
                </a:solidFill>
                <a:uFill>
                  <a:solidFill>
                    <a:srgbClr val="000000"/>
                  </a:solidFill>
                </a:uFill>
                <a:latin typeface="Calibri" panose="020F0502020204030204" pitchFamily="34" charset="0"/>
              </a:rPr>
              <a:t>на </a:t>
            </a:r>
            <a:r>
              <a:rPr lang="ru-RU" sz="800" dirty="0" smtClean="0">
                <a:solidFill>
                  <a:srgbClr val="979797"/>
                </a:solidFill>
                <a:uFill>
                  <a:solidFill>
                    <a:srgbClr val="000000"/>
                  </a:solidFill>
                </a:uFill>
                <a:latin typeface="Calibri" panose="020F0502020204030204" pitchFamily="34" charset="0"/>
              </a:rPr>
              <a:t>высоком уровне энергии, </a:t>
            </a:r>
            <a:r>
              <a:rPr lang="ru-RU" sz="800" dirty="0">
                <a:solidFill>
                  <a:srgbClr val="979797"/>
                </a:solidFill>
                <a:uFill>
                  <a:solidFill>
                    <a:srgbClr val="000000"/>
                  </a:solidFill>
                </a:uFill>
                <a:latin typeface="Calibri" panose="020F0502020204030204" pitchFamily="34" charset="0"/>
              </a:rPr>
              <a:t>вам может понадобиться </a:t>
            </a:r>
            <a:r>
              <a:rPr lang="ru-RU" sz="800" dirty="0" smtClean="0">
                <a:solidFill>
                  <a:srgbClr val="979797"/>
                </a:solidFill>
                <a:uFill>
                  <a:solidFill>
                    <a:srgbClr val="000000"/>
                  </a:solidFill>
                </a:uFill>
                <a:latin typeface="Calibri" panose="020F0502020204030204" pitchFamily="34" charset="0"/>
              </a:rPr>
              <a:t>подзарядка в середине процедуры. </a:t>
            </a:r>
            <a:r>
              <a:rPr lang="ru-RU" sz="800" dirty="0">
                <a:solidFill>
                  <a:srgbClr val="979797"/>
                </a:solidFill>
                <a:uFill>
                  <a:solidFill>
                    <a:srgbClr val="000000"/>
                  </a:solidFill>
                </a:uFill>
                <a:latin typeface="Calibri" panose="020F0502020204030204" pitchFamily="34" charset="0"/>
              </a:rPr>
              <a:t>Это нормально.</a:t>
            </a:r>
          </a:p>
        </p:txBody>
      </p:sp>
      <p:grpSp>
        <p:nvGrpSpPr>
          <p:cNvPr id="4" name="Group 88806"/>
          <p:cNvGrpSpPr/>
          <p:nvPr/>
        </p:nvGrpSpPr>
        <p:grpSpPr>
          <a:xfrm>
            <a:off x="2968554" y="1548799"/>
            <a:ext cx="1267689" cy="908651"/>
            <a:chOff x="0" y="0"/>
            <a:chExt cx="1140231" cy="786802"/>
          </a:xfrm>
        </p:grpSpPr>
        <p:sp>
          <p:nvSpPr>
            <p:cNvPr id="5" name="Shape 733"/>
            <p:cNvSpPr/>
            <p:nvPr/>
          </p:nvSpPr>
          <p:spPr>
            <a:xfrm>
              <a:off x="923613" y="260796"/>
              <a:ext cx="90742" cy="73571"/>
            </a:xfrm>
            <a:custGeom>
              <a:avLst/>
              <a:gdLst/>
              <a:ahLst/>
              <a:cxnLst/>
              <a:rect l="0" t="0" r="0" b="0"/>
              <a:pathLst>
                <a:path w="90742" h="73571">
                  <a:moveTo>
                    <a:pt x="53963" y="0"/>
                  </a:moveTo>
                  <a:lnTo>
                    <a:pt x="90742" y="36792"/>
                  </a:lnTo>
                  <a:lnTo>
                    <a:pt x="53963" y="73571"/>
                  </a:lnTo>
                  <a:lnTo>
                    <a:pt x="53963" y="54648"/>
                  </a:lnTo>
                  <a:lnTo>
                    <a:pt x="0" y="54648"/>
                  </a:lnTo>
                  <a:lnTo>
                    <a:pt x="0" y="18936"/>
                  </a:lnTo>
                  <a:lnTo>
                    <a:pt x="53963" y="18936"/>
                  </a:lnTo>
                  <a:lnTo>
                    <a:pt x="53963" y="0"/>
                  </a:lnTo>
                  <a:close/>
                </a:path>
              </a:pathLst>
            </a:custGeom>
            <a:ln w="0" cap="flat">
              <a:miter lim="127000"/>
            </a:ln>
          </p:spPr>
          <p:style>
            <a:lnRef idx="0">
              <a:srgbClr val="000000">
                <a:alpha val="0"/>
              </a:srgbClr>
            </a:lnRef>
            <a:fillRef idx="1">
              <a:srgbClr val="C7C7C7"/>
            </a:fillRef>
            <a:effectRef idx="0">
              <a:scrgbClr r="0" g="0" b="0"/>
            </a:effectRef>
            <a:fontRef idx="none"/>
          </p:style>
          <p:txBody>
            <a:bodyPr/>
            <a:lstStyle/>
            <a:p>
              <a:endParaRPr lang="ru-RU"/>
            </a:p>
          </p:txBody>
        </p:sp>
        <p:sp>
          <p:nvSpPr>
            <p:cNvPr id="6" name="Shape 734"/>
            <p:cNvSpPr/>
            <p:nvPr/>
          </p:nvSpPr>
          <p:spPr>
            <a:xfrm>
              <a:off x="389434" y="685121"/>
              <a:ext cx="90742" cy="73571"/>
            </a:xfrm>
            <a:custGeom>
              <a:avLst/>
              <a:gdLst/>
              <a:ahLst/>
              <a:cxnLst/>
              <a:rect l="0" t="0" r="0" b="0"/>
              <a:pathLst>
                <a:path w="90742" h="73571">
                  <a:moveTo>
                    <a:pt x="36779" y="0"/>
                  </a:moveTo>
                  <a:lnTo>
                    <a:pt x="36779" y="18923"/>
                  </a:lnTo>
                  <a:lnTo>
                    <a:pt x="90742" y="18923"/>
                  </a:lnTo>
                  <a:lnTo>
                    <a:pt x="90742" y="54635"/>
                  </a:lnTo>
                  <a:lnTo>
                    <a:pt x="36779" y="54635"/>
                  </a:lnTo>
                  <a:lnTo>
                    <a:pt x="36779" y="73571"/>
                  </a:lnTo>
                  <a:lnTo>
                    <a:pt x="0" y="36779"/>
                  </a:lnTo>
                  <a:lnTo>
                    <a:pt x="36779" y="0"/>
                  </a:lnTo>
                  <a:close/>
                </a:path>
              </a:pathLst>
            </a:custGeom>
            <a:ln w="0" cap="flat">
              <a:miter lim="127000"/>
            </a:ln>
          </p:spPr>
          <p:style>
            <a:lnRef idx="0">
              <a:srgbClr val="000000">
                <a:alpha val="0"/>
              </a:srgbClr>
            </a:lnRef>
            <a:fillRef idx="1">
              <a:srgbClr val="C7C7C7"/>
            </a:fillRef>
            <a:effectRef idx="0">
              <a:scrgbClr r="0" g="0" b="0"/>
            </a:effectRef>
            <a:fontRef idx="none"/>
          </p:style>
          <p:txBody>
            <a:bodyPr/>
            <a:lstStyle/>
            <a:p>
              <a:endParaRPr lang="ru-RU"/>
            </a:p>
          </p:txBody>
        </p:sp>
        <p:sp>
          <p:nvSpPr>
            <p:cNvPr id="7" name="Shape 735"/>
            <p:cNvSpPr/>
            <p:nvPr/>
          </p:nvSpPr>
          <p:spPr>
            <a:xfrm>
              <a:off x="0" y="9143"/>
              <a:ext cx="382244" cy="777659"/>
            </a:xfrm>
            <a:custGeom>
              <a:avLst/>
              <a:gdLst/>
              <a:ahLst/>
              <a:cxnLst/>
              <a:rect l="0" t="0" r="0" b="0"/>
              <a:pathLst>
                <a:path w="382244" h="777659">
                  <a:moveTo>
                    <a:pt x="17475" y="60515"/>
                  </a:moveTo>
                  <a:cubicBezTo>
                    <a:pt x="17475" y="60515"/>
                    <a:pt x="64364" y="29553"/>
                    <a:pt x="111265" y="16053"/>
                  </a:cubicBezTo>
                  <a:cubicBezTo>
                    <a:pt x="132702" y="9881"/>
                    <a:pt x="149237" y="5385"/>
                    <a:pt x="163652" y="2667"/>
                  </a:cubicBezTo>
                  <a:cubicBezTo>
                    <a:pt x="170345" y="1410"/>
                    <a:pt x="174548" y="660"/>
                    <a:pt x="178117" y="406"/>
                  </a:cubicBezTo>
                  <a:cubicBezTo>
                    <a:pt x="183794" y="0"/>
                    <a:pt x="169710" y="4483"/>
                    <a:pt x="193154" y="17983"/>
                  </a:cubicBezTo>
                  <a:cubicBezTo>
                    <a:pt x="230683" y="39599"/>
                    <a:pt x="270319" y="38786"/>
                    <a:pt x="296863" y="40157"/>
                  </a:cubicBezTo>
                  <a:cubicBezTo>
                    <a:pt x="336614" y="42189"/>
                    <a:pt x="323214" y="30061"/>
                    <a:pt x="326682" y="33274"/>
                  </a:cubicBezTo>
                  <a:cubicBezTo>
                    <a:pt x="337376" y="43180"/>
                    <a:pt x="367487" y="73558"/>
                    <a:pt x="373837" y="104978"/>
                  </a:cubicBezTo>
                  <a:cubicBezTo>
                    <a:pt x="382244" y="146571"/>
                    <a:pt x="376262" y="177978"/>
                    <a:pt x="353478" y="214033"/>
                  </a:cubicBezTo>
                  <a:cubicBezTo>
                    <a:pt x="330695" y="250088"/>
                    <a:pt x="304368" y="276847"/>
                    <a:pt x="296405" y="316890"/>
                  </a:cubicBezTo>
                  <a:cubicBezTo>
                    <a:pt x="288442" y="356933"/>
                    <a:pt x="286461" y="402501"/>
                    <a:pt x="292202" y="466865"/>
                  </a:cubicBezTo>
                  <a:cubicBezTo>
                    <a:pt x="297955" y="531241"/>
                    <a:pt x="304152" y="584556"/>
                    <a:pt x="311899" y="624370"/>
                  </a:cubicBezTo>
                  <a:cubicBezTo>
                    <a:pt x="319633" y="664185"/>
                    <a:pt x="333794" y="705777"/>
                    <a:pt x="338213" y="713740"/>
                  </a:cubicBezTo>
                  <a:cubicBezTo>
                    <a:pt x="342646" y="721703"/>
                    <a:pt x="354152" y="731876"/>
                    <a:pt x="352603" y="737184"/>
                  </a:cubicBezTo>
                  <a:cubicBezTo>
                    <a:pt x="351041" y="742480"/>
                    <a:pt x="349935" y="749567"/>
                    <a:pt x="336004" y="755980"/>
                  </a:cubicBezTo>
                  <a:cubicBezTo>
                    <a:pt x="322072" y="762394"/>
                    <a:pt x="278269" y="777659"/>
                    <a:pt x="190894" y="775449"/>
                  </a:cubicBezTo>
                  <a:cubicBezTo>
                    <a:pt x="103518" y="773239"/>
                    <a:pt x="99098" y="747357"/>
                    <a:pt x="99098" y="744919"/>
                  </a:cubicBezTo>
                  <a:cubicBezTo>
                    <a:pt x="99098" y="742480"/>
                    <a:pt x="100647" y="737616"/>
                    <a:pt x="105511" y="731647"/>
                  </a:cubicBezTo>
                  <a:cubicBezTo>
                    <a:pt x="110375" y="725678"/>
                    <a:pt x="123647" y="705993"/>
                    <a:pt x="131838" y="672592"/>
                  </a:cubicBezTo>
                  <a:cubicBezTo>
                    <a:pt x="140017" y="639191"/>
                    <a:pt x="149313" y="601586"/>
                    <a:pt x="153949" y="551815"/>
                  </a:cubicBezTo>
                  <a:cubicBezTo>
                    <a:pt x="158597" y="502031"/>
                    <a:pt x="164579" y="438328"/>
                    <a:pt x="162140" y="390550"/>
                  </a:cubicBezTo>
                  <a:cubicBezTo>
                    <a:pt x="159702" y="342773"/>
                    <a:pt x="154177" y="312471"/>
                    <a:pt x="136486" y="280619"/>
                  </a:cubicBezTo>
                  <a:cubicBezTo>
                    <a:pt x="118783" y="248755"/>
                    <a:pt x="93116" y="215138"/>
                    <a:pt x="73660" y="194793"/>
                  </a:cubicBezTo>
                  <a:cubicBezTo>
                    <a:pt x="54190" y="174435"/>
                    <a:pt x="22784" y="149885"/>
                    <a:pt x="15481" y="140589"/>
                  </a:cubicBezTo>
                  <a:cubicBezTo>
                    <a:pt x="8179" y="131305"/>
                    <a:pt x="0" y="121793"/>
                    <a:pt x="444" y="96571"/>
                  </a:cubicBezTo>
                  <a:cubicBezTo>
                    <a:pt x="888" y="71349"/>
                    <a:pt x="17475" y="60515"/>
                    <a:pt x="17475" y="60515"/>
                  </a:cubicBezTo>
                  <a:close/>
                </a:path>
              </a:pathLst>
            </a:custGeom>
            <a:ln w="2311"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8" name="Shape 736"/>
            <p:cNvSpPr/>
            <p:nvPr/>
          </p:nvSpPr>
          <p:spPr>
            <a:xfrm>
              <a:off x="168695" y="0"/>
              <a:ext cx="157988" cy="42418"/>
            </a:xfrm>
            <a:custGeom>
              <a:avLst/>
              <a:gdLst/>
              <a:ahLst/>
              <a:cxnLst/>
              <a:rect l="0" t="0" r="0" b="0"/>
              <a:pathLst>
                <a:path w="157988" h="42418">
                  <a:moveTo>
                    <a:pt x="0" y="10820"/>
                  </a:moveTo>
                  <a:cubicBezTo>
                    <a:pt x="0" y="10820"/>
                    <a:pt x="37350" y="0"/>
                    <a:pt x="88164" y="12091"/>
                  </a:cubicBezTo>
                  <a:cubicBezTo>
                    <a:pt x="141669" y="24829"/>
                    <a:pt x="157988" y="42418"/>
                    <a:pt x="157988" y="42418"/>
                  </a:cubicBezTo>
                </a:path>
              </a:pathLst>
            </a:custGeom>
            <a:ln w="2311"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9" name="Shape 737"/>
            <p:cNvSpPr/>
            <p:nvPr/>
          </p:nvSpPr>
          <p:spPr>
            <a:xfrm>
              <a:off x="100092" y="744553"/>
              <a:ext cx="253022" cy="30226"/>
            </a:xfrm>
            <a:custGeom>
              <a:avLst/>
              <a:gdLst/>
              <a:ahLst/>
              <a:cxnLst/>
              <a:rect l="0" t="0" r="0" b="0"/>
              <a:pathLst>
                <a:path w="253022" h="30226">
                  <a:moveTo>
                    <a:pt x="0" y="5309"/>
                  </a:moveTo>
                  <a:cubicBezTo>
                    <a:pt x="0" y="5309"/>
                    <a:pt x="774" y="15710"/>
                    <a:pt x="16256" y="20688"/>
                  </a:cubicBezTo>
                  <a:cubicBezTo>
                    <a:pt x="31750" y="25654"/>
                    <a:pt x="58217" y="29642"/>
                    <a:pt x="90360" y="29934"/>
                  </a:cubicBezTo>
                  <a:cubicBezTo>
                    <a:pt x="122517" y="30226"/>
                    <a:pt x="190640" y="28905"/>
                    <a:pt x="219101" y="19469"/>
                  </a:cubicBezTo>
                  <a:cubicBezTo>
                    <a:pt x="247561" y="10033"/>
                    <a:pt x="251257" y="4432"/>
                    <a:pt x="252133" y="2210"/>
                  </a:cubicBezTo>
                  <a:cubicBezTo>
                    <a:pt x="253022" y="0"/>
                    <a:pt x="252565" y="165"/>
                    <a:pt x="252565" y="165"/>
                  </a:cubicBezTo>
                </a:path>
              </a:pathLst>
            </a:custGeom>
            <a:ln w="2311"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10" name="Shape 738"/>
            <p:cNvSpPr/>
            <p:nvPr/>
          </p:nvSpPr>
          <p:spPr>
            <a:xfrm>
              <a:off x="3073" y="65095"/>
              <a:ext cx="21907" cy="84645"/>
            </a:xfrm>
            <a:custGeom>
              <a:avLst/>
              <a:gdLst/>
              <a:ahLst/>
              <a:cxnLst/>
              <a:rect l="0" t="0" r="0" b="0"/>
              <a:pathLst>
                <a:path w="21907" h="84645">
                  <a:moveTo>
                    <a:pt x="21907" y="0"/>
                  </a:moveTo>
                  <a:cubicBezTo>
                    <a:pt x="21907" y="0"/>
                    <a:pt x="9550" y="7683"/>
                    <a:pt x="4076" y="24460"/>
                  </a:cubicBezTo>
                  <a:cubicBezTo>
                    <a:pt x="0" y="36944"/>
                    <a:pt x="1270" y="48412"/>
                    <a:pt x="3569" y="62941"/>
                  </a:cubicBezTo>
                  <a:cubicBezTo>
                    <a:pt x="5346" y="74193"/>
                    <a:pt x="12408" y="84645"/>
                    <a:pt x="12408" y="84645"/>
                  </a:cubicBezTo>
                  <a:lnTo>
                    <a:pt x="10439" y="82309"/>
                  </a:lnTo>
                </a:path>
              </a:pathLst>
            </a:custGeom>
            <a:ln w="2311"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11" name="Shape 739"/>
            <p:cNvSpPr/>
            <p:nvPr/>
          </p:nvSpPr>
          <p:spPr>
            <a:xfrm>
              <a:off x="248522" y="82228"/>
              <a:ext cx="132868" cy="146139"/>
            </a:xfrm>
            <a:custGeom>
              <a:avLst/>
              <a:gdLst/>
              <a:ahLst/>
              <a:cxnLst/>
              <a:rect l="0" t="0" r="0" b="0"/>
              <a:pathLst>
                <a:path w="132868" h="146139">
                  <a:moveTo>
                    <a:pt x="74435" y="3975"/>
                  </a:moveTo>
                  <a:cubicBezTo>
                    <a:pt x="108686" y="7938"/>
                    <a:pt x="132868" y="42088"/>
                    <a:pt x="128448" y="80251"/>
                  </a:cubicBezTo>
                  <a:cubicBezTo>
                    <a:pt x="124028" y="118415"/>
                    <a:pt x="92685" y="146139"/>
                    <a:pt x="58433" y="142177"/>
                  </a:cubicBezTo>
                  <a:cubicBezTo>
                    <a:pt x="24181" y="138214"/>
                    <a:pt x="0" y="104051"/>
                    <a:pt x="4420" y="65888"/>
                  </a:cubicBezTo>
                  <a:cubicBezTo>
                    <a:pt x="8839" y="27724"/>
                    <a:pt x="40183" y="0"/>
                    <a:pt x="74435" y="3975"/>
                  </a:cubicBezTo>
                  <a:close/>
                </a:path>
              </a:pathLst>
            </a:custGeom>
            <a:ln w="0" cap="flat">
              <a:miter lim="100000"/>
            </a:ln>
          </p:spPr>
          <p:style>
            <a:lnRef idx="0">
              <a:srgbClr val="000000">
                <a:alpha val="0"/>
              </a:srgbClr>
            </a:lnRef>
            <a:fillRef idx="1">
              <a:srgbClr val="C7C7C7"/>
            </a:fillRef>
            <a:effectRef idx="0">
              <a:scrgbClr r="0" g="0" b="0"/>
            </a:effectRef>
            <a:fontRef idx="none"/>
          </p:style>
          <p:txBody>
            <a:bodyPr/>
            <a:lstStyle/>
            <a:p>
              <a:endParaRPr lang="ru-RU"/>
            </a:p>
          </p:txBody>
        </p:sp>
        <p:sp>
          <p:nvSpPr>
            <p:cNvPr id="12" name="Shape 740"/>
            <p:cNvSpPr/>
            <p:nvPr/>
          </p:nvSpPr>
          <p:spPr>
            <a:xfrm>
              <a:off x="248522" y="82228"/>
              <a:ext cx="132868" cy="146139"/>
            </a:xfrm>
            <a:custGeom>
              <a:avLst/>
              <a:gdLst/>
              <a:ahLst/>
              <a:cxnLst/>
              <a:rect l="0" t="0" r="0" b="0"/>
              <a:pathLst>
                <a:path w="132868" h="146139">
                  <a:moveTo>
                    <a:pt x="128448" y="80251"/>
                  </a:moveTo>
                  <a:cubicBezTo>
                    <a:pt x="124028" y="118415"/>
                    <a:pt x="92685" y="146139"/>
                    <a:pt x="58433" y="142177"/>
                  </a:cubicBezTo>
                  <a:cubicBezTo>
                    <a:pt x="24181" y="138214"/>
                    <a:pt x="0" y="104051"/>
                    <a:pt x="4420" y="65888"/>
                  </a:cubicBezTo>
                  <a:cubicBezTo>
                    <a:pt x="8839" y="27724"/>
                    <a:pt x="40183" y="0"/>
                    <a:pt x="74435" y="3975"/>
                  </a:cubicBezTo>
                  <a:cubicBezTo>
                    <a:pt x="108686" y="7938"/>
                    <a:pt x="132868" y="42088"/>
                    <a:pt x="128448" y="80251"/>
                  </a:cubicBezTo>
                  <a:close/>
                </a:path>
              </a:pathLst>
            </a:custGeom>
            <a:ln w="2311"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13" name="Shape 741"/>
            <p:cNvSpPr/>
            <p:nvPr/>
          </p:nvSpPr>
          <p:spPr>
            <a:xfrm>
              <a:off x="243859" y="79661"/>
              <a:ext cx="138037" cy="151829"/>
            </a:xfrm>
            <a:custGeom>
              <a:avLst/>
              <a:gdLst/>
              <a:ahLst/>
              <a:cxnLst/>
              <a:rect l="0" t="0" r="0" b="0"/>
              <a:pathLst>
                <a:path w="138037" h="151829">
                  <a:moveTo>
                    <a:pt x="133452" y="83376"/>
                  </a:moveTo>
                  <a:cubicBezTo>
                    <a:pt x="128854" y="123025"/>
                    <a:pt x="96291" y="151829"/>
                    <a:pt x="60706" y="147714"/>
                  </a:cubicBezTo>
                  <a:cubicBezTo>
                    <a:pt x="25133" y="143586"/>
                    <a:pt x="0" y="108103"/>
                    <a:pt x="4597" y="68453"/>
                  </a:cubicBezTo>
                  <a:cubicBezTo>
                    <a:pt x="9182" y="28804"/>
                    <a:pt x="41745" y="0"/>
                    <a:pt x="77330" y="4127"/>
                  </a:cubicBezTo>
                  <a:cubicBezTo>
                    <a:pt x="112916" y="8242"/>
                    <a:pt x="138037" y="43726"/>
                    <a:pt x="133452" y="83376"/>
                  </a:cubicBezTo>
                  <a:close/>
                </a:path>
              </a:pathLst>
            </a:custGeom>
            <a:ln w="2311"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14" name="Shape 742"/>
            <p:cNvSpPr/>
            <p:nvPr/>
          </p:nvSpPr>
          <p:spPr>
            <a:xfrm>
              <a:off x="60906" y="75292"/>
              <a:ext cx="138620" cy="154406"/>
            </a:xfrm>
            <a:custGeom>
              <a:avLst/>
              <a:gdLst/>
              <a:ahLst/>
              <a:cxnLst/>
              <a:rect l="0" t="0" r="0" b="0"/>
              <a:pathLst>
                <a:path w="138620" h="154406">
                  <a:moveTo>
                    <a:pt x="69317" y="0"/>
                  </a:moveTo>
                  <a:cubicBezTo>
                    <a:pt x="107594" y="0"/>
                    <a:pt x="138620" y="34557"/>
                    <a:pt x="138620" y="77203"/>
                  </a:cubicBezTo>
                  <a:cubicBezTo>
                    <a:pt x="138620" y="119850"/>
                    <a:pt x="107594" y="154406"/>
                    <a:pt x="69317" y="154406"/>
                  </a:cubicBezTo>
                  <a:cubicBezTo>
                    <a:pt x="31038" y="154406"/>
                    <a:pt x="0" y="119850"/>
                    <a:pt x="0" y="77203"/>
                  </a:cubicBezTo>
                  <a:cubicBezTo>
                    <a:pt x="0" y="55575"/>
                    <a:pt x="520" y="18085"/>
                    <a:pt x="7137" y="9931"/>
                  </a:cubicBezTo>
                  <a:cubicBezTo>
                    <a:pt x="14922" y="356"/>
                    <a:pt x="50444" y="0"/>
                    <a:pt x="69317" y="0"/>
                  </a:cubicBezTo>
                  <a:close/>
                </a:path>
              </a:pathLst>
            </a:custGeom>
            <a:ln w="0" cap="flat">
              <a:miter lim="100000"/>
            </a:ln>
          </p:spPr>
          <p:style>
            <a:lnRef idx="0">
              <a:srgbClr val="000000">
                <a:alpha val="0"/>
              </a:srgbClr>
            </a:lnRef>
            <a:fillRef idx="1">
              <a:srgbClr val="C7C7C7"/>
            </a:fillRef>
            <a:effectRef idx="0">
              <a:scrgbClr r="0" g="0" b="0"/>
            </a:effectRef>
            <a:fontRef idx="none"/>
          </p:style>
          <p:txBody>
            <a:bodyPr/>
            <a:lstStyle/>
            <a:p>
              <a:endParaRPr lang="ru-RU"/>
            </a:p>
          </p:txBody>
        </p:sp>
        <p:sp>
          <p:nvSpPr>
            <p:cNvPr id="15" name="Shape 743"/>
            <p:cNvSpPr/>
            <p:nvPr/>
          </p:nvSpPr>
          <p:spPr>
            <a:xfrm>
              <a:off x="60906" y="75292"/>
              <a:ext cx="138620" cy="154406"/>
            </a:xfrm>
            <a:custGeom>
              <a:avLst/>
              <a:gdLst/>
              <a:ahLst/>
              <a:cxnLst/>
              <a:rect l="0" t="0" r="0" b="0"/>
              <a:pathLst>
                <a:path w="138620" h="154406">
                  <a:moveTo>
                    <a:pt x="138620" y="77203"/>
                  </a:moveTo>
                  <a:cubicBezTo>
                    <a:pt x="138620" y="119850"/>
                    <a:pt x="107594" y="154406"/>
                    <a:pt x="69317" y="154406"/>
                  </a:cubicBezTo>
                  <a:cubicBezTo>
                    <a:pt x="31038" y="154406"/>
                    <a:pt x="0" y="119850"/>
                    <a:pt x="0" y="77203"/>
                  </a:cubicBezTo>
                  <a:cubicBezTo>
                    <a:pt x="0" y="55575"/>
                    <a:pt x="520" y="18085"/>
                    <a:pt x="7137" y="9931"/>
                  </a:cubicBezTo>
                  <a:cubicBezTo>
                    <a:pt x="14922" y="356"/>
                    <a:pt x="50444" y="0"/>
                    <a:pt x="69317" y="0"/>
                  </a:cubicBezTo>
                  <a:cubicBezTo>
                    <a:pt x="107594" y="0"/>
                    <a:pt x="138620" y="34557"/>
                    <a:pt x="138620" y="77203"/>
                  </a:cubicBezTo>
                  <a:close/>
                </a:path>
              </a:pathLst>
            </a:custGeom>
            <a:ln w="2311"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16" name="Shape 744"/>
            <p:cNvSpPr/>
            <p:nvPr/>
          </p:nvSpPr>
          <p:spPr>
            <a:xfrm>
              <a:off x="58164" y="71842"/>
              <a:ext cx="145097" cy="160604"/>
            </a:xfrm>
            <a:custGeom>
              <a:avLst/>
              <a:gdLst/>
              <a:ahLst/>
              <a:cxnLst/>
              <a:rect l="0" t="0" r="0" b="0"/>
              <a:pathLst>
                <a:path w="145097" h="160604">
                  <a:moveTo>
                    <a:pt x="145097" y="80302"/>
                  </a:moveTo>
                  <a:cubicBezTo>
                    <a:pt x="145097" y="124651"/>
                    <a:pt x="112623" y="160604"/>
                    <a:pt x="72542" y="160604"/>
                  </a:cubicBezTo>
                  <a:cubicBezTo>
                    <a:pt x="32486" y="160604"/>
                    <a:pt x="0" y="124651"/>
                    <a:pt x="0" y="80302"/>
                  </a:cubicBezTo>
                  <a:cubicBezTo>
                    <a:pt x="0" y="57810"/>
                    <a:pt x="533" y="18809"/>
                    <a:pt x="7468" y="10338"/>
                  </a:cubicBezTo>
                  <a:cubicBezTo>
                    <a:pt x="15621" y="381"/>
                    <a:pt x="52806" y="0"/>
                    <a:pt x="72542" y="0"/>
                  </a:cubicBezTo>
                  <a:cubicBezTo>
                    <a:pt x="112623" y="0"/>
                    <a:pt x="145097" y="35954"/>
                    <a:pt x="145097" y="80302"/>
                  </a:cubicBezTo>
                  <a:close/>
                </a:path>
              </a:pathLst>
            </a:custGeom>
            <a:ln w="2311"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17" name="Shape 745"/>
            <p:cNvSpPr/>
            <p:nvPr/>
          </p:nvSpPr>
          <p:spPr>
            <a:xfrm>
              <a:off x="286734" y="26545"/>
              <a:ext cx="36741" cy="23952"/>
            </a:xfrm>
            <a:custGeom>
              <a:avLst/>
              <a:gdLst/>
              <a:ahLst/>
              <a:cxnLst/>
              <a:rect l="0" t="0" r="0" b="0"/>
              <a:pathLst>
                <a:path w="36741" h="23952">
                  <a:moveTo>
                    <a:pt x="7268" y="711"/>
                  </a:moveTo>
                  <a:cubicBezTo>
                    <a:pt x="10055" y="0"/>
                    <a:pt x="13697" y="83"/>
                    <a:pt x="17666" y="1714"/>
                  </a:cubicBezTo>
                  <a:cubicBezTo>
                    <a:pt x="21945" y="3467"/>
                    <a:pt x="27825" y="6883"/>
                    <a:pt x="27825" y="6883"/>
                  </a:cubicBezTo>
                  <a:cubicBezTo>
                    <a:pt x="27825" y="6883"/>
                    <a:pt x="36741" y="11252"/>
                    <a:pt x="35840" y="16561"/>
                  </a:cubicBezTo>
                  <a:cubicBezTo>
                    <a:pt x="34836" y="22403"/>
                    <a:pt x="24650" y="23952"/>
                    <a:pt x="15304" y="20612"/>
                  </a:cubicBezTo>
                  <a:cubicBezTo>
                    <a:pt x="5956" y="17272"/>
                    <a:pt x="0" y="10046"/>
                    <a:pt x="1994" y="4470"/>
                  </a:cubicBezTo>
                  <a:cubicBezTo>
                    <a:pt x="2546" y="2927"/>
                    <a:pt x="4480" y="1422"/>
                    <a:pt x="7268" y="711"/>
                  </a:cubicBezTo>
                  <a:close/>
                </a:path>
              </a:pathLst>
            </a:custGeom>
            <a:ln w="0" cap="flat">
              <a:miter lim="100000"/>
            </a:ln>
          </p:spPr>
          <p:style>
            <a:lnRef idx="0">
              <a:srgbClr val="000000">
                <a:alpha val="0"/>
              </a:srgbClr>
            </a:lnRef>
            <a:fillRef idx="1">
              <a:srgbClr val="7FAA8A"/>
            </a:fillRef>
            <a:effectRef idx="0">
              <a:scrgbClr r="0" g="0" b="0"/>
            </a:effectRef>
            <a:fontRef idx="none"/>
          </p:style>
          <p:txBody>
            <a:bodyPr/>
            <a:lstStyle/>
            <a:p>
              <a:endParaRPr lang="ru-RU"/>
            </a:p>
          </p:txBody>
        </p:sp>
        <p:sp>
          <p:nvSpPr>
            <p:cNvPr id="18" name="Shape 746"/>
            <p:cNvSpPr/>
            <p:nvPr/>
          </p:nvSpPr>
          <p:spPr>
            <a:xfrm>
              <a:off x="286734" y="24995"/>
              <a:ext cx="36741" cy="25502"/>
            </a:xfrm>
            <a:custGeom>
              <a:avLst/>
              <a:gdLst/>
              <a:ahLst/>
              <a:cxnLst/>
              <a:rect l="0" t="0" r="0" b="0"/>
              <a:pathLst>
                <a:path w="36741" h="25502">
                  <a:moveTo>
                    <a:pt x="17666" y="3264"/>
                  </a:moveTo>
                  <a:cubicBezTo>
                    <a:pt x="21945" y="5017"/>
                    <a:pt x="27825" y="8433"/>
                    <a:pt x="27825" y="8433"/>
                  </a:cubicBezTo>
                  <a:cubicBezTo>
                    <a:pt x="27825" y="8433"/>
                    <a:pt x="36741" y="12802"/>
                    <a:pt x="35840" y="18110"/>
                  </a:cubicBezTo>
                  <a:cubicBezTo>
                    <a:pt x="34836" y="23952"/>
                    <a:pt x="24650" y="25502"/>
                    <a:pt x="15304" y="22162"/>
                  </a:cubicBezTo>
                  <a:cubicBezTo>
                    <a:pt x="5956" y="18822"/>
                    <a:pt x="0" y="11595"/>
                    <a:pt x="1994" y="6020"/>
                  </a:cubicBezTo>
                  <a:cubicBezTo>
                    <a:pt x="3099" y="2934"/>
                    <a:pt x="9728" y="0"/>
                    <a:pt x="17666" y="3264"/>
                  </a:cubicBezTo>
                  <a:close/>
                </a:path>
              </a:pathLst>
            </a:custGeom>
            <a:ln w="2311"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19" name="Shape 747"/>
            <p:cNvSpPr/>
            <p:nvPr/>
          </p:nvSpPr>
          <p:spPr>
            <a:xfrm>
              <a:off x="287893" y="704990"/>
              <a:ext cx="30531" cy="37922"/>
            </a:xfrm>
            <a:custGeom>
              <a:avLst/>
              <a:gdLst/>
              <a:ahLst/>
              <a:cxnLst/>
              <a:rect l="0" t="0" r="0" b="0"/>
              <a:pathLst>
                <a:path w="30531" h="37922">
                  <a:moveTo>
                    <a:pt x="29032" y="16866"/>
                  </a:moveTo>
                  <a:cubicBezTo>
                    <a:pt x="30531" y="26695"/>
                    <a:pt x="25565" y="35611"/>
                    <a:pt x="17971" y="36767"/>
                  </a:cubicBezTo>
                  <a:cubicBezTo>
                    <a:pt x="10364" y="37922"/>
                    <a:pt x="2984" y="30886"/>
                    <a:pt x="1486" y="21057"/>
                  </a:cubicBezTo>
                  <a:cubicBezTo>
                    <a:pt x="0" y="11227"/>
                    <a:pt x="4953" y="2311"/>
                    <a:pt x="12548" y="1156"/>
                  </a:cubicBezTo>
                  <a:cubicBezTo>
                    <a:pt x="20155" y="0"/>
                    <a:pt x="27534" y="7036"/>
                    <a:pt x="29032" y="16866"/>
                  </a:cubicBezTo>
                  <a:close/>
                </a:path>
              </a:pathLst>
            </a:custGeom>
            <a:ln w="2311"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20" name="Shape 748"/>
            <p:cNvSpPr/>
            <p:nvPr/>
          </p:nvSpPr>
          <p:spPr>
            <a:xfrm>
              <a:off x="294119" y="714173"/>
              <a:ext cx="17056" cy="21361"/>
            </a:xfrm>
            <a:custGeom>
              <a:avLst/>
              <a:gdLst/>
              <a:ahLst/>
              <a:cxnLst/>
              <a:rect l="0" t="0" r="0" b="0"/>
              <a:pathLst>
                <a:path w="17056" h="21361">
                  <a:moveTo>
                    <a:pt x="7328" y="521"/>
                  </a:moveTo>
                  <a:cubicBezTo>
                    <a:pt x="11671" y="0"/>
                    <a:pt x="15735" y="4128"/>
                    <a:pt x="16396" y="9754"/>
                  </a:cubicBezTo>
                  <a:cubicBezTo>
                    <a:pt x="17056" y="15367"/>
                    <a:pt x="14084" y="20333"/>
                    <a:pt x="9741" y="20841"/>
                  </a:cubicBezTo>
                  <a:cubicBezTo>
                    <a:pt x="5397" y="21361"/>
                    <a:pt x="1334" y="17221"/>
                    <a:pt x="674" y="11608"/>
                  </a:cubicBezTo>
                  <a:cubicBezTo>
                    <a:pt x="0" y="5994"/>
                    <a:pt x="2997" y="1029"/>
                    <a:pt x="7328" y="521"/>
                  </a:cubicBezTo>
                  <a:close/>
                </a:path>
              </a:pathLst>
            </a:custGeom>
            <a:ln w="0" cap="flat">
              <a:miter lim="100000"/>
            </a:ln>
          </p:spPr>
          <p:style>
            <a:lnRef idx="0">
              <a:srgbClr val="000000">
                <a:alpha val="0"/>
              </a:srgbClr>
            </a:lnRef>
            <a:fillRef idx="1">
              <a:srgbClr val="C7C7C7"/>
            </a:fillRef>
            <a:effectRef idx="0">
              <a:scrgbClr r="0" g="0" b="0"/>
            </a:effectRef>
            <a:fontRef idx="none"/>
          </p:style>
          <p:txBody>
            <a:bodyPr/>
            <a:lstStyle/>
            <a:p>
              <a:endParaRPr lang="ru-RU"/>
            </a:p>
          </p:txBody>
        </p:sp>
        <p:sp>
          <p:nvSpPr>
            <p:cNvPr id="21" name="Shape 749"/>
            <p:cNvSpPr/>
            <p:nvPr/>
          </p:nvSpPr>
          <p:spPr>
            <a:xfrm>
              <a:off x="294119" y="714173"/>
              <a:ext cx="17056" cy="21361"/>
            </a:xfrm>
            <a:custGeom>
              <a:avLst/>
              <a:gdLst/>
              <a:ahLst/>
              <a:cxnLst/>
              <a:rect l="0" t="0" r="0" b="0"/>
              <a:pathLst>
                <a:path w="17056" h="21361">
                  <a:moveTo>
                    <a:pt x="16396" y="9754"/>
                  </a:moveTo>
                  <a:cubicBezTo>
                    <a:pt x="17056" y="15367"/>
                    <a:pt x="14084" y="20333"/>
                    <a:pt x="9741" y="20841"/>
                  </a:cubicBezTo>
                  <a:cubicBezTo>
                    <a:pt x="5397" y="21361"/>
                    <a:pt x="1334" y="17221"/>
                    <a:pt x="674" y="11608"/>
                  </a:cubicBezTo>
                  <a:cubicBezTo>
                    <a:pt x="0" y="5994"/>
                    <a:pt x="2997" y="1029"/>
                    <a:pt x="7328" y="521"/>
                  </a:cubicBezTo>
                  <a:cubicBezTo>
                    <a:pt x="11671" y="0"/>
                    <a:pt x="15735" y="4128"/>
                    <a:pt x="16396" y="9754"/>
                  </a:cubicBezTo>
                  <a:close/>
                </a:path>
              </a:pathLst>
            </a:custGeom>
            <a:ln w="2311"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22" name="Shape 750"/>
            <p:cNvSpPr/>
            <p:nvPr/>
          </p:nvSpPr>
          <p:spPr>
            <a:xfrm>
              <a:off x="177372" y="5869"/>
              <a:ext cx="119799" cy="42761"/>
            </a:xfrm>
            <a:custGeom>
              <a:avLst/>
              <a:gdLst/>
              <a:ahLst/>
              <a:cxnLst/>
              <a:rect l="0" t="0" r="0" b="0"/>
              <a:pathLst>
                <a:path w="119799" h="42761">
                  <a:moveTo>
                    <a:pt x="27478" y="254"/>
                  </a:moveTo>
                  <a:cubicBezTo>
                    <a:pt x="40558" y="508"/>
                    <a:pt x="58268" y="2280"/>
                    <a:pt x="77750" y="6528"/>
                  </a:cubicBezTo>
                  <a:cubicBezTo>
                    <a:pt x="106566" y="12814"/>
                    <a:pt x="119291" y="18555"/>
                    <a:pt x="119291" y="18555"/>
                  </a:cubicBezTo>
                  <a:cubicBezTo>
                    <a:pt x="101829" y="19304"/>
                    <a:pt x="106845" y="33896"/>
                    <a:pt x="115050" y="39522"/>
                  </a:cubicBezTo>
                  <a:cubicBezTo>
                    <a:pt x="119799" y="42761"/>
                    <a:pt x="83833" y="39357"/>
                    <a:pt x="66891" y="36030"/>
                  </a:cubicBezTo>
                  <a:cubicBezTo>
                    <a:pt x="27749" y="28321"/>
                    <a:pt x="0" y="12560"/>
                    <a:pt x="4991" y="3086"/>
                  </a:cubicBezTo>
                  <a:cubicBezTo>
                    <a:pt x="5950" y="1264"/>
                    <a:pt x="14398" y="0"/>
                    <a:pt x="27478" y="254"/>
                  </a:cubicBezTo>
                  <a:close/>
                </a:path>
              </a:pathLst>
            </a:custGeom>
            <a:ln w="0" cap="flat">
              <a:miter lim="100000"/>
            </a:ln>
          </p:spPr>
          <p:style>
            <a:lnRef idx="0">
              <a:srgbClr val="000000">
                <a:alpha val="0"/>
              </a:srgbClr>
            </a:lnRef>
            <a:fillRef idx="1">
              <a:srgbClr val="C7C7C7"/>
            </a:fillRef>
            <a:effectRef idx="0">
              <a:scrgbClr r="0" g="0" b="0"/>
            </a:effectRef>
            <a:fontRef idx="none"/>
          </p:style>
          <p:txBody>
            <a:bodyPr/>
            <a:lstStyle/>
            <a:p>
              <a:endParaRPr lang="ru-RU"/>
            </a:p>
          </p:txBody>
        </p:sp>
        <p:sp>
          <p:nvSpPr>
            <p:cNvPr id="23" name="Shape 751"/>
            <p:cNvSpPr/>
            <p:nvPr/>
          </p:nvSpPr>
          <p:spPr>
            <a:xfrm>
              <a:off x="177372" y="3900"/>
              <a:ext cx="119799" cy="44729"/>
            </a:xfrm>
            <a:custGeom>
              <a:avLst/>
              <a:gdLst/>
              <a:ahLst/>
              <a:cxnLst/>
              <a:rect l="0" t="0" r="0" b="0"/>
              <a:pathLst>
                <a:path w="119799" h="44729">
                  <a:moveTo>
                    <a:pt x="119291" y="20523"/>
                  </a:moveTo>
                  <a:cubicBezTo>
                    <a:pt x="101829" y="21273"/>
                    <a:pt x="106845" y="35865"/>
                    <a:pt x="115050" y="41491"/>
                  </a:cubicBezTo>
                  <a:cubicBezTo>
                    <a:pt x="119799" y="44729"/>
                    <a:pt x="83833" y="41326"/>
                    <a:pt x="66891" y="37998"/>
                  </a:cubicBezTo>
                  <a:cubicBezTo>
                    <a:pt x="27749" y="30289"/>
                    <a:pt x="0" y="14529"/>
                    <a:pt x="4991" y="5055"/>
                  </a:cubicBezTo>
                  <a:cubicBezTo>
                    <a:pt x="6909" y="1410"/>
                    <a:pt x="38786" y="0"/>
                    <a:pt x="77750" y="8496"/>
                  </a:cubicBezTo>
                  <a:cubicBezTo>
                    <a:pt x="106566" y="14783"/>
                    <a:pt x="119291" y="20523"/>
                    <a:pt x="119291" y="20523"/>
                  </a:cubicBezTo>
                  <a:close/>
                </a:path>
              </a:pathLst>
            </a:custGeom>
            <a:ln w="2311"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24" name="Shape 753"/>
            <p:cNvSpPr/>
            <p:nvPr/>
          </p:nvSpPr>
          <p:spPr>
            <a:xfrm>
              <a:off x="1048537" y="227306"/>
              <a:ext cx="91694" cy="150508"/>
            </a:xfrm>
            <a:custGeom>
              <a:avLst/>
              <a:gdLst/>
              <a:ahLst/>
              <a:cxnLst/>
              <a:rect l="0" t="0" r="0" b="0"/>
              <a:pathLst>
                <a:path w="91694" h="150508">
                  <a:moveTo>
                    <a:pt x="91694" y="0"/>
                  </a:moveTo>
                  <a:lnTo>
                    <a:pt x="0" y="17208"/>
                  </a:lnTo>
                  <a:lnTo>
                    <a:pt x="0" y="133312"/>
                  </a:lnTo>
                  <a:lnTo>
                    <a:pt x="91694" y="150508"/>
                  </a:lnTo>
                  <a:lnTo>
                    <a:pt x="91694" y="0"/>
                  </a:lnTo>
                  <a:close/>
                </a:path>
              </a:pathLst>
            </a:custGeom>
            <a:ln w="2007"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25" name="Shape 754"/>
            <p:cNvSpPr/>
            <p:nvPr/>
          </p:nvSpPr>
          <p:spPr>
            <a:xfrm>
              <a:off x="1103756" y="282161"/>
              <a:ext cx="8255" cy="23698"/>
            </a:xfrm>
            <a:custGeom>
              <a:avLst/>
              <a:gdLst/>
              <a:ahLst/>
              <a:cxnLst/>
              <a:rect l="0" t="0" r="0" b="0"/>
              <a:pathLst>
                <a:path w="8255" h="23698">
                  <a:moveTo>
                    <a:pt x="8255" y="0"/>
                  </a:moveTo>
                  <a:lnTo>
                    <a:pt x="8255" y="23698"/>
                  </a:lnTo>
                  <a:lnTo>
                    <a:pt x="0" y="23622"/>
                  </a:lnTo>
                  <a:lnTo>
                    <a:pt x="0" y="445"/>
                  </a:lnTo>
                  <a:lnTo>
                    <a:pt x="8255" y="0"/>
                  </a:lnTo>
                  <a:close/>
                </a:path>
              </a:pathLst>
            </a:custGeom>
            <a:ln w="0" cap="rnd">
              <a:round/>
            </a:ln>
          </p:spPr>
          <p:style>
            <a:lnRef idx="0">
              <a:srgbClr val="000000">
                <a:alpha val="0"/>
              </a:srgbClr>
            </a:lnRef>
            <a:fillRef idx="1">
              <a:srgbClr val="979797"/>
            </a:fillRef>
            <a:effectRef idx="0">
              <a:scrgbClr r="0" g="0" b="0"/>
            </a:effectRef>
            <a:fontRef idx="none"/>
          </p:style>
          <p:txBody>
            <a:bodyPr/>
            <a:lstStyle/>
            <a:p>
              <a:endParaRPr lang="ru-RU"/>
            </a:p>
          </p:txBody>
        </p:sp>
        <p:sp>
          <p:nvSpPr>
            <p:cNvPr id="26" name="Shape 755"/>
            <p:cNvSpPr/>
            <p:nvPr/>
          </p:nvSpPr>
          <p:spPr>
            <a:xfrm>
              <a:off x="1070337" y="283988"/>
              <a:ext cx="8255" cy="21577"/>
            </a:xfrm>
            <a:custGeom>
              <a:avLst/>
              <a:gdLst/>
              <a:ahLst/>
              <a:cxnLst/>
              <a:rect l="0" t="0" r="0" b="0"/>
              <a:pathLst>
                <a:path w="8255" h="21577">
                  <a:moveTo>
                    <a:pt x="8255" y="0"/>
                  </a:moveTo>
                  <a:lnTo>
                    <a:pt x="8255" y="21577"/>
                  </a:lnTo>
                  <a:lnTo>
                    <a:pt x="0" y="21501"/>
                  </a:lnTo>
                  <a:lnTo>
                    <a:pt x="0" y="444"/>
                  </a:lnTo>
                  <a:lnTo>
                    <a:pt x="8255" y="0"/>
                  </a:lnTo>
                  <a:close/>
                </a:path>
              </a:pathLst>
            </a:custGeom>
            <a:ln w="0" cap="rnd">
              <a:round/>
            </a:ln>
          </p:spPr>
          <p:style>
            <a:lnRef idx="0">
              <a:srgbClr val="000000">
                <a:alpha val="0"/>
              </a:srgbClr>
            </a:lnRef>
            <a:fillRef idx="1">
              <a:srgbClr val="979797"/>
            </a:fillRef>
            <a:effectRef idx="0">
              <a:scrgbClr r="0" g="0" b="0"/>
            </a:effectRef>
            <a:fontRef idx="none"/>
          </p:style>
          <p:txBody>
            <a:bodyPr/>
            <a:lstStyle/>
            <a:p>
              <a:endParaRPr lang="ru-RU"/>
            </a:p>
          </p:txBody>
        </p:sp>
        <p:sp>
          <p:nvSpPr>
            <p:cNvPr id="27" name="Shape 756"/>
            <p:cNvSpPr/>
            <p:nvPr/>
          </p:nvSpPr>
          <p:spPr>
            <a:xfrm>
              <a:off x="702639" y="645638"/>
              <a:ext cx="13144" cy="14364"/>
            </a:xfrm>
            <a:custGeom>
              <a:avLst/>
              <a:gdLst/>
              <a:ahLst/>
              <a:cxnLst/>
              <a:rect l="0" t="0" r="0" b="0"/>
              <a:pathLst>
                <a:path w="13144" h="14364">
                  <a:moveTo>
                    <a:pt x="13144" y="0"/>
                  </a:moveTo>
                  <a:cubicBezTo>
                    <a:pt x="13144" y="0"/>
                    <a:pt x="10630" y="5499"/>
                    <a:pt x="7086" y="8699"/>
                  </a:cubicBezTo>
                  <a:cubicBezTo>
                    <a:pt x="5055" y="10516"/>
                    <a:pt x="0" y="14364"/>
                    <a:pt x="0" y="14364"/>
                  </a:cubicBezTo>
                  <a:lnTo>
                    <a:pt x="13144" y="0"/>
                  </a:lnTo>
                  <a:close/>
                </a:path>
              </a:pathLst>
            </a:custGeom>
            <a:ln w="2324" cap="rnd">
              <a:round/>
            </a:ln>
          </p:spPr>
          <p:style>
            <a:lnRef idx="1">
              <a:srgbClr val="919193"/>
            </a:lnRef>
            <a:fillRef idx="0">
              <a:srgbClr val="FFFFFF"/>
            </a:fillRef>
            <a:effectRef idx="0">
              <a:scrgbClr r="0" g="0" b="0"/>
            </a:effectRef>
            <a:fontRef idx="none"/>
          </p:style>
          <p:txBody>
            <a:bodyPr/>
            <a:lstStyle/>
            <a:p>
              <a:endParaRPr lang="ru-RU"/>
            </a:p>
          </p:txBody>
        </p:sp>
        <p:sp>
          <p:nvSpPr>
            <p:cNvPr id="28" name="Shape 757"/>
            <p:cNvSpPr/>
            <p:nvPr/>
          </p:nvSpPr>
          <p:spPr>
            <a:xfrm>
              <a:off x="848901" y="287413"/>
              <a:ext cx="42621" cy="17272"/>
            </a:xfrm>
            <a:custGeom>
              <a:avLst/>
              <a:gdLst/>
              <a:ahLst/>
              <a:cxnLst/>
              <a:rect l="0" t="0" r="0" b="0"/>
              <a:pathLst>
                <a:path w="42621" h="17272">
                  <a:moveTo>
                    <a:pt x="0" y="0"/>
                  </a:moveTo>
                  <a:lnTo>
                    <a:pt x="38011" y="0"/>
                  </a:lnTo>
                  <a:cubicBezTo>
                    <a:pt x="40563" y="0"/>
                    <a:pt x="42621" y="2057"/>
                    <a:pt x="42621" y="4610"/>
                  </a:cubicBezTo>
                  <a:lnTo>
                    <a:pt x="42621" y="12675"/>
                  </a:lnTo>
                  <a:cubicBezTo>
                    <a:pt x="42621" y="15215"/>
                    <a:pt x="40563" y="17272"/>
                    <a:pt x="38011" y="17272"/>
                  </a:cubicBezTo>
                  <a:lnTo>
                    <a:pt x="0" y="17272"/>
                  </a:lnTo>
                  <a:lnTo>
                    <a:pt x="0" y="0"/>
                  </a:lnTo>
                  <a:close/>
                </a:path>
              </a:pathLst>
            </a:custGeom>
            <a:ln w="2324" cap="rnd">
              <a:round/>
            </a:ln>
          </p:spPr>
          <p:style>
            <a:lnRef idx="1">
              <a:srgbClr val="919193"/>
            </a:lnRef>
            <a:fillRef idx="0">
              <a:srgbClr val="FFFFFF"/>
            </a:fillRef>
            <a:effectRef idx="0">
              <a:scrgbClr r="0" g="0" b="0"/>
            </a:effectRef>
            <a:fontRef idx="none"/>
          </p:style>
          <p:txBody>
            <a:bodyPr/>
            <a:lstStyle/>
            <a:p>
              <a:endParaRPr lang="ru-RU"/>
            </a:p>
          </p:txBody>
        </p:sp>
        <p:sp>
          <p:nvSpPr>
            <p:cNvPr id="29" name="Shape 758"/>
            <p:cNvSpPr/>
            <p:nvPr/>
          </p:nvSpPr>
          <p:spPr>
            <a:xfrm>
              <a:off x="878728" y="291898"/>
              <a:ext cx="8319" cy="8306"/>
            </a:xfrm>
            <a:custGeom>
              <a:avLst/>
              <a:gdLst/>
              <a:ahLst/>
              <a:cxnLst/>
              <a:rect l="0" t="0" r="0" b="0"/>
              <a:pathLst>
                <a:path w="8319" h="8306">
                  <a:moveTo>
                    <a:pt x="4153" y="0"/>
                  </a:moveTo>
                  <a:cubicBezTo>
                    <a:pt x="6452" y="0"/>
                    <a:pt x="8319" y="1854"/>
                    <a:pt x="8319" y="4153"/>
                  </a:cubicBezTo>
                  <a:cubicBezTo>
                    <a:pt x="8319" y="6452"/>
                    <a:pt x="6452" y="8306"/>
                    <a:pt x="4153" y="8306"/>
                  </a:cubicBezTo>
                  <a:cubicBezTo>
                    <a:pt x="1867" y="8306"/>
                    <a:pt x="0" y="6452"/>
                    <a:pt x="0" y="4153"/>
                  </a:cubicBezTo>
                  <a:cubicBezTo>
                    <a:pt x="0" y="1854"/>
                    <a:pt x="1867" y="0"/>
                    <a:pt x="4153" y="0"/>
                  </a:cubicBezTo>
                  <a:close/>
                </a:path>
              </a:pathLst>
            </a:custGeom>
            <a:ln w="0" cap="rnd">
              <a:round/>
            </a:ln>
          </p:spPr>
          <p:style>
            <a:lnRef idx="0">
              <a:srgbClr val="000000">
                <a:alpha val="0"/>
              </a:srgbClr>
            </a:lnRef>
            <a:fillRef idx="1">
              <a:srgbClr val="FFFFFF"/>
            </a:fillRef>
            <a:effectRef idx="0">
              <a:scrgbClr r="0" g="0" b="0"/>
            </a:effectRef>
            <a:fontRef idx="none"/>
          </p:style>
          <p:txBody>
            <a:bodyPr/>
            <a:lstStyle/>
            <a:p>
              <a:endParaRPr lang="ru-RU"/>
            </a:p>
          </p:txBody>
        </p:sp>
        <p:sp>
          <p:nvSpPr>
            <p:cNvPr id="30" name="Shape 759"/>
            <p:cNvSpPr/>
            <p:nvPr/>
          </p:nvSpPr>
          <p:spPr>
            <a:xfrm>
              <a:off x="878728" y="291898"/>
              <a:ext cx="8319" cy="8306"/>
            </a:xfrm>
            <a:custGeom>
              <a:avLst/>
              <a:gdLst/>
              <a:ahLst/>
              <a:cxnLst/>
              <a:rect l="0" t="0" r="0" b="0"/>
              <a:pathLst>
                <a:path w="8319" h="8306">
                  <a:moveTo>
                    <a:pt x="8319" y="4153"/>
                  </a:moveTo>
                  <a:cubicBezTo>
                    <a:pt x="8319" y="6452"/>
                    <a:pt x="6452" y="8306"/>
                    <a:pt x="4153" y="8306"/>
                  </a:cubicBezTo>
                  <a:cubicBezTo>
                    <a:pt x="1867" y="8306"/>
                    <a:pt x="0" y="6452"/>
                    <a:pt x="0" y="4153"/>
                  </a:cubicBezTo>
                  <a:cubicBezTo>
                    <a:pt x="0" y="1854"/>
                    <a:pt x="1867" y="0"/>
                    <a:pt x="4153" y="0"/>
                  </a:cubicBezTo>
                  <a:cubicBezTo>
                    <a:pt x="6452" y="0"/>
                    <a:pt x="8319" y="1854"/>
                    <a:pt x="8319" y="4153"/>
                  </a:cubicBezTo>
                  <a:close/>
                </a:path>
              </a:pathLst>
            </a:custGeom>
            <a:ln w="2324" cap="rnd">
              <a:round/>
            </a:ln>
          </p:spPr>
          <p:style>
            <a:lnRef idx="1">
              <a:srgbClr val="919193"/>
            </a:lnRef>
            <a:fillRef idx="0">
              <a:srgbClr val="000000">
                <a:alpha val="0"/>
              </a:srgbClr>
            </a:fillRef>
            <a:effectRef idx="0">
              <a:scrgbClr r="0" g="0" b="0"/>
            </a:effectRef>
            <a:fontRef idx="none"/>
          </p:style>
          <p:txBody>
            <a:bodyPr/>
            <a:lstStyle/>
            <a:p>
              <a:endParaRPr lang="ru-RU"/>
            </a:p>
          </p:txBody>
        </p:sp>
        <p:sp>
          <p:nvSpPr>
            <p:cNvPr id="31" name="Shape 761"/>
            <p:cNvSpPr/>
            <p:nvPr/>
          </p:nvSpPr>
          <p:spPr>
            <a:xfrm>
              <a:off x="711715" y="515535"/>
              <a:ext cx="68148" cy="125171"/>
            </a:xfrm>
            <a:custGeom>
              <a:avLst/>
              <a:gdLst/>
              <a:ahLst/>
              <a:cxnLst/>
              <a:rect l="0" t="0" r="0" b="0"/>
              <a:pathLst>
                <a:path w="68148" h="125171">
                  <a:moveTo>
                    <a:pt x="50508" y="89345"/>
                  </a:moveTo>
                  <a:cubicBezTo>
                    <a:pt x="44945" y="99251"/>
                    <a:pt x="40233" y="103442"/>
                    <a:pt x="28435" y="110160"/>
                  </a:cubicBezTo>
                  <a:cubicBezTo>
                    <a:pt x="16624" y="116878"/>
                    <a:pt x="18593" y="115176"/>
                    <a:pt x="18593" y="115176"/>
                  </a:cubicBezTo>
                  <a:lnTo>
                    <a:pt x="0" y="121336"/>
                  </a:lnTo>
                  <a:cubicBezTo>
                    <a:pt x="0" y="121336"/>
                    <a:pt x="15837" y="125171"/>
                    <a:pt x="28321" y="120726"/>
                  </a:cubicBezTo>
                  <a:cubicBezTo>
                    <a:pt x="40805" y="116294"/>
                    <a:pt x="52680" y="108915"/>
                    <a:pt x="60414" y="93713"/>
                  </a:cubicBezTo>
                  <a:cubicBezTo>
                    <a:pt x="68148" y="78524"/>
                    <a:pt x="67043" y="0"/>
                    <a:pt x="67043" y="0"/>
                  </a:cubicBezTo>
                  <a:lnTo>
                    <a:pt x="54889" y="0"/>
                  </a:lnTo>
                  <a:cubicBezTo>
                    <a:pt x="54889" y="0"/>
                    <a:pt x="56070" y="79451"/>
                    <a:pt x="50508" y="89345"/>
                  </a:cubicBezTo>
                  <a:close/>
                </a:path>
              </a:pathLst>
            </a:custGeom>
            <a:ln w="2324" cap="rnd">
              <a:round/>
            </a:ln>
          </p:spPr>
          <p:style>
            <a:lnRef idx="1">
              <a:srgbClr val="919193"/>
            </a:lnRef>
            <a:fillRef idx="0">
              <a:srgbClr val="000000">
                <a:alpha val="0"/>
              </a:srgbClr>
            </a:fillRef>
            <a:effectRef idx="0">
              <a:scrgbClr r="0" g="0" b="0"/>
            </a:effectRef>
            <a:fontRef idx="none"/>
          </p:style>
          <p:txBody>
            <a:bodyPr/>
            <a:lstStyle/>
            <a:p>
              <a:endParaRPr lang="ru-RU"/>
            </a:p>
          </p:txBody>
        </p:sp>
        <p:sp>
          <p:nvSpPr>
            <p:cNvPr id="32" name="Shape 762"/>
            <p:cNvSpPr/>
            <p:nvPr/>
          </p:nvSpPr>
          <p:spPr>
            <a:xfrm>
              <a:off x="565476" y="658179"/>
              <a:ext cx="140602" cy="55359"/>
            </a:xfrm>
            <a:custGeom>
              <a:avLst/>
              <a:gdLst/>
              <a:ahLst/>
              <a:cxnLst/>
              <a:rect l="0" t="0" r="0" b="0"/>
              <a:pathLst>
                <a:path w="140602" h="55359">
                  <a:moveTo>
                    <a:pt x="140602" y="0"/>
                  </a:moveTo>
                  <a:cubicBezTo>
                    <a:pt x="113170" y="10998"/>
                    <a:pt x="8407" y="53607"/>
                    <a:pt x="8407" y="53607"/>
                  </a:cubicBezTo>
                  <a:cubicBezTo>
                    <a:pt x="4013" y="55359"/>
                    <a:pt x="0" y="44526"/>
                    <a:pt x="4102" y="42875"/>
                  </a:cubicBezTo>
                  <a:cubicBezTo>
                    <a:pt x="4102" y="42875"/>
                    <a:pt x="68885" y="16421"/>
                    <a:pt x="101867" y="3188"/>
                  </a:cubicBezTo>
                  <a:lnTo>
                    <a:pt x="140602" y="0"/>
                  </a:lnTo>
                  <a:close/>
                </a:path>
              </a:pathLst>
            </a:custGeom>
            <a:ln w="2324" cap="rnd">
              <a:round/>
            </a:ln>
          </p:spPr>
          <p:style>
            <a:lnRef idx="1">
              <a:srgbClr val="919193"/>
            </a:lnRef>
            <a:fillRef idx="1">
              <a:srgbClr val="FFFFFF"/>
            </a:fillRef>
            <a:effectRef idx="0">
              <a:scrgbClr r="0" g="0" b="0"/>
            </a:effectRef>
            <a:fontRef idx="none"/>
          </p:style>
          <p:txBody>
            <a:bodyPr/>
            <a:lstStyle/>
            <a:p>
              <a:endParaRPr lang="ru-RU"/>
            </a:p>
          </p:txBody>
        </p:sp>
        <p:sp>
          <p:nvSpPr>
            <p:cNvPr id="33" name="Shape 763"/>
            <p:cNvSpPr/>
            <p:nvPr/>
          </p:nvSpPr>
          <p:spPr>
            <a:xfrm>
              <a:off x="571857" y="665466"/>
              <a:ext cx="102057" cy="41250"/>
            </a:xfrm>
            <a:custGeom>
              <a:avLst/>
              <a:gdLst/>
              <a:ahLst/>
              <a:cxnLst/>
              <a:rect l="0" t="0" r="0" b="0"/>
              <a:pathLst>
                <a:path w="102057" h="41250">
                  <a:moveTo>
                    <a:pt x="0" y="41250"/>
                  </a:moveTo>
                  <a:cubicBezTo>
                    <a:pt x="0" y="41250"/>
                    <a:pt x="69062" y="13221"/>
                    <a:pt x="102057" y="0"/>
                  </a:cubicBezTo>
                </a:path>
              </a:pathLst>
            </a:custGeom>
            <a:ln w="2324" cap="rnd">
              <a:round/>
            </a:ln>
          </p:spPr>
          <p:style>
            <a:lnRef idx="1">
              <a:srgbClr val="919193"/>
            </a:lnRef>
            <a:fillRef idx="0">
              <a:srgbClr val="000000">
                <a:alpha val="0"/>
              </a:srgbClr>
            </a:fillRef>
            <a:effectRef idx="0">
              <a:scrgbClr r="0" g="0" b="0"/>
            </a:effectRef>
            <a:fontRef idx="none"/>
          </p:style>
          <p:txBody>
            <a:bodyPr/>
            <a:lstStyle/>
            <a:p>
              <a:endParaRPr lang="ru-RU"/>
            </a:p>
          </p:txBody>
        </p:sp>
        <p:sp>
          <p:nvSpPr>
            <p:cNvPr id="34" name="Shape 764"/>
            <p:cNvSpPr/>
            <p:nvPr/>
          </p:nvSpPr>
          <p:spPr>
            <a:xfrm>
              <a:off x="559077" y="691379"/>
              <a:ext cx="25044" cy="29820"/>
            </a:xfrm>
            <a:custGeom>
              <a:avLst/>
              <a:gdLst/>
              <a:ahLst/>
              <a:cxnLst/>
              <a:rect l="0" t="0" r="0" b="0"/>
              <a:pathLst>
                <a:path w="25044" h="29820">
                  <a:moveTo>
                    <a:pt x="5677" y="4001"/>
                  </a:moveTo>
                  <a:cubicBezTo>
                    <a:pt x="15646" y="0"/>
                    <a:pt x="25044" y="23914"/>
                    <a:pt x="15240" y="27851"/>
                  </a:cubicBezTo>
                  <a:lnTo>
                    <a:pt x="14745" y="28042"/>
                  </a:lnTo>
                  <a:cubicBezTo>
                    <a:pt x="10351" y="29820"/>
                    <a:pt x="6223" y="26848"/>
                    <a:pt x="3594" y="22441"/>
                  </a:cubicBezTo>
                  <a:lnTo>
                    <a:pt x="1054" y="15939"/>
                  </a:lnTo>
                  <a:cubicBezTo>
                    <a:pt x="0" y="10897"/>
                    <a:pt x="978" y="5880"/>
                    <a:pt x="5182" y="4204"/>
                  </a:cubicBezTo>
                  <a:lnTo>
                    <a:pt x="5677" y="4001"/>
                  </a:lnTo>
                  <a:close/>
                </a:path>
              </a:pathLst>
            </a:custGeom>
            <a:ln w="2324" cap="rnd">
              <a:round/>
            </a:ln>
          </p:spPr>
          <p:style>
            <a:lnRef idx="1">
              <a:srgbClr val="919193"/>
            </a:lnRef>
            <a:fillRef idx="1">
              <a:srgbClr val="FFFFFF"/>
            </a:fillRef>
            <a:effectRef idx="0">
              <a:scrgbClr r="0" g="0" b="0"/>
            </a:effectRef>
            <a:fontRef idx="none"/>
          </p:style>
          <p:txBody>
            <a:bodyPr/>
            <a:lstStyle/>
            <a:p>
              <a:endParaRPr lang="ru-RU"/>
            </a:p>
          </p:txBody>
        </p:sp>
        <p:sp>
          <p:nvSpPr>
            <p:cNvPr id="35" name="Shape 765"/>
            <p:cNvSpPr/>
            <p:nvPr/>
          </p:nvSpPr>
          <p:spPr>
            <a:xfrm>
              <a:off x="551325" y="694330"/>
              <a:ext cx="25439" cy="29807"/>
            </a:xfrm>
            <a:custGeom>
              <a:avLst/>
              <a:gdLst/>
              <a:ahLst/>
              <a:cxnLst/>
              <a:rect l="0" t="0" r="0" b="0"/>
              <a:pathLst>
                <a:path w="25439" h="29807">
                  <a:moveTo>
                    <a:pt x="6059" y="4001"/>
                  </a:moveTo>
                  <a:cubicBezTo>
                    <a:pt x="16040" y="0"/>
                    <a:pt x="25439" y="23914"/>
                    <a:pt x="15634" y="27851"/>
                  </a:cubicBezTo>
                  <a:lnTo>
                    <a:pt x="15152" y="28042"/>
                  </a:lnTo>
                  <a:cubicBezTo>
                    <a:pt x="10770" y="29807"/>
                    <a:pt x="6668" y="26886"/>
                    <a:pt x="4039" y="22530"/>
                  </a:cubicBezTo>
                  <a:lnTo>
                    <a:pt x="1308" y="15900"/>
                  </a:lnTo>
                  <a:cubicBezTo>
                    <a:pt x="0" y="10617"/>
                    <a:pt x="1169" y="5969"/>
                    <a:pt x="5576" y="4191"/>
                  </a:cubicBezTo>
                  <a:lnTo>
                    <a:pt x="6059" y="4001"/>
                  </a:lnTo>
                  <a:close/>
                </a:path>
              </a:pathLst>
            </a:custGeom>
            <a:ln w="2324" cap="rnd">
              <a:round/>
            </a:ln>
          </p:spPr>
          <p:style>
            <a:lnRef idx="1">
              <a:srgbClr val="919193"/>
            </a:lnRef>
            <a:fillRef idx="1">
              <a:srgbClr val="FFFFFF"/>
            </a:fillRef>
            <a:effectRef idx="0">
              <a:scrgbClr r="0" g="0" b="0"/>
            </a:effectRef>
            <a:fontRef idx="none"/>
          </p:style>
          <p:txBody>
            <a:bodyPr/>
            <a:lstStyle/>
            <a:p>
              <a:endParaRPr lang="ru-RU"/>
            </a:p>
          </p:txBody>
        </p:sp>
        <p:sp>
          <p:nvSpPr>
            <p:cNvPr id="36" name="Shape 766"/>
            <p:cNvSpPr/>
            <p:nvPr/>
          </p:nvSpPr>
          <p:spPr>
            <a:xfrm>
              <a:off x="511690" y="698231"/>
              <a:ext cx="55499" cy="42482"/>
            </a:xfrm>
            <a:custGeom>
              <a:avLst/>
              <a:gdLst/>
              <a:ahLst/>
              <a:cxnLst/>
              <a:rect l="0" t="0" r="0" b="0"/>
              <a:pathLst>
                <a:path w="55499" h="42482">
                  <a:moveTo>
                    <a:pt x="38341" y="3048"/>
                  </a:moveTo>
                  <a:cubicBezTo>
                    <a:pt x="45923" y="0"/>
                    <a:pt x="55499" y="23851"/>
                    <a:pt x="47917" y="26899"/>
                  </a:cubicBezTo>
                  <a:lnTo>
                    <a:pt x="19876" y="38151"/>
                  </a:lnTo>
                  <a:cubicBezTo>
                    <a:pt x="9080" y="42482"/>
                    <a:pt x="0" y="18441"/>
                    <a:pt x="10299" y="14300"/>
                  </a:cubicBezTo>
                  <a:lnTo>
                    <a:pt x="38341" y="3048"/>
                  </a:lnTo>
                  <a:close/>
                </a:path>
              </a:pathLst>
            </a:custGeom>
            <a:ln w="0" cap="rnd">
              <a:round/>
            </a:ln>
          </p:spPr>
          <p:style>
            <a:lnRef idx="0">
              <a:srgbClr val="000000">
                <a:alpha val="0"/>
              </a:srgbClr>
            </a:lnRef>
            <a:fillRef idx="1">
              <a:srgbClr val="FFFFFF"/>
            </a:fillRef>
            <a:effectRef idx="0">
              <a:scrgbClr r="0" g="0" b="0"/>
            </a:effectRef>
            <a:fontRef idx="none"/>
          </p:style>
          <p:txBody>
            <a:bodyPr/>
            <a:lstStyle/>
            <a:p>
              <a:endParaRPr lang="ru-RU"/>
            </a:p>
          </p:txBody>
        </p:sp>
        <p:sp>
          <p:nvSpPr>
            <p:cNvPr id="37" name="Shape 767"/>
            <p:cNvSpPr/>
            <p:nvPr/>
          </p:nvSpPr>
          <p:spPr>
            <a:xfrm>
              <a:off x="511690" y="698231"/>
              <a:ext cx="55499" cy="42482"/>
            </a:xfrm>
            <a:custGeom>
              <a:avLst/>
              <a:gdLst/>
              <a:ahLst/>
              <a:cxnLst/>
              <a:rect l="0" t="0" r="0" b="0"/>
              <a:pathLst>
                <a:path w="55499" h="42482">
                  <a:moveTo>
                    <a:pt x="38341" y="3048"/>
                  </a:moveTo>
                  <a:cubicBezTo>
                    <a:pt x="45923" y="0"/>
                    <a:pt x="55499" y="23851"/>
                    <a:pt x="47917" y="26899"/>
                  </a:cubicBezTo>
                  <a:lnTo>
                    <a:pt x="19876" y="38151"/>
                  </a:lnTo>
                  <a:cubicBezTo>
                    <a:pt x="9080" y="42482"/>
                    <a:pt x="0" y="18441"/>
                    <a:pt x="10299" y="14300"/>
                  </a:cubicBezTo>
                  <a:lnTo>
                    <a:pt x="38341" y="3048"/>
                  </a:lnTo>
                  <a:close/>
                </a:path>
              </a:pathLst>
            </a:custGeom>
            <a:ln w="2324" cap="rnd">
              <a:round/>
            </a:ln>
          </p:spPr>
          <p:style>
            <a:lnRef idx="1">
              <a:srgbClr val="919193"/>
            </a:lnRef>
            <a:fillRef idx="0">
              <a:srgbClr val="000000">
                <a:alpha val="0"/>
              </a:srgbClr>
            </a:fillRef>
            <a:effectRef idx="0">
              <a:scrgbClr r="0" g="0" b="0"/>
            </a:effectRef>
            <a:fontRef idx="none"/>
          </p:style>
          <p:txBody>
            <a:bodyPr/>
            <a:lstStyle/>
            <a:p>
              <a:endParaRPr lang="ru-RU"/>
            </a:p>
          </p:txBody>
        </p:sp>
        <p:sp>
          <p:nvSpPr>
            <p:cNvPr id="38" name="Shape 768"/>
            <p:cNvSpPr/>
            <p:nvPr/>
          </p:nvSpPr>
          <p:spPr>
            <a:xfrm>
              <a:off x="501186" y="716008"/>
              <a:ext cx="32194" cy="24625"/>
            </a:xfrm>
            <a:custGeom>
              <a:avLst/>
              <a:gdLst/>
              <a:ahLst/>
              <a:cxnLst/>
              <a:rect l="0" t="0" r="0" b="0"/>
              <a:pathLst>
                <a:path w="32194" h="24625">
                  <a:moveTo>
                    <a:pt x="22237" y="1765"/>
                  </a:moveTo>
                  <a:cubicBezTo>
                    <a:pt x="26644" y="0"/>
                    <a:pt x="32194" y="13830"/>
                    <a:pt x="27787" y="15596"/>
                  </a:cubicBezTo>
                  <a:lnTo>
                    <a:pt x="11531" y="22123"/>
                  </a:lnTo>
                  <a:cubicBezTo>
                    <a:pt x="5270" y="24625"/>
                    <a:pt x="0" y="10681"/>
                    <a:pt x="5981" y="8281"/>
                  </a:cubicBezTo>
                  <a:lnTo>
                    <a:pt x="22237" y="1765"/>
                  </a:lnTo>
                  <a:close/>
                </a:path>
              </a:pathLst>
            </a:custGeom>
            <a:ln w="0" cap="rnd">
              <a:round/>
            </a:ln>
          </p:spPr>
          <p:style>
            <a:lnRef idx="0">
              <a:srgbClr val="000000">
                <a:alpha val="0"/>
              </a:srgbClr>
            </a:lnRef>
            <a:fillRef idx="1">
              <a:srgbClr val="FFFFFF"/>
            </a:fillRef>
            <a:effectRef idx="0">
              <a:scrgbClr r="0" g="0" b="0"/>
            </a:effectRef>
            <a:fontRef idx="none"/>
          </p:style>
          <p:txBody>
            <a:bodyPr/>
            <a:lstStyle/>
            <a:p>
              <a:endParaRPr lang="ru-RU"/>
            </a:p>
          </p:txBody>
        </p:sp>
        <p:sp>
          <p:nvSpPr>
            <p:cNvPr id="39" name="Shape 769"/>
            <p:cNvSpPr/>
            <p:nvPr/>
          </p:nvSpPr>
          <p:spPr>
            <a:xfrm>
              <a:off x="501186" y="716008"/>
              <a:ext cx="32194" cy="24625"/>
            </a:xfrm>
            <a:custGeom>
              <a:avLst/>
              <a:gdLst/>
              <a:ahLst/>
              <a:cxnLst/>
              <a:rect l="0" t="0" r="0" b="0"/>
              <a:pathLst>
                <a:path w="32194" h="24625">
                  <a:moveTo>
                    <a:pt x="22237" y="1765"/>
                  </a:moveTo>
                  <a:cubicBezTo>
                    <a:pt x="26644" y="0"/>
                    <a:pt x="32194" y="13830"/>
                    <a:pt x="27787" y="15596"/>
                  </a:cubicBezTo>
                  <a:lnTo>
                    <a:pt x="11531" y="22123"/>
                  </a:lnTo>
                  <a:cubicBezTo>
                    <a:pt x="5270" y="24625"/>
                    <a:pt x="0" y="10681"/>
                    <a:pt x="5981" y="8281"/>
                  </a:cubicBezTo>
                  <a:lnTo>
                    <a:pt x="22237" y="1765"/>
                  </a:lnTo>
                  <a:close/>
                </a:path>
              </a:pathLst>
            </a:custGeom>
            <a:ln w="2324" cap="rnd">
              <a:round/>
            </a:ln>
          </p:spPr>
          <p:style>
            <a:lnRef idx="1">
              <a:srgbClr val="919193"/>
            </a:lnRef>
            <a:fillRef idx="0">
              <a:srgbClr val="000000">
                <a:alpha val="0"/>
              </a:srgbClr>
            </a:fillRef>
            <a:effectRef idx="0">
              <a:scrgbClr r="0" g="0" b="0"/>
            </a:effectRef>
            <a:fontRef idx="none"/>
          </p:style>
          <p:txBody>
            <a:bodyPr/>
            <a:lstStyle/>
            <a:p>
              <a:endParaRPr lang="ru-RU"/>
            </a:p>
          </p:txBody>
        </p:sp>
        <p:sp>
          <p:nvSpPr>
            <p:cNvPr id="40" name="Shape 770"/>
            <p:cNvSpPr/>
            <p:nvPr/>
          </p:nvSpPr>
          <p:spPr>
            <a:xfrm>
              <a:off x="551928" y="585328"/>
              <a:ext cx="90177" cy="95098"/>
            </a:xfrm>
            <a:custGeom>
              <a:avLst/>
              <a:gdLst/>
              <a:ahLst/>
              <a:cxnLst/>
              <a:rect l="0" t="0" r="0" b="0"/>
              <a:pathLst>
                <a:path w="90177" h="95098">
                  <a:moveTo>
                    <a:pt x="90081" y="0"/>
                  </a:moveTo>
                  <a:lnTo>
                    <a:pt x="90177" y="10"/>
                  </a:lnTo>
                  <a:lnTo>
                    <a:pt x="90177" y="9107"/>
                  </a:lnTo>
                  <a:lnTo>
                    <a:pt x="56833" y="12118"/>
                  </a:lnTo>
                  <a:cubicBezTo>
                    <a:pt x="26083" y="17936"/>
                    <a:pt x="4509" y="31556"/>
                    <a:pt x="4509" y="47435"/>
                  </a:cubicBezTo>
                  <a:cubicBezTo>
                    <a:pt x="4509" y="63313"/>
                    <a:pt x="26083" y="76933"/>
                    <a:pt x="56833" y="82752"/>
                  </a:cubicBezTo>
                  <a:lnTo>
                    <a:pt x="90177" y="85763"/>
                  </a:lnTo>
                  <a:lnTo>
                    <a:pt x="90177" y="95088"/>
                  </a:lnTo>
                  <a:lnTo>
                    <a:pt x="90081" y="95098"/>
                  </a:lnTo>
                  <a:cubicBezTo>
                    <a:pt x="40336" y="95098"/>
                    <a:pt x="0" y="73813"/>
                    <a:pt x="0" y="47549"/>
                  </a:cubicBezTo>
                  <a:cubicBezTo>
                    <a:pt x="0" y="21285"/>
                    <a:pt x="40336" y="0"/>
                    <a:pt x="90081" y="0"/>
                  </a:cubicBezTo>
                  <a:close/>
                </a:path>
              </a:pathLst>
            </a:custGeom>
            <a:ln w="0" cap="rnd">
              <a:round/>
            </a:ln>
          </p:spPr>
          <p:style>
            <a:lnRef idx="0">
              <a:srgbClr val="000000">
                <a:alpha val="0"/>
              </a:srgbClr>
            </a:lnRef>
            <a:fillRef idx="1">
              <a:srgbClr val="FFFFFF"/>
            </a:fillRef>
            <a:effectRef idx="0">
              <a:scrgbClr r="0" g="0" b="0"/>
            </a:effectRef>
            <a:fontRef idx="none"/>
          </p:style>
          <p:txBody>
            <a:bodyPr/>
            <a:lstStyle/>
            <a:p>
              <a:endParaRPr lang="ru-RU"/>
            </a:p>
          </p:txBody>
        </p:sp>
        <p:sp>
          <p:nvSpPr>
            <p:cNvPr id="41" name="Shape 771"/>
            <p:cNvSpPr/>
            <p:nvPr/>
          </p:nvSpPr>
          <p:spPr>
            <a:xfrm>
              <a:off x="642104" y="585338"/>
              <a:ext cx="89973" cy="95078"/>
            </a:xfrm>
            <a:custGeom>
              <a:avLst/>
              <a:gdLst/>
              <a:ahLst/>
              <a:cxnLst/>
              <a:rect l="0" t="0" r="0" b="0"/>
              <a:pathLst>
                <a:path w="89973" h="95078">
                  <a:moveTo>
                    <a:pt x="0" y="0"/>
                  </a:moveTo>
                  <a:lnTo>
                    <a:pt x="34965" y="3726"/>
                  </a:lnTo>
                  <a:cubicBezTo>
                    <a:pt x="67291" y="10944"/>
                    <a:pt x="89973" y="27841"/>
                    <a:pt x="89973" y="47539"/>
                  </a:cubicBezTo>
                  <a:cubicBezTo>
                    <a:pt x="89973" y="67237"/>
                    <a:pt x="67291" y="84134"/>
                    <a:pt x="34965" y="91351"/>
                  </a:cubicBezTo>
                  <a:lnTo>
                    <a:pt x="0" y="95078"/>
                  </a:lnTo>
                  <a:lnTo>
                    <a:pt x="0" y="85753"/>
                  </a:lnTo>
                  <a:lnTo>
                    <a:pt x="6" y="85753"/>
                  </a:lnTo>
                  <a:cubicBezTo>
                    <a:pt x="47327" y="85753"/>
                    <a:pt x="85668" y="68595"/>
                    <a:pt x="85668" y="47424"/>
                  </a:cubicBezTo>
                  <a:cubicBezTo>
                    <a:pt x="85668" y="26254"/>
                    <a:pt x="47327" y="9096"/>
                    <a:pt x="6" y="9096"/>
                  </a:cubicBezTo>
                  <a:lnTo>
                    <a:pt x="0" y="9097"/>
                  </a:lnTo>
                  <a:lnTo>
                    <a:pt x="0" y="0"/>
                  </a:lnTo>
                  <a:close/>
                </a:path>
              </a:pathLst>
            </a:custGeom>
            <a:ln w="0" cap="rnd">
              <a:round/>
            </a:ln>
          </p:spPr>
          <p:style>
            <a:lnRef idx="0">
              <a:srgbClr val="000000">
                <a:alpha val="0"/>
              </a:srgbClr>
            </a:lnRef>
            <a:fillRef idx="1">
              <a:srgbClr val="FFFFFF"/>
            </a:fillRef>
            <a:effectRef idx="0">
              <a:scrgbClr r="0" g="0" b="0"/>
            </a:effectRef>
            <a:fontRef idx="none"/>
          </p:style>
          <p:txBody>
            <a:bodyPr/>
            <a:lstStyle/>
            <a:p>
              <a:endParaRPr lang="ru-RU"/>
            </a:p>
          </p:txBody>
        </p:sp>
        <p:sp>
          <p:nvSpPr>
            <p:cNvPr id="42" name="Shape 772"/>
            <p:cNvSpPr/>
            <p:nvPr/>
          </p:nvSpPr>
          <p:spPr>
            <a:xfrm>
              <a:off x="556437" y="594434"/>
              <a:ext cx="171335" cy="76657"/>
            </a:xfrm>
            <a:custGeom>
              <a:avLst/>
              <a:gdLst/>
              <a:ahLst/>
              <a:cxnLst/>
              <a:rect l="0" t="0" r="0" b="0"/>
              <a:pathLst>
                <a:path w="171335" h="76657">
                  <a:moveTo>
                    <a:pt x="85674" y="76657"/>
                  </a:moveTo>
                  <a:cubicBezTo>
                    <a:pt x="38353" y="76657"/>
                    <a:pt x="0" y="59499"/>
                    <a:pt x="0" y="38328"/>
                  </a:cubicBezTo>
                  <a:cubicBezTo>
                    <a:pt x="0" y="17158"/>
                    <a:pt x="38353" y="0"/>
                    <a:pt x="85674" y="0"/>
                  </a:cubicBezTo>
                  <a:cubicBezTo>
                    <a:pt x="132994" y="0"/>
                    <a:pt x="171335" y="17158"/>
                    <a:pt x="171335" y="38328"/>
                  </a:cubicBezTo>
                  <a:cubicBezTo>
                    <a:pt x="171335" y="59499"/>
                    <a:pt x="132994" y="76657"/>
                    <a:pt x="85674" y="76657"/>
                  </a:cubicBezTo>
                  <a:close/>
                </a:path>
              </a:pathLst>
            </a:custGeom>
            <a:ln w="2324" cap="rnd">
              <a:round/>
            </a:ln>
          </p:spPr>
          <p:style>
            <a:lnRef idx="1">
              <a:srgbClr val="919193"/>
            </a:lnRef>
            <a:fillRef idx="0">
              <a:srgbClr val="000000">
                <a:alpha val="0"/>
              </a:srgbClr>
            </a:fillRef>
            <a:effectRef idx="0">
              <a:scrgbClr r="0" g="0" b="0"/>
            </a:effectRef>
            <a:fontRef idx="none"/>
          </p:style>
          <p:txBody>
            <a:bodyPr/>
            <a:lstStyle/>
            <a:p>
              <a:endParaRPr lang="ru-RU"/>
            </a:p>
          </p:txBody>
        </p:sp>
        <p:sp>
          <p:nvSpPr>
            <p:cNvPr id="43" name="Shape 773"/>
            <p:cNvSpPr/>
            <p:nvPr/>
          </p:nvSpPr>
          <p:spPr>
            <a:xfrm>
              <a:off x="551928" y="585328"/>
              <a:ext cx="180149" cy="95098"/>
            </a:xfrm>
            <a:custGeom>
              <a:avLst/>
              <a:gdLst/>
              <a:ahLst/>
              <a:cxnLst/>
              <a:rect l="0" t="0" r="0" b="0"/>
              <a:pathLst>
                <a:path w="180149" h="95098">
                  <a:moveTo>
                    <a:pt x="90081" y="0"/>
                  </a:moveTo>
                  <a:cubicBezTo>
                    <a:pt x="40336" y="0"/>
                    <a:pt x="0" y="21285"/>
                    <a:pt x="0" y="47549"/>
                  </a:cubicBezTo>
                  <a:cubicBezTo>
                    <a:pt x="0" y="73813"/>
                    <a:pt x="40336" y="95098"/>
                    <a:pt x="90081" y="95098"/>
                  </a:cubicBezTo>
                  <a:cubicBezTo>
                    <a:pt x="139827" y="95098"/>
                    <a:pt x="180149" y="73813"/>
                    <a:pt x="180149" y="47549"/>
                  </a:cubicBezTo>
                  <a:cubicBezTo>
                    <a:pt x="180149" y="21285"/>
                    <a:pt x="139827" y="0"/>
                    <a:pt x="90081" y="0"/>
                  </a:cubicBezTo>
                  <a:close/>
                </a:path>
              </a:pathLst>
            </a:custGeom>
            <a:ln w="2324" cap="rnd">
              <a:round/>
            </a:ln>
          </p:spPr>
          <p:style>
            <a:lnRef idx="1">
              <a:srgbClr val="919193"/>
            </a:lnRef>
            <a:fillRef idx="0">
              <a:srgbClr val="000000">
                <a:alpha val="0"/>
              </a:srgbClr>
            </a:fillRef>
            <a:effectRef idx="0">
              <a:scrgbClr r="0" g="0" b="0"/>
            </a:effectRef>
            <a:fontRef idx="none"/>
          </p:style>
          <p:txBody>
            <a:bodyPr/>
            <a:lstStyle/>
            <a:p>
              <a:endParaRPr lang="ru-RU"/>
            </a:p>
          </p:txBody>
        </p:sp>
        <p:sp>
          <p:nvSpPr>
            <p:cNvPr id="44" name="Shape 774"/>
            <p:cNvSpPr/>
            <p:nvPr/>
          </p:nvSpPr>
          <p:spPr>
            <a:xfrm>
              <a:off x="549628" y="567755"/>
              <a:ext cx="92463" cy="94622"/>
            </a:xfrm>
            <a:custGeom>
              <a:avLst/>
              <a:gdLst/>
              <a:ahLst/>
              <a:cxnLst/>
              <a:rect l="0" t="0" r="0" b="0"/>
              <a:pathLst>
                <a:path w="92463" h="94622">
                  <a:moveTo>
                    <a:pt x="92463" y="0"/>
                  </a:moveTo>
                  <a:lnTo>
                    <a:pt x="92463" y="8978"/>
                  </a:lnTo>
                  <a:lnTo>
                    <a:pt x="88341" y="9051"/>
                  </a:lnTo>
                  <a:cubicBezTo>
                    <a:pt x="41288" y="14144"/>
                    <a:pt x="5004" y="35340"/>
                    <a:pt x="7290" y="56384"/>
                  </a:cubicBezTo>
                  <a:cubicBezTo>
                    <a:pt x="9005" y="72177"/>
                    <a:pt x="31922" y="83397"/>
                    <a:pt x="63119" y="85867"/>
                  </a:cubicBezTo>
                  <a:lnTo>
                    <a:pt x="92463" y="85339"/>
                  </a:lnTo>
                  <a:lnTo>
                    <a:pt x="92463" y="94569"/>
                  </a:lnTo>
                  <a:lnTo>
                    <a:pt x="62247" y="94622"/>
                  </a:lnTo>
                  <a:cubicBezTo>
                    <a:pt x="29326" y="90927"/>
                    <a:pt x="4956" y="76568"/>
                    <a:pt x="2832" y="56994"/>
                  </a:cubicBezTo>
                  <a:cubicBezTo>
                    <a:pt x="0" y="30883"/>
                    <a:pt x="37795" y="5368"/>
                    <a:pt x="87262" y="9"/>
                  </a:cubicBezTo>
                  <a:lnTo>
                    <a:pt x="92463" y="0"/>
                  </a:lnTo>
                  <a:close/>
                </a:path>
              </a:pathLst>
            </a:custGeom>
            <a:ln w="0" cap="rnd">
              <a:round/>
            </a:ln>
          </p:spPr>
          <p:style>
            <a:lnRef idx="0">
              <a:srgbClr val="000000">
                <a:alpha val="0"/>
              </a:srgbClr>
            </a:lnRef>
            <a:fillRef idx="1">
              <a:srgbClr val="FFFFFF"/>
            </a:fillRef>
            <a:effectRef idx="0">
              <a:scrgbClr r="0" g="0" b="0"/>
            </a:effectRef>
            <a:fontRef idx="none"/>
          </p:style>
          <p:txBody>
            <a:bodyPr/>
            <a:lstStyle/>
            <a:p>
              <a:endParaRPr lang="ru-RU"/>
            </a:p>
          </p:txBody>
        </p:sp>
        <p:sp>
          <p:nvSpPr>
            <p:cNvPr id="45" name="Shape 775"/>
            <p:cNvSpPr/>
            <p:nvPr/>
          </p:nvSpPr>
          <p:spPr>
            <a:xfrm>
              <a:off x="642090" y="567703"/>
              <a:ext cx="92297" cy="94621"/>
            </a:xfrm>
            <a:custGeom>
              <a:avLst/>
              <a:gdLst/>
              <a:ahLst/>
              <a:cxnLst/>
              <a:rect l="0" t="0" r="0" b="0"/>
              <a:pathLst>
                <a:path w="92297" h="94621">
                  <a:moveTo>
                    <a:pt x="30058" y="0"/>
                  </a:moveTo>
                  <a:cubicBezTo>
                    <a:pt x="62976" y="3695"/>
                    <a:pt x="87350" y="18054"/>
                    <a:pt x="89465" y="37628"/>
                  </a:cubicBezTo>
                  <a:cubicBezTo>
                    <a:pt x="92297" y="63739"/>
                    <a:pt x="54502" y="89253"/>
                    <a:pt x="5049" y="94613"/>
                  </a:cubicBezTo>
                  <a:lnTo>
                    <a:pt x="0" y="94621"/>
                  </a:lnTo>
                  <a:lnTo>
                    <a:pt x="0" y="85391"/>
                  </a:lnTo>
                  <a:lnTo>
                    <a:pt x="4134" y="85316"/>
                  </a:lnTo>
                  <a:cubicBezTo>
                    <a:pt x="51174" y="80224"/>
                    <a:pt x="87458" y="59027"/>
                    <a:pt x="85172" y="37983"/>
                  </a:cubicBezTo>
                  <a:cubicBezTo>
                    <a:pt x="83468" y="22200"/>
                    <a:pt x="60546" y="10982"/>
                    <a:pt x="29351" y="8508"/>
                  </a:cubicBezTo>
                  <a:lnTo>
                    <a:pt x="0" y="9030"/>
                  </a:lnTo>
                  <a:lnTo>
                    <a:pt x="0" y="52"/>
                  </a:lnTo>
                  <a:lnTo>
                    <a:pt x="30058" y="0"/>
                  </a:lnTo>
                  <a:close/>
                </a:path>
              </a:pathLst>
            </a:custGeom>
            <a:ln w="0" cap="rnd">
              <a:round/>
            </a:ln>
          </p:spPr>
          <p:style>
            <a:lnRef idx="0">
              <a:srgbClr val="000000">
                <a:alpha val="0"/>
              </a:srgbClr>
            </a:lnRef>
            <a:fillRef idx="1">
              <a:srgbClr val="FFFFFF"/>
            </a:fillRef>
            <a:effectRef idx="0">
              <a:scrgbClr r="0" g="0" b="0"/>
            </a:effectRef>
            <a:fontRef idx="none"/>
          </p:style>
          <p:txBody>
            <a:bodyPr/>
            <a:lstStyle/>
            <a:p>
              <a:endParaRPr lang="ru-RU"/>
            </a:p>
          </p:txBody>
        </p:sp>
        <p:sp>
          <p:nvSpPr>
            <p:cNvPr id="46" name="Shape 776"/>
            <p:cNvSpPr/>
            <p:nvPr/>
          </p:nvSpPr>
          <p:spPr>
            <a:xfrm>
              <a:off x="554632" y="571714"/>
              <a:ext cx="174916" cy="86411"/>
            </a:xfrm>
            <a:custGeom>
              <a:avLst/>
              <a:gdLst/>
              <a:ahLst/>
              <a:cxnLst/>
              <a:rect l="0" t="0" r="0" b="0"/>
              <a:pathLst>
                <a:path w="174916" h="86411">
                  <a:moveTo>
                    <a:pt x="91592" y="81305"/>
                  </a:moveTo>
                  <a:cubicBezTo>
                    <a:pt x="44552" y="86411"/>
                    <a:pt x="4572" y="73482"/>
                    <a:pt x="2286" y="52425"/>
                  </a:cubicBezTo>
                  <a:cubicBezTo>
                    <a:pt x="0" y="31382"/>
                    <a:pt x="36284" y="10185"/>
                    <a:pt x="83337" y="5093"/>
                  </a:cubicBezTo>
                  <a:cubicBezTo>
                    <a:pt x="130365" y="0"/>
                    <a:pt x="170358" y="12928"/>
                    <a:pt x="172631" y="33972"/>
                  </a:cubicBezTo>
                  <a:cubicBezTo>
                    <a:pt x="174916" y="55016"/>
                    <a:pt x="138633" y="76213"/>
                    <a:pt x="91592" y="81305"/>
                  </a:cubicBezTo>
                  <a:close/>
                </a:path>
              </a:pathLst>
            </a:custGeom>
            <a:ln w="2324" cap="rnd">
              <a:round/>
            </a:ln>
          </p:spPr>
          <p:style>
            <a:lnRef idx="1">
              <a:srgbClr val="919193"/>
            </a:lnRef>
            <a:fillRef idx="0">
              <a:srgbClr val="000000">
                <a:alpha val="0"/>
              </a:srgbClr>
            </a:fillRef>
            <a:effectRef idx="0">
              <a:scrgbClr r="0" g="0" b="0"/>
            </a:effectRef>
            <a:fontRef idx="none"/>
          </p:style>
          <p:txBody>
            <a:bodyPr/>
            <a:lstStyle/>
            <a:p>
              <a:endParaRPr lang="ru-RU"/>
            </a:p>
          </p:txBody>
        </p:sp>
        <p:sp>
          <p:nvSpPr>
            <p:cNvPr id="47" name="Shape 777"/>
            <p:cNvSpPr/>
            <p:nvPr/>
          </p:nvSpPr>
          <p:spPr>
            <a:xfrm>
              <a:off x="549628" y="562404"/>
              <a:ext cx="184760" cy="105270"/>
            </a:xfrm>
            <a:custGeom>
              <a:avLst/>
              <a:gdLst/>
              <a:ahLst/>
              <a:cxnLst/>
              <a:rect l="0" t="0" r="0" b="0"/>
              <a:pathLst>
                <a:path w="184760" h="105270">
                  <a:moveTo>
                    <a:pt x="87262" y="5359"/>
                  </a:moveTo>
                  <a:cubicBezTo>
                    <a:pt x="37795" y="10719"/>
                    <a:pt x="0" y="36233"/>
                    <a:pt x="2832" y="62344"/>
                  </a:cubicBezTo>
                  <a:cubicBezTo>
                    <a:pt x="5665" y="88443"/>
                    <a:pt x="48044" y="105270"/>
                    <a:pt x="97511" y="99911"/>
                  </a:cubicBezTo>
                  <a:cubicBezTo>
                    <a:pt x="146965" y="94551"/>
                    <a:pt x="184760" y="69037"/>
                    <a:pt x="181928" y="42926"/>
                  </a:cubicBezTo>
                  <a:cubicBezTo>
                    <a:pt x="179108" y="16827"/>
                    <a:pt x="136716" y="0"/>
                    <a:pt x="87262" y="5359"/>
                  </a:cubicBezTo>
                  <a:close/>
                </a:path>
              </a:pathLst>
            </a:custGeom>
            <a:ln w="2324" cap="rnd">
              <a:round/>
            </a:ln>
          </p:spPr>
          <p:style>
            <a:lnRef idx="1">
              <a:srgbClr val="919193"/>
            </a:lnRef>
            <a:fillRef idx="0">
              <a:srgbClr val="000000">
                <a:alpha val="0"/>
              </a:srgbClr>
            </a:fillRef>
            <a:effectRef idx="0">
              <a:scrgbClr r="0" g="0" b="0"/>
            </a:effectRef>
            <a:fontRef idx="none"/>
          </p:style>
          <p:txBody>
            <a:bodyPr/>
            <a:lstStyle/>
            <a:p>
              <a:endParaRPr lang="ru-RU"/>
            </a:p>
          </p:txBody>
        </p:sp>
        <p:sp>
          <p:nvSpPr>
            <p:cNvPr id="48" name="Shape 778"/>
            <p:cNvSpPr/>
            <p:nvPr/>
          </p:nvSpPr>
          <p:spPr>
            <a:xfrm>
              <a:off x="545647" y="573259"/>
              <a:ext cx="91167" cy="94902"/>
            </a:xfrm>
            <a:custGeom>
              <a:avLst/>
              <a:gdLst/>
              <a:ahLst/>
              <a:cxnLst/>
              <a:rect l="0" t="0" r="0" b="0"/>
              <a:pathLst>
                <a:path w="91167" h="94902">
                  <a:moveTo>
                    <a:pt x="91167" y="0"/>
                  </a:moveTo>
                  <a:lnTo>
                    <a:pt x="91167" y="9063"/>
                  </a:lnTo>
                  <a:lnTo>
                    <a:pt x="59271" y="10647"/>
                  </a:lnTo>
                  <a:cubicBezTo>
                    <a:pt x="28313" y="15220"/>
                    <a:pt x="6201" y="27967"/>
                    <a:pt x="5562" y="43835"/>
                  </a:cubicBezTo>
                  <a:cubicBezTo>
                    <a:pt x="4712" y="64981"/>
                    <a:pt x="42342" y="83675"/>
                    <a:pt x="89624" y="85580"/>
                  </a:cubicBezTo>
                  <a:lnTo>
                    <a:pt x="91167" y="85503"/>
                  </a:lnTo>
                  <a:lnTo>
                    <a:pt x="91167" y="94770"/>
                  </a:lnTo>
                  <a:lnTo>
                    <a:pt x="89154" y="94902"/>
                  </a:lnTo>
                  <a:cubicBezTo>
                    <a:pt x="39433" y="92908"/>
                    <a:pt x="0" y="70010"/>
                    <a:pt x="1054" y="43759"/>
                  </a:cubicBezTo>
                  <a:cubicBezTo>
                    <a:pt x="1854" y="24090"/>
                    <a:pt x="25200" y="8114"/>
                    <a:pt x="57793" y="2202"/>
                  </a:cubicBezTo>
                  <a:lnTo>
                    <a:pt x="91167" y="0"/>
                  </a:lnTo>
                  <a:close/>
                </a:path>
              </a:pathLst>
            </a:custGeom>
            <a:ln w="0" cap="rnd">
              <a:round/>
            </a:ln>
          </p:spPr>
          <p:style>
            <a:lnRef idx="0">
              <a:srgbClr val="000000">
                <a:alpha val="0"/>
              </a:srgbClr>
            </a:lnRef>
            <a:fillRef idx="1">
              <a:srgbClr val="FFFFFF"/>
            </a:fillRef>
            <a:effectRef idx="0">
              <a:scrgbClr r="0" g="0" b="0"/>
            </a:effectRef>
            <a:fontRef idx="none"/>
          </p:style>
          <p:txBody>
            <a:bodyPr/>
            <a:lstStyle/>
            <a:p>
              <a:endParaRPr lang="ru-RU"/>
            </a:p>
          </p:txBody>
        </p:sp>
        <p:sp>
          <p:nvSpPr>
            <p:cNvPr id="49" name="Shape 779"/>
            <p:cNvSpPr/>
            <p:nvPr/>
          </p:nvSpPr>
          <p:spPr>
            <a:xfrm>
              <a:off x="636813" y="573140"/>
              <a:ext cx="90952" cy="94889"/>
            </a:xfrm>
            <a:custGeom>
              <a:avLst/>
              <a:gdLst/>
              <a:ahLst/>
              <a:cxnLst/>
              <a:rect l="0" t="0" r="0" b="0"/>
              <a:pathLst>
                <a:path w="90952" h="94889">
                  <a:moveTo>
                    <a:pt x="1810" y="0"/>
                  </a:moveTo>
                  <a:cubicBezTo>
                    <a:pt x="51518" y="2007"/>
                    <a:pt x="90952" y="24905"/>
                    <a:pt x="89898" y="51143"/>
                  </a:cubicBezTo>
                  <a:cubicBezTo>
                    <a:pt x="89107" y="70822"/>
                    <a:pt x="65763" y="86800"/>
                    <a:pt x="33171" y="92707"/>
                  </a:cubicBezTo>
                  <a:lnTo>
                    <a:pt x="0" y="94889"/>
                  </a:lnTo>
                  <a:lnTo>
                    <a:pt x="0" y="85623"/>
                  </a:lnTo>
                  <a:lnTo>
                    <a:pt x="31897" y="84033"/>
                  </a:lnTo>
                  <a:cubicBezTo>
                    <a:pt x="62854" y="79459"/>
                    <a:pt x="84967" y="66719"/>
                    <a:pt x="85605" y="50851"/>
                  </a:cubicBezTo>
                  <a:cubicBezTo>
                    <a:pt x="86456" y="29693"/>
                    <a:pt x="48813" y="10998"/>
                    <a:pt x="1543" y="9106"/>
                  </a:cubicBezTo>
                  <a:lnTo>
                    <a:pt x="0" y="9183"/>
                  </a:lnTo>
                  <a:lnTo>
                    <a:pt x="0" y="119"/>
                  </a:lnTo>
                  <a:lnTo>
                    <a:pt x="1810" y="0"/>
                  </a:lnTo>
                  <a:close/>
                </a:path>
              </a:pathLst>
            </a:custGeom>
            <a:ln w="0" cap="rnd">
              <a:round/>
            </a:ln>
          </p:spPr>
          <p:style>
            <a:lnRef idx="0">
              <a:srgbClr val="000000">
                <a:alpha val="0"/>
              </a:srgbClr>
            </a:lnRef>
            <a:fillRef idx="1">
              <a:srgbClr val="FFFFFF"/>
            </a:fillRef>
            <a:effectRef idx="0">
              <a:scrgbClr r="0" g="0" b="0"/>
            </a:effectRef>
            <a:fontRef idx="none"/>
          </p:style>
          <p:txBody>
            <a:bodyPr/>
            <a:lstStyle/>
            <a:p>
              <a:endParaRPr lang="ru-RU"/>
            </a:p>
          </p:txBody>
        </p:sp>
        <p:sp>
          <p:nvSpPr>
            <p:cNvPr id="50" name="Shape 780"/>
            <p:cNvSpPr/>
            <p:nvPr/>
          </p:nvSpPr>
          <p:spPr>
            <a:xfrm>
              <a:off x="550359" y="580328"/>
              <a:ext cx="172910" cy="80416"/>
            </a:xfrm>
            <a:custGeom>
              <a:avLst/>
              <a:gdLst/>
              <a:ahLst/>
              <a:cxnLst/>
              <a:rect l="0" t="0" r="0" b="0"/>
              <a:pathLst>
                <a:path w="172910" h="80416">
                  <a:moveTo>
                    <a:pt x="84912" y="78511"/>
                  </a:moveTo>
                  <a:cubicBezTo>
                    <a:pt x="37629" y="76607"/>
                    <a:pt x="0" y="57912"/>
                    <a:pt x="850" y="36767"/>
                  </a:cubicBezTo>
                  <a:cubicBezTo>
                    <a:pt x="1701" y="15608"/>
                    <a:pt x="40729" y="0"/>
                    <a:pt x="87998" y="1918"/>
                  </a:cubicBezTo>
                  <a:cubicBezTo>
                    <a:pt x="135268" y="3810"/>
                    <a:pt x="172910" y="22504"/>
                    <a:pt x="172059" y="43663"/>
                  </a:cubicBezTo>
                  <a:cubicBezTo>
                    <a:pt x="171208" y="64821"/>
                    <a:pt x="132181" y="80416"/>
                    <a:pt x="84912" y="78511"/>
                  </a:cubicBezTo>
                  <a:close/>
                </a:path>
              </a:pathLst>
            </a:custGeom>
            <a:ln w="2324" cap="rnd">
              <a:round/>
            </a:ln>
          </p:spPr>
          <p:style>
            <a:lnRef idx="1">
              <a:srgbClr val="919193"/>
            </a:lnRef>
            <a:fillRef idx="0">
              <a:srgbClr val="000000">
                <a:alpha val="0"/>
              </a:srgbClr>
            </a:fillRef>
            <a:effectRef idx="0">
              <a:scrgbClr r="0" g="0" b="0"/>
            </a:effectRef>
            <a:fontRef idx="none"/>
          </p:style>
          <p:txBody>
            <a:bodyPr/>
            <a:lstStyle/>
            <a:p>
              <a:endParaRPr lang="ru-RU"/>
            </a:p>
          </p:txBody>
        </p:sp>
        <p:sp>
          <p:nvSpPr>
            <p:cNvPr id="51" name="Shape 781"/>
            <p:cNvSpPr/>
            <p:nvPr/>
          </p:nvSpPr>
          <p:spPr>
            <a:xfrm>
              <a:off x="545647" y="571133"/>
              <a:ext cx="182118" cy="99047"/>
            </a:xfrm>
            <a:custGeom>
              <a:avLst/>
              <a:gdLst/>
              <a:ahLst/>
              <a:cxnLst/>
              <a:rect l="0" t="0" r="0" b="0"/>
              <a:pathLst>
                <a:path w="182118" h="99047">
                  <a:moveTo>
                    <a:pt x="92976" y="2007"/>
                  </a:moveTo>
                  <a:cubicBezTo>
                    <a:pt x="43269" y="0"/>
                    <a:pt x="2121" y="19660"/>
                    <a:pt x="1054" y="45885"/>
                  </a:cubicBezTo>
                  <a:cubicBezTo>
                    <a:pt x="0" y="72136"/>
                    <a:pt x="39433" y="95034"/>
                    <a:pt x="89154" y="97028"/>
                  </a:cubicBezTo>
                  <a:cubicBezTo>
                    <a:pt x="138862" y="99047"/>
                    <a:pt x="180010" y="79388"/>
                    <a:pt x="181064" y="53150"/>
                  </a:cubicBezTo>
                  <a:cubicBezTo>
                    <a:pt x="182118" y="26911"/>
                    <a:pt x="142684" y="4013"/>
                    <a:pt x="92976" y="2007"/>
                  </a:cubicBezTo>
                  <a:close/>
                </a:path>
              </a:pathLst>
            </a:custGeom>
            <a:ln w="2324" cap="rnd">
              <a:round/>
            </a:ln>
          </p:spPr>
          <p:style>
            <a:lnRef idx="1">
              <a:srgbClr val="919193"/>
            </a:lnRef>
            <a:fillRef idx="0">
              <a:srgbClr val="000000">
                <a:alpha val="0"/>
              </a:srgbClr>
            </a:fillRef>
            <a:effectRef idx="0">
              <a:scrgbClr r="0" g="0" b="0"/>
            </a:effectRef>
            <a:fontRef idx="none"/>
          </p:style>
          <p:txBody>
            <a:bodyPr/>
            <a:lstStyle/>
            <a:p>
              <a:endParaRPr lang="ru-RU"/>
            </a:p>
          </p:txBody>
        </p:sp>
        <p:sp>
          <p:nvSpPr>
            <p:cNvPr id="52" name="Shape 783"/>
            <p:cNvSpPr/>
            <p:nvPr/>
          </p:nvSpPr>
          <p:spPr>
            <a:xfrm>
              <a:off x="763843" y="509416"/>
              <a:ext cx="18237" cy="6083"/>
            </a:xfrm>
            <a:custGeom>
              <a:avLst/>
              <a:gdLst/>
              <a:ahLst/>
              <a:cxnLst/>
              <a:rect l="0" t="0" r="0" b="0"/>
              <a:pathLst>
                <a:path w="18237" h="6083">
                  <a:moveTo>
                    <a:pt x="18237" y="3035"/>
                  </a:moveTo>
                  <a:cubicBezTo>
                    <a:pt x="18237" y="4724"/>
                    <a:pt x="17170" y="6083"/>
                    <a:pt x="15849" y="6083"/>
                  </a:cubicBezTo>
                  <a:lnTo>
                    <a:pt x="2387" y="6083"/>
                  </a:lnTo>
                  <a:cubicBezTo>
                    <a:pt x="1067" y="6083"/>
                    <a:pt x="0" y="4724"/>
                    <a:pt x="0" y="3035"/>
                  </a:cubicBezTo>
                  <a:cubicBezTo>
                    <a:pt x="0" y="1359"/>
                    <a:pt x="1067" y="0"/>
                    <a:pt x="2387" y="0"/>
                  </a:cubicBezTo>
                  <a:lnTo>
                    <a:pt x="15849" y="0"/>
                  </a:lnTo>
                  <a:cubicBezTo>
                    <a:pt x="17170" y="0"/>
                    <a:pt x="18237" y="1359"/>
                    <a:pt x="18237" y="3035"/>
                  </a:cubicBezTo>
                  <a:close/>
                </a:path>
              </a:pathLst>
            </a:custGeom>
            <a:ln w="2324" cap="rnd">
              <a:round/>
            </a:ln>
          </p:spPr>
          <p:style>
            <a:lnRef idx="1">
              <a:srgbClr val="919193"/>
            </a:lnRef>
            <a:fillRef idx="0">
              <a:srgbClr val="000000">
                <a:alpha val="0"/>
              </a:srgbClr>
            </a:fillRef>
            <a:effectRef idx="0">
              <a:scrgbClr r="0" g="0" b="0"/>
            </a:effectRef>
            <a:fontRef idx="none"/>
          </p:style>
          <p:txBody>
            <a:bodyPr/>
            <a:lstStyle/>
            <a:p>
              <a:endParaRPr lang="ru-RU"/>
            </a:p>
          </p:txBody>
        </p:sp>
        <p:sp>
          <p:nvSpPr>
            <p:cNvPr id="53" name="Shape 784"/>
            <p:cNvSpPr/>
            <p:nvPr/>
          </p:nvSpPr>
          <p:spPr>
            <a:xfrm>
              <a:off x="763843" y="503347"/>
              <a:ext cx="18237" cy="6071"/>
            </a:xfrm>
            <a:custGeom>
              <a:avLst/>
              <a:gdLst/>
              <a:ahLst/>
              <a:cxnLst/>
              <a:rect l="0" t="0" r="0" b="0"/>
              <a:pathLst>
                <a:path w="18237" h="6071">
                  <a:moveTo>
                    <a:pt x="2387" y="0"/>
                  </a:moveTo>
                  <a:lnTo>
                    <a:pt x="15849" y="0"/>
                  </a:lnTo>
                  <a:cubicBezTo>
                    <a:pt x="17170" y="0"/>
                    <a:pt x="18237" y="1359"/>
                    <a:pt x="18237" y="3035"/>
                  </a:cubicBezTo>
                  <a:cubicBezTo>
                    <a:pt x="18237" y="4724"/>
                    <a:pt x="17170" y="6071"/>
                    <a:pt x="15849" y="6071"/>
                  </a:cubicBezTo>
                  <a:lnTo>
                    <a:pt x="2387" y="6071"/>
                  </a:lnTo>
                  <a:cubicBezTo>
                    <a:pt x="1067" y="6071"/>
                    <a:pt x="0" y="4724"/>
                    <a:pt x="0" y="3035"/>
                  </a:cubicBezTo>
                  <a:cubicBezTo>
                    <a:pt x="0" y="1359"/>
                    <a:pt x="1067" y="0"/>
                    <a:pt x="2387" y="0"/>
                  </a:cubicBezTo>
                  <a:close/>
                </a:path>
              </a:pathLst>
            </a:custGeom>
            <a:ln w="0" cap="rnd">
              <a:round/>
            </a:ln>
          </p:spPr>
          <p:style>
            <a:lnRef idx="0">
              <a:srgbClr val="000000">
                <a:alpha val="0"/>
              </a:srgbClr>
            </a:lnRef>
            <a:fillRef idx="1">
              <a:srgbClr val="FFFFFF"/>
            </a:fillRef>
            <a:effectRef idx="0">
              <a:scrgbClr r="0" g="0" b="0"/>
            </a:effectRef>
            <a:fontRef idx="none"/>
          </p:style>
          <p:txBody>
            <a:bodyPr/>
            <a:lstStyle/>
            <a:p>
              <a:endParaRPr lang="ru-RU"/>
            </a:p>
          </p:txBody>
        </p:sp>
        <p:sp>
          <p:nvSpPr>
            <p:cNvPr id="54" name="Shape 785"/>
            <p:cNvSpPr/>
            <p:nvPr/>
          </p:nvSpPr>
          <p:spPr>
            <a:xfrm>
              <a:off x="763843" y="503347"/>
              <a:ext cx="18237" cy="6071"/>
            </a:xfrm>
            <a:custGeom>
              <a:avLst/>
              <a:gdLst/>
              <a:ahLst/>
              <a:cxnLst/>
              <a:rect l="0" t="0" r="0" b="0"/>
              <a:pathLst>
                <a:path w="18237" h="6071">
                  <a:moveTo>
                    <a:pt x="18237" y="3035"/>
                  </a:moveTo>
                  <a:cubicBezTo>
                    <a:pt x="18237" y="4724"/>
                    <a:pt x="17170" y="6071"/>
                    <a:pt x="15849" y="6071"/>
                  </a:cubicBezTo>
                  <a:lnTo>
                    <a:pt x="2387" y="6071"/>
                  </a:lnTo>
                  <a:cubicBezTo>
                    <a:pt x="1067" y="6071"/>
                    <a:pt x="0" y="4724"/>
                    <a:pt x="0" y="3035"/>
                  </a:cubicBezTo>
                  <a:cubicBezTo>
                    <a:pt x="0" y="1359"/>
                    <a:pt x="1067" y="0"/>
                    <a:pt x="2387" y="0"/>
                  </a:cubicBezTo>
                  <a:lnTo>
                    <a:pt x="15849" y="0"/>
                  </a:lnTo>
                  <a:cubicBezTo>
                    <a:pt x="17170" y="0"/>
                    <a:pt x="18237" y="1359"/>
                    <a:pt x="18237" y="3035"/>
                  </a:cubicBezTo>
                  <a:close/>
                </a:path>
              </a:pathLst>
            </a:custGeom>
            <a:ln w="2324" cap="rnd">
              <a:round/>
            </a:ln>
          </p:spPr>
          <p:style>
            <a:lnRef idx="1">
              <a:srgbClr val="919193"/>
            </a:lnRef>
            <a:fillRef idx="0">
              <a:srgbClr val="000000">
                <a:alpha val="0"/>
              </a:srgbClr>
            </a:fillRef>
            <a:effectRef idx="0">
              <a:scrgbClr r="0" g="0" b="0"/>
            </a:effectRef>
            <a:fontRef idx="none"/>
          </p:style>
          <p:txBody>
            <a:bodyPr/>
            <a:lstStyle/>
            <a:p>
              <a:endParaRPr lang="ru-RU"/>
            </a:p>
          </p:txBody>
        </p:sp>
        <p:sp>
          <p:nvSpPr>
            <p:cNvPr id="55" name="Shape 786"/>
            <p:cNvSpPr/>
            <p:nvPr/>
          </p:nvSpPr>
          <p:spPr>
            <a:xfrm>
              <a:off x="750126" y="497169"/>
              <a:ext cx="45491" cy="6083"/>
            </a:xfrm>
            <a:custGeom>
              <a:avLst/>
              <a:gdLst/>
              <a:ahLst/>
              <a:cxnLst/>
              <a:rect l="0" t="0" r="0" b="0"/>
              <a:pathLst>
                <a:path w="45491" h="6083">
                  <a:moveTo>
                    <a:pt x="0" y="0"/>
                  </a:moveTo>
                  <a:lnTo>
                    <a:pt x="45491" y="0"/>
                  </a:lnTo>
                  <a:cubicBezTo>
                    <a:pt x="45491" y="0"/>
                    <a:pt x="43649" y="6083"/>
                    <a:pt x="34048" y="6083"/>
                  </a:cubicBezTo>
                  <a:lnTo>
                    <a:pt x="11620" y="6083"/>
                  </a:lnTo>
                  <a:cubicBezTo>
                    <a:pt x="1650" y="6083"/>
                    <a:pt x="0" y="0"/>
                    <a:pt x="0" y="0"/>
                  </a:cubicBezTo>
                  <a:close/>
                </a:path>
              </a:pathLst>
            </a:custGeom>
            <a:ln w="2324" cap="rnd">
              <a:round/>
            </a:ln>
          </p:spPr>
          <p:style>
            <a:lnRef idx="1">
              <a:srgbClr val="919193"/>
            </a:lnRef>
            <a:fillRef idx="0">
              <a:srgbClr val="FFFFFF"/>
            </a:fillRef>
            <a:effectRef idx="0">
              <a:scrgbClr r="0" g="0" b="0"/>
            </a:effectRef>
            <a:fontRef idx="none"/>
          </p:style>
          <p:txBody>
            <a:bodyPr/>
            <a:lstStyle/>
            <a:p>
              <a:endParaRPr lang="ru-RU"/>
            </a:p>
          </p:txBody>
        </p:sp>
        <p:sp>
          <p:nvSpPr>
            <p:cNvPr id="56" name="Shape 788"/>
            <p:cNvSpPr/>
            <p:nvPr/>
          </p:nvSpPr>
          <p:spPr>
            <a:xfrm>
              <a:off x="714001" y="263224"/>
              <a:ext cx="111125" cy="233578"/>
            </a:xfrm>
            <a:custGeom>
              <a:avLst/>
              <a:gdLst/>
              <a:ahLst/>
              <a:cxnLst/>
              <a:rect l="0" t="0" r="0" b="0"/>
              <a:pathLst>
                <a:path w="111125" h="233578">
                  <a:moveTo>
                    <a:pt x="111125" y="224574"/>
                  </a:moveTo>
                  <a:cubicBezTo>
                    <a:pt x="111125" y="229552"/>
                    <a:pt x="107086" y="233578"/>
                    <a:pt x="102108" y="233578"/>
                  </a:cubicBezTo>
                  <a:lnTo>
                    <a:pt x="14351" y="233578"/>
                  </a:lnTo>
                  <a:cubicBezTo>
                    <a:pt x="9385" y="233578"/>
                    <a:pt x="5347" y="229552"/>
                    <a:pt x="5347" y="224574"/>
                  </a:cubicBezTo>
                  <a:cubicBezTo>
                    <a:pt x="5347" y="224574"/>
                    <a:pt x="0" y="172199"/>
                    <a:pt x="0" y="111404"/>
                  </a:cubicBezTo>
                  <a:cubicBezTo>
                    <a:pt x="0" y="50610"/>
                    <a:pt x="5347" y="9017"/>
                    <a:pt x="5347" y="9017"/>
                  </a:cubicBezTo>
                  <a:cubicBezTo>
                    <a:pt x="5347" y="4039"/>
                    <a:pt x="9385" y="0"/>
                    <a:pt x="14351" y="0"/>
                  </a:cubicBezTo>
                  <a:lnTo>
                    <a:pt x="102108" y="0"/>
                  </a:lnTo>
                  <a:cubicBezTo>
                    <a:pt x="107086" y="0"/>
                    <a:pt x="111125" y="4039"/>
                    <a:pt x="111125" y="9017"/>
                  </a:cubicBezTo>
                  <a:lnTo>
                    <a:pt x="111125" y="224574"/>
                  </a:lnTo>
                  <a:close/>
                </a:path>
              </a:pathLst>
            </a:custGeom>
            <a:ln w="2324" cap="rnd">
              <a:round/>
            </a:ln>
          </p:spPr>
          <p:style>
            <a:lnRef idx="1">
              <a:srgbClr val="919193"/>
            </a:lnRef>
            <a:fillRef idx="0">
              <a:srgbClr val="000000">
                <a:alpha val="0"/>
              </a:srgbClr>
            </a:fillRef>
            <a:effectRef idx="0">
              <a:scrgbClr r="0" g="0" b="0"/>
            </a:effectRef>
            <a:fontRef idx="none"/>
          </p:style>
          <p:txBody>
            <a:bodyPr/>
            <a:lstStyle/>
            <a:p>
              <a:endParaRPr lang="ru-RU"/>
            </a:p>
          </p:txBody>
        </p:sp>
        <p:sp>
          <p:nvSpPr>
            <p:cNvPr id="57" name="Shape 789"/>
            <p:cNvSpPr/>
            <p:nvPr/>
          </p:nvSpPr>
          <p:spPr>
            <a:xfrm>
              <a:off x="826756" y="275756"/>
              <a:ext cx="21628" cy="81280"/>
            </a:xfrm>
            <a:custGeom>
              <a:avLst/>
              <a:gdLst/>
              <a:ahLst/>
              <a:cxnLst/>
              <a:rect l="0" t="0" r="0" b="0"/>
              <a:pathLst>
                <a:path w="21628" h="81280">
                  <a:moveTo>
                    <a:pt x="0" y="0"/>
                  </a:moveTo>
                  <a:lnTo>
                    <a:pt x="17018" y="0"/>
                  </a:lnTo>
                  <a:cubicBezTo>
                    <a:pt x="19571" y="0"/>
                    <a:pt x="21628" y="2057"/>
                    <a:pt x="21628" y="4610"/>
                  </a:cubicBezTo>
                  <a:lnTo>
                    <a:pt x="21628" y="76670"/>
                  </a:lnTo>
                  <a:cubicBezTo>
                    <a:pt x="21628" y="79210"/>
                    <a:pt x="19571" y="81280"/>
                    <a:pt x="17018" y="81280"/>
                  </a:cubicBezTo>
                  <a:lnTo>
                    <a:pt x="0" y="81280"/>
                  </a:lnTo>
                  <a:lnTo>
                    <a:pt x="0" y="0"/>
                  </a:lnTo>
                  <a:close/>
                </a:path>
              </a:pathLst>
            </a:custGeom>
            <a:ln w="2324" cap="rnd">
              <a:round/>
            </a:ln>
          </p:spPr>
          <p:style>
            <a:lnRef idx="1">
              <a:srgbClr val="919193"/>
            </a:lnRef>
            <a:fillRef idx="0">
              <a:srgbClr val="FFFFFF"/>
            </a:fillRef>
            <a:effectRef idx="0">
              <a:scrgbClr r="0" g="0" b="0"/>
            </a:effectRef>
            <a:fontRef idx="none"/>
          </p:style>
          <p:txBody>
            <a:bodyPr/>
            <a:lstStyle/>
            <a:p>
              <a:endParaRPr lang="ru-RU"/>
            </a:p>
          </p:txBody>
        </p:sp>
      </p:grpSp>
      <p:sp>
        <p:nvSpPr>
          <p:cNvPr id="58" name="Прямоугольник 57"/>
          <p:cNvSpPr/>
          <p:nvPr/>
        </p:nvSpPr>
        <p:spPr>
          <a:xfrm>
            <a:off x="2435817" y="2671196"/>
            <a:ext cx="2229051" cy="1692771"/>
          </a:xfrm>
          <a:prstGeom prst="rect">
            <a:avLst/>
          </a:prstGeom>
        </p:spPr>
        <p:txBody>
          <a:bodyPr wrap="square">
            <a:spAutoFit/>
          </a:bodyPr>
          <a:lstStyle/>
          <a:p>
            <a:pPr algn="just"/>
            <a:r>
              <a:rPr lang="ru-RU" sz="800" dirty="0" smtClean="0">
                <a:solidFill>
                  <a:srgbClr val="979797"/>
                </a:solidFill>
                <a:uFill>
                  <a:solidFill>
                    <a:srgbClr val="000000"/>
                  </a:solidFill>
                </a:uFill>
                <a:latin typeface="Calibri" panose="020F0502020204030204" pitchFamily="34" charset="0"/>
              </a:rPr>
              <a:t>КАК ЗАРЯЖАТЬ:</a:t>
            </a:r>
          </a:p>
          <a:p>
            <a:pPr algn="just"/>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1. Вставьте зарядное устройство в </a:t>
            </a:r>
            <a:r>
              <a:rPr lang="ru-RU" sz="800" dirty="0" smtClean="0">
                <a:solidFill>
                  <a:srgbClr val="979797"/>
                </a:solidFill>
                <a:uFill>
                  <a:solidFill>
                    <a:srgbClr val="000000"/>
                  </a:solidFill>
                </a:uFill>
                <a:latin typeface="Calibri" panose="020F0502020204030204" pitchFamily="34" charset="0"/>
              </a:rPr>
              <a:t>разъем зарядного гнезда </a:t>
            </a:r>
            <a:r>
              <a:rPr lang="ru-RU" sz="800" dirty="0">
                <a:solidFill>
                  <a:srgbClr val="979797"/>
                </a:solidFill>
                <a:uFill>
                  <a:solidFill>
                    <a:srgbClr val="000000"/>
                  </a:solidFill>
                </a:uFill>
                <a:latin typeface="Calibri" panose="020F0502020204030204" pitchFamily="34" charset="0"/>
              </a:rPr>
              <a:t>и в розетку.</a:t>
            </a:r>
          </a:p>
          <a:p>
            <a:pPr algn="just"/>
            <a:r>
              <a:rPr lang="ru-RU" sz="800" dirty="0">
                <a:solidFill>
                  <a:srgbClr val="979797"/>
                </a:solidFill>
                <a:uFill>
                  <a:solidFill>
                    <a:srgbClr val="000000"/>
                  </a:solidFill>
                </a:uFill>
                <a:latin typeface="Calibri" panose="020F0502020204030204" pitchFamily="34" charset="0"/>
              </a:rPr>
              <a:t>2. Индикатор батареи покажет его </a:t>
            </a:r>
            <a:r>
              <a:rPr lang="ru-RU" sz="800" dirty="0" smtClean="0">
                <a:solidFill>
                  <a:srgbClr val="979797"/>
                </a:solidFill>
                <a:uFill>
                  <a:solidFill>
                    <a:srgbClr val="000000"/>
                  </a:solidFill>
                </a:uFill>
                <a:latin typeface="Calibri" panose="020F0502020204030204" pitchFamily="34" charset="0"/>
              </a:rPr>
              <a:t>«наполнение» во время зарядки лазерного устройства.</a:t>
            </a:r>
            <a:endParaRPr lang="ru-RU" sz="800" dirty="0">
              <a:solidFill>
                <a:srgbClr val="979797"/>
              </a:solidFill>
              <a:uFill>
                <a:solidFill>
                  <a:srgbClr val="000000"/>
                </a:solidFill>
              </a:uFill>
              <a:latin typeface="Calibri" panose="020F0502020204030204" pitchFamily="34" charset="0"/>
            </a:endParaRPr>
          </a:p>
          <a:p>
            <a:pPr algn="just"/>
            <a:r>
              <a:rPr lang="ru-RU" sz="800" dirty="0" smtClean="0">
                <a:solidFill>
                  <a:srgbClr val="979797"/>
                </a:solidFill>
                <a:uFill>
                  <a:solidFill>
                    <a:srgbClr val="000000"/>
                  </a:solidFill>
                </a:uFill>
                <a:latin typeface="Calibri" panose="020F0502020204030204" pitchFamily="34" charset="0"/>
              </a:rPr>
              <a:t>3</a:t>
            </a:r>
            <a:r>
              <a:rPr lang="ru-RU" sz="800" dirty="0">
                <a:solidFill>
                  <a:srgbClr val="979797"/>
                </a:solidFill>
                <a:uFill>
                  <a:solidFill>
                    <a:srgbClr val="000000"/>
                  </a:solidFill>
                </a:uFill>
                <a:latin typeface="Calibri" panose="020F0502020204030204" pitchFamily="34" charset="0"/>
              </a:rPr>
              <a:t>. После полной зарядки индикатор батареи </a:t>
            </a:r>
            <a:r>
              <a:rPr lang="ru-RU" sz="800" dirty="0" smtClean="0">
                <a:solidFill>
                  <a:srgbClr val="979797"/>
                </a:solidFill>
                <a:uFill>
                  <a:solidFill>
                    <a:srgbClr val="000000"/>
                  </a:solidFill>
                </a:uFill>
                <a:latin typeface="Calibri" panose="020F0502020204030204" pitchFamily="34" charset="0"/>
              </a:rPr>
              <a:t>остановится, и </a:t>
            </a:r>
            <a:r>
              <a:rPr lang="ru-RU" sz="800" dirty="0">
                <a:solidFill>
                  <a:srgbClr val="979797"/>
                </a:solidFill>
                <a:uFill>
                  <a:solidFill>
                    <a:srgbClr val="000000"/>
                  </a:solidFill>
                </a:uFill>
                <a:latin typeface="Calibri" panose="020F0502020204030204" pitchFamily="34" charset="0"/>
              </a:rPr>
              <a:t>вы можете отключить зарядное устройство. </a:t>
            </a:r>
            <a:r>
              <a:rPr lang="ru-RU" sz="800" dirty="0" smtClean="0">
                <a:solidFill>
                  <a:srgbClr val="979797"/>
                </a:solidFill>
                <a:uFill>
                  <a:solidFill>
                    <a:srgbClr val="000000"/>
                  </a:solidFill>
                </a:uFill>
                <a:latin typeface="Calibri" panose="020F0502020204030204" pitchFamily="34" charset="0"/>
              </a:rPr>
              <a:t>Устройство может быть подключенным к розетке в </a:t>
            </a:r>
            <a:r>
              <a:rPr lang="ru-RU" sz="800" dirty="0">
                <a:solidFill>
                  <a:srgbClr val="979797"/>
                </a:solidFill>
                <a:uFill>
                  <a:solidFill>
                    <a:srgbClr val="000000"/>
                  </a:solidFill>
                </a:uFill>
                <a:latin typeface="Calibri" panose="020F0502020204030204" pitchFamily="34" charset="0"/>
              </a:rPr>
              <a:t>течение длительных периодов времени</a:t>
            </a:r>
          </a:p>
          <a:p>
            <a:pPr algn="just"/>
            <a:r>
              <a:rPr lang="ru-RU" sz="800" dirty="0" smtClean="0">
                <a:solidFill>
                  <a:srgbClr val="979797"/>
                </a:solidFill>
                <a:uFill>
                  <a:solidFill>
                    <a:srgbClr val="000000"/>
                  </a:solidFill>
                </a:uFill>
                <a:latin typeface="Calibri" panose="020F0502020204030204" pitchFamily="34" charset="0"/>
              </a:rPr>
              <a:t>без </a:t>
            </a:r>
            <a:r>
              <a:rPr lang="ru-RU" sz="800" dirty="0">
                <a:solidFill>
                  <a:srgbClr val="979797"/>
                </a:solidFill>
                <a:uFill>
                  <a:solidFill>
                    <a:srgbClr val="000000"/>
                  </a:solidFill>
                </a:uFill>
                <a:latin typeface="Calibri" panose="020F0502020204030204" pitchFamily="34" charset="0"/>
              </a:rPr>
              <a:t>повреждений.</a:t>
            </a:r>
          </a:p>
        </p:txBody>
      </p:sp>
    </p:spTree>
    <p:extLst>
      <p:ext uri="{BB962C8B-B14F-4D97-AF65-F5344CB8AC3E}">
        <p14:creationId xmlns:p14="http://schemas.microsoft.com/office/powerpoint/2010/main" val="30908341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71439" y="0"/>
            <a:ext cx="2443161" cy="4647426"/>
          </a:xfrm>
          <a:prstGeom prst="rect">
            <a:avLst/>
          </a:prstGeom>
        </p:spPr>
        <p:txBody>
          <a:bodyPr wrap="square">
            <a:spAutoFit/>
          </a:bodyPr>
          <a:lstStyle/>
          <a:p>
            <a:pPr algn="just"/>
            <a:r>
              <a:rPr lang="ru-RU" sz="800" dirty="0">
                <a:solidFill>
                  <a:srgbClr val="979797"/>
                </a:solidFill>
                <a:uFill>
                  <a:solidFill>
                    <a:srgbClr val="000000"/>
                  </a:solidFill>
                </a:uFill>
                <a:latin typeface="Calibri" panose="020F0502020204030204" pitchFamily="34" charset="0"/>
              </a:rPr>
              <a:t>Примечание: Для предотвращения повреждения </a:t>
            </a:r>
            <a:r>
              <a:rPr lang="ru-RU" sz="800" dirty="0" smtClean="0">
                <a:solidFill>
                  <a:srgbClr val="979797"/>
                </a:solidFill>
                <a:uFill>
                  <a:solidFill>
                    <a:srgbClr val="000000"/>
                  </a:solidFill>
                </a:uFill>
                <a:latin typeface="Calibri" panose="020F0502020204030204" pitchFamily="34" charset="0"/>
              </a:rPr>
              <a:t>прибора, используйте </a:t>
            </a:r>
            <a:r>
              <a:rPr lang="ru-RU" sz="800" dirty="0">
                <a:solidFill>
                  <a:srgbClr val="979797"/>
                </a:solidFill>
                <a:uFill>
                  <a:solidFill>
                    <a:srgbClr val="000000"/>
                  </a:solidFill>
                </a:uFill>
                <a:latin typeface="Calibri" panose="020F0502020204030204" pitchFamily="34" charset="0"/>
              </a:rPr>
              <a:t>только </a:t>
            </a:r>
            <a:r>
              <a:rPr lang="ru-RU" sz="800" dirty="0" smtClean="0">
                <a:solidFill>
                  <a:srgbClr val="979797"/>
                </a:solidFill>
                <a:uFill>
                  <a:solidFill>
                    <a:srgbClr val="000000"/>
                  </a:solidFill>
                </a:uFill>
                <a:latin typeface="Calibri" panose="020F0502020204030204" pitchFamily="34" charset="0"/>
              </a:rPr>
              <a:t>входящее </a:t>
            </a:r>
            <a:r>
              <a:rPr lang="ru-RU" sz="800" dirty="0">
                <a:solidFill>
                  <a:srgbClr val="979797"/>
                </a:solidFill>
                <a:uFill>
                  <a:solidFill>
                    <a:srgbClr val="000000"/>
                  </a:solidFill>
                </a:uFill>
                <a:latin typeface="Calibri" panose="020F0502020204030204" pitchFamily="34" charset="0"/>
              </a:rPr>
              <a:t>в комплект поставки зарядное устройство Tria. </a:t>
            </a:r>
            <a:r>
              <a:rPr lang="ru-RU" sz="800" dirty="0" smtClean="0">
                <a:solidFill>
                  <a:srgbClr val="979797"/>
                </a:solidFill>
                <a:uFill>
                  <a:solidFill>
                    <a:srgbClr val="000000"/>
                  </a:solidFill>
                </a:uFill>
                <a:latin typeface="Calibri" panose="020F0502020204030204" pitchFamily="34" charset="0"/>
              </a:rPr>
              <a:t>Если вы</a:t>
            </a:r>
            <a:endParaRPr lang="ru-RU" sz="800" dirty="0">
              <a:solidFill>
                <a:srgbClr val="979797"/>
              </a:solidFill>
              <a:uFill>
                <a:solidFill>
                  <a:srgbClr val="000000"/>
                </a:solidFill>
              </a:uFill>
              <a:latin typeface="Calibri" panose="020F0502020204030204" pitchFamily="34" charset="0"/>
            </a:endParaRPr>
          </a:p>
          <a:p>
            <a:pPr algn="just"/>
            <a:r>
              <a:rPr lang="ru-RU" sz="800" dirty="0" smtClean="0">
                <a:solidFill>
                  <a:srgbClr val="979797"/>
                </a:solidFill>
                <a:uFill>
                  <a:solidFill>
                    <a:srgbClr val="000000"/>
                  </a:solidFill>
                </a:uFill>
                <a:latin typeface="Calibri" panose="020F0502020204030204" pitchFamily="34" charset="0"/>
              </a:rPr>
              <a:t>потеряли </a:t>
            </a:r>
            <a:r>
              <a:rPr lang="ru-RU" sz="800" dirty="0">
                <a:solidFill>
                  <a:srgbClr val="979797"/>
                </a:solidFill>
                <a:uFill>
                  <a:solidFill>
                    <a:srgbClr val="000000"/>
                  </a:solidFill>
                </a:uFill>
                <a:latin typeface="Calibri" panose="020F0502020204030204" pitchFamily="34" charset="0"/>
              </a:rPr>
              <a:t>зарядное устройство, пожалуйста, обратитесь в </a:t>
            </a:r>
            <a:r>
              <a:rPr lang="ru-RU" sz="800" dirty="0" smtClean="0">
                <a:solidFill>
                  <a:srgbClr val="979797"/>
                </a:solidFill>
                <a:uFill>
                  <a:solidFill>
                    <a:srgbClr val="000000"/>
                  </a:solidFill>
                </a:uFill>
                <a:latin typeface="Calibri" panose="020F0502020204030204" pitchFamily="34" charset="0"/>
              </a:rPr>
              <a:t>службу поддержки клиентов.</a:t>
            </a:r>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Примечание: Вы можете зарядить лазер в тихом </a:t>
            </a:r>
            <a:r>
              <a:rPr lang="ru-RU" sz="800" dirty="0" smtClean="0">
                <a:solidFill>
                  <a:srgbClr val="979797"/>
                </a:solidFill>
                <a:uFill>
                  <a:solidFill>
                    <a:srgbClr val="000000"/>
                  </a:solidFill>
                </a:uFill>
                <a:latin typeface="Calibri" panose="020F0502020204030204" pitchFamily="34" charset="0"/>
              </a:rPr>
              <a:t>режиме (без </a:t>
            </a:r>
            <a:r>
              <a:rPr lang="ru-RU" sz="800" dirty="0">
                <a:solidFill>
                  <a:srgbClr val="979797"/>
                </a:solidFill>
                <a:uFill>
                  <a:solidFill>
                    <a:srgbClr val="000000"/>
                  </a:solidFill>
                </a:uFill>
                <a:latin typeface="Calibri" panose="020F0502020204030204" pitchFamily="34" charset="0"/>
              </a:rPr>
              <a:t>звука охлаждающего вентилятора), но</a:t>
            </a:r>
          </a:p>
          <a:p>
            <a:pPr algn="just"/>
            <a:r>
              <a:rPr lang="ru-RU" sz="800" dirty="0">
                <a:solidFill>
                  <a:srgbClr val="979797"/>
                </a:solidFill>
                <a:uFill>
                  <a:solidFill>
                    <a:srgbClr val="000000"/>
                  </a:solidFill>
                </a:uFill>
                <a:latin typeface="Calibri" panose="020F0502020204030204" pitchFamily="34" charset="0"/>
              </a:rPr>
              <a:t>это займет больше времени. Для смены режима </a:t>
            </a:r>
            <a:r>
              <a:rPr lang="ru-RU" sz="800" dirty="0" smtClean="0">
                <a:solidFill>
                  <a:srgbClr val="979797"/>
                </a:solidFill>
                <a:uFill>
                  <a:solidFill>
                    <a:srgbClr val="000000"/>
                  </a:solidFill>
                </a:uFill>
                <a:latin typeface="Calibri" panose="020F0502020204030204" pitchFamily="34" charset="0"/>
              </a:rPr>
              <a:t>зарядки, нажмите </a:t>
            </a:r>
            <a:r>
              <a:rPr lang="ru-RU" sz="800" dirty="0">
                <a:solidFill>
                  <a:srgbClr val="979797"/>
                </a:solidFill>
                <a:uFill>
                  <a:solidFill>
                    <a:srgbClr val="000000"/>
                  </a:solidFill>
                </a:uFill>
                <a:latin typeface="Calibri" panose="020F0502020204030204" pitchFamily="34" charset="0"/>
              </a:rPr>
              <a:t>кнопку питания во время зарядки</a:t>
            </a:r>
            <a:r>
              <a:rPr lang="ru-RU" sz="800" dirty="0" smtClean="0">
                <a:solidFill>
                  <a:srgbClr val="979797"/>
                </a:solidFill>
                <a:uFill>
                  <a:solidFill>
                    <a:srgbClr val="000000"/>
                  </a:solidFill>
                </a:uFill>
                <a:latin typeface="Calibri" panose="020F0502020204030204" pitchFamily="34" charset="0"/>
              </a:rPr>
              <a:t>.</a:t>
            </a:r>
          </a:p>
          <a:p>
            <a:pPr algn="just"/>
            <a:endParaRPr lang="ru-RU" sz="800" dirty="0">
              <a:solidFill>
                <a:srgbClr val="979797"/>
              </a:solidFill>
              <a:uFill>
                <a:solidFill>
                  <a:srgbClr val="000000"/>
                </a:solidFill>
              </a:uFill>
              <a:latin typeface="Calibri" panose="020F0502020204030204" pitchFamily="34" charset="0"/>
            </a:endParaRPr>
          </a:p>
          <a:p>
            <a:pPr algn="just"/>
            <a:r>
              <a:rPr lang="ru-RU" sz="800" dirty="0" smtClean="0">
                <a:solidFill>
                  <a:srgbClr val="6B9E7E"/>
                </a:solidFill>
                <a:uFill>
                  <a:solidFill>
                    <a:srgbClr val="000000"/>
                  </a:solidFill>
                </a:uFill>
                <a:latin typeface="Calibri" panose="020F0502020204030204" pitchFamily="34" charset="0"/>
              </a:rPr>
              <a:t>ТЕСТИРОВАНИЕ ЛАЗЕРА НА КОЖЕ</a:t>
            </a:r>
          </a:p>
          <a:p>
            <a:pPr algn="just"/>
            <a:endParaRPr lang="ru-RU" sz="800" dirty="0">
              <a:solidFill>
                <a:srgbClr val="6B9E7E"/>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До вашего первого </a:t>
            </a:r>
            <a:r>
              <a:rPr lang="ru-RU" sz="800" dirty="0" smtClean="0">
                <a:solidFill>
                  <a:srgbClr val="979797"/>
                </a:solidFill>
                <a:uFill>
                  <a:solidFill>
                    <a:srgbClr val="000000"/>
                  </a:solidFill>
                </a:uFill>
                <a:latin typeface="Calibri" panose="020F0502020204030204" pitchFamily="34" charset="0"/>
              </a:rPr>
              <a:t>применения лазерного устройства на новой области вашего </a:t>
            </a:r>
            <a:r>
              <a:rPr lang="ru-RU" sz="800" dirty="0">
                <a:solidFill>
                  <a:srgbClr val="979797"/>
                </a:solidFill>
                <a:uFill>
                  <a:solidFill>
                    <a:srgbClr val="000000"/>
                  </a:solidFill>
                </a:uFill>
                <a:latin typeface="Calibri" panose="020F0502020204030204" pitchFamily="34" charset="0"/>
              </a:rPr>
              <a:t>тела, мы рекомендуем вам </a:t>
            </a:r>
            <a:r>
              <a:rPr lang="ru-RU" sz="800" dirty="0" smtClean="0">
                <a:solidFill>
                  <a:srgbClr val="979797"/>
                </a:solidFill>
                <a:uFill>
                  <a:solidFill>
                    <a:srgbClr val="000000"/>
                  </a:solidFill>
                </a:uFill>
                <a:latin typeface="Calibri" panose="020F0502020204030204" pitchFamily="34" charset="0"/>
              </a:rPr>
              <a:t>попробовать различные </a:t>
            </a:r>
            <a:r>
              <a:rPr lang="ru-RU" sz="800" dirty="0">
                <a:solidFill>
                  <a:srgbClr val="979797"/>
                </a:solidFill>
                <a:uFill>
                  <a:solidFill>
                    <a:srgbClr val="000000"/>
                  </a:solidFill>
                </a:uFill>
                <a:latin typeface="Calibri" panose="020F0502020204030204" pitchFamily="34" charset="0"/>
              </a:rPr>
              <a:t>энергетические </a:t>
            </a:r>
            <a:r>
              <a:rPr lang="ru-RU" sz="800" dirty="0" smtClean="0">
                <a:solidFill>
                  <a:srgbClr val="979797"/>
                </a:solidFill>
                <a:uFill>
                  <a:solidFill>
                    <a:srgbClr val="000000"/>
                  </a:solidFill>
                </a:uFill>
                <a:latin typeface="Calibri" panose="020F0502020204030204" pitchFamily="34" charset="0"/>
              </a:rPr>
              <a:t>уровни на участке </a:t>
            </a:r>
            <a:r>
              <a:rPr lang="ru-RU" sz="800" dirty="0">
                <a:solidFill>
                  <a:srgbClr val="979797"/>
                </a:solidFill>
                <a:uFill>
                  <a:solidFill>
                    <a:srgbClr val="000000"/>
                  </a:solidFill>
                </a:uFill>
                <a:latin typeface="Calibri" panose="020F0502020204030204" pitchFamily="34" charset="0"/>
              </a:rPr>
              <a:t>кожи </a:t>
            </a:r>
            <a:r>
              <a:rPr lang="ru-RU" sz="800" dirty="0" smtClean="0">
                <a:solidFill>
                  <a:srgbClr val="979797"/>
                </a:solidFill>
                <a:uFill>
                  <a:solidFill>
                    <a:srgbClr val="000000"/>
                  </a:solidFill>
                </a:uFill>
                <a:latin typeface="Calibri" panose="020F0502020204030204" pitchFamily="34" charset="0"/>
              </a:rPr>
              <a:t>там, где не заметно.</a:t>
            </a:r>
          </a:p>
          <a:p>
            <a:pPr algn="just"/>
            <a:endParaRPr lang="ru-RU" sz="800" dirty="0">
              <a:solidFill>
                <a:srgbClr val="979797"/>
              </a:solidFill>
              <a:uFill>
                <a:solidFill>
                  <a:srgbClr val="000000"/>
                </a:solidFill>
              </a:uFill>
              <a:latin typeface="Calibri" panose="020F0502020204030204" pitchFamily="34" charset="0"/>
            </a:endParaRPr>
          </a:p>
          <a:p>
            <a:pPr algn="just"/>
            <a:r>
              <a:rPr lang="ru-RU" sz="800" dirty="0" smtClean="0">
                <a:solidFill>
                  <a:srgbClr val="979797"/>
                </a:solidFill>
                <a:uFill>
                  <a:solidFill>
                    <a:srgbClr val="000000"/>
                  </a:solidFill>
                </a:uFill>
                <a:latin typeface="Calibri" panose="020F0502020204030204" pitchFamily="34" charset="0"/>
              </a:rPr>
              <a:t>1. Подготовьте </a:t>
            </a:r>
            <a:r>
              <a:rPr lang="ru-RU" sz="800" dirty="0">
                <a:solidFill>
                  <a:srgbClr val="979797"/>
                </a:solidFill>
                <a:uFill>
                  <a:solidFill>
                    <a:srgbClr val="000000"/>
                  </a:solidFill>
                </a:uFill>
                <a:latin typeface="Calibri" panose="020F0502020204030204" pitchFamily="34" charset="0"/>
              </a:rPr>
              <a:t>кожу и </a:t>
            </a:r>
            <a:r>
              <a:rPr lang="ru-RU" sz="800" dirty="0" smtClean="0">
                <a:solidFill>
                  <a:srgbClr val="979797"/>
                </a:solidFill>
                <a:uFill>
                  <a:solidFill>
                    <a:srgbClr val="000000"/>
                  </a:solidFill>
                </a:uFill>
                <a:latin typeface="Calibri" panose="020F0502020204030204" pitchFamily="34" charset="0"/>
              </a:rPr>
              <a:t>разблокируйте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 </a:t>
            </a:r>
            <a:r>
              <a:rPr lang="en-US" sz="800" dirty="0" smtClean="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Устройство </a:t>
            </a:r>
            <a:r>
              <a:rPr lang="ru-RU" sz="800" dirty="0">
                <a:solidFill>
                  <a:srgbClr val="979797"/>
                </a:solidFill>
                <a:uFill>
                  <a:solidFill>
                    <a:srgbClr val="000000"/>
                  </a:solidFill>
                </a:uFill>
                <a:latin typeface="Calibri" panose="020F0502020204030204" pitchFamily="34" charset="0"/>
              </a:rPr>
              <a:t>будет </a:t>
            </a:r>
            <a:r>
              <a:rPr lang="ru-RU" sz="800" dirty="0" smtClean="0">
                <a:solidFill>
                  <a:srgbClr val="979797"/>
                </a:solidFill>
                <a:uFill>
                  <a:solidFill>
                    <a:srgbClr val="000000"/>
                  </a:solidFill>
                </a:uFill>
                <a:latin typeface="Calibri" panose="020F0502020204030204" pitchFamily="34" charset="0"/>
              </a:rPr>
              <a:t>установлено на 1-м уровне (низкий</a:t>
            </a:r>
            <a:r>
              <a:rPr lang="ru-RU" sz="800" dirty="0">
                <a:solidFill>
                  <a:srgbClr val="979797"/>
                </a:solidFill>
                <a:uFill>
                  <a:solidFill>
                    <a:srgbClr val="000000"/>
                  </a:solidFill>
                </a:uFill>
                <a:latin typeface="Calibri" panose="020F0502020204030204" pitchFamily="34" charset="0"/>
              </a:rPr>
              <a:t>).</a:t>
            </a:r>
          </a:p>
          <a:p>
            <a:pPr algn="just"/>
            <a:r>
              <a:rPr lang="ru-RU" sz="800" dirty="0">
                <a:solidFill>
                  <a:srgbClr val="979797"/>
                </a:solidFill>
                <a:uFill>
                  <a:solidFill>
                    <a:srgbClr val="000000"/>
                  </a:solidFill>
                </a:uFill>
                <a:latin typeface="Calibri" panose="020F0502020204030204" pitchFamily="34" charset="0"/>
              </a:rPr>
              <a:t>2. Поместите </a:t>
            </a:r>
            <a:r>
              <a:rPr lang="ru-RU" sz="800" dirty="0" smtClean="0">
                <a:solidFill>
                  <a:srgbClr val="979797"/>
                </a:solidFill>
                <a:uFill>
                  <a:solidFill>
                    <a:srgbClr val="000000"/>
                  </a:solidFill>
                </a:uFill>
                <a:latin typeface="Calibri" panose="020F0502020204030204" pitchFamily="34" charset="0"/>
              </a:rPr>
              <a:t>аппликатор горизонтально вашей коже, и сделайте один тестовый лазерный </a:t>
            </a:r>
            <a:r>
              <a:rPr lang="ru-RU" sz="800" dirty="0">
                <a:solidFill>
                  <a:srgbClr val="979797"/>
                </a:solidFill>
                <a:uFill>
                  <a:solidFill>
                    <a:srgbClr val="000000"/>
                  </a:solidFill>
                </a:uFill>
                <a:latin typeface="Calibri" panose="020F0502020204030204" pitchFamily="34" charset="0"/>
              </a:rPr>
              <a:t>импульс.</a:t>
            </a:r>
          </a:p>
          <a:p>
            <a:pPr algn="just"/>
            <a:r>
              <a:rPr lang="ru-RU" sz="800" dirty="0">
                <a:solidFill>
                  <a:srgbClr val="979797"/>
                </a:solidFill>
                <a:uFill>
                  <a:solidFill>
                    <a:srgbClr val="000000"/>
                  </a:solidFill>
                </a:uFill>
                <a:latin typeface="Calibri" panose="020F0502020204030204" pitchFamily="34" charset="0"/>
              </a:rPr>
              <a:t>3. Если уровень 1 был приемлемым для вас, </a:t>
            </a:r>
            <a:r>
              <a:rPr lang="ru-RU" sz="800" dirty="0" smtClean="0">
                <a:solidFill>
                  <a:srgbClr val="979797"/>
                </a:solidFill>
                <a:uFill>
                  <a:solidFill>
                    <a:srgbClr val="000000"/>
                  </a:solidFill>
                </a:uFill>
                <a:latin typeface="Calibri" panose="020F0502020204030204" pitchFamily="34" charset="0"/>
              </a:rPr>
              <a:t>перейдите к </a:t>
            </a:r>
            <a:r>
              <a:rPr lang="ru-RU" sz="800" dirty="0">
                <a:solidFill>
                  <a:srgbClr val="979797"/>
                </a:solidFill>
                <a:uFill>
                  <a:solidFill>
                    <a:srgbClr val="000000"/>
                  </a:solidFill>
                </a:uFill>
                <a:latin typeface="Calibri" panose="020F0502020204030204" pitchFamily="34" charset="0"/>
              </a:rPr>
              <a:t>до 2-го уровня, </a:t>
            </a:r>
            <a:r>
              <a:rPr lang="ru-RU" sz="800" dirty="0" smtClean="0">
                <a:solidFill>
                  <a:srgbClr val="979797"/>
                </a:solidFill>
                <a:uFill>
                  <a:solidFill>
                    <a:srgbClr val="000000"/>
                  </a:solidFill>
                </a:uFill>
                <a:latin typeface="Calibri" panose="020F0502020204030204" pitchFamily="34" charset="0"/>
              </a:rPr>
              <a:t>вновь сделайте тестирование на </a:t>
            </a:r>
            <a:r>
              <a:rPr lang="ru-RU" sz="800" dirty="0">
                <a:solidFill>
                  <a:srgbClr val="979797"/>
                </a:solidFill>
                <a:uFill>
                  <a:solidFill>
                    <a:srgbClr val="000000"/>
                  </a:solidFill>
                </a:uFill>
                <a:latin typeface="Calibri" panose="020F0502020204030204" pitchFamily="34" charset="0"/>
              </a:rPr>
              <a:t>этом уровне с одним лазерным импульсом. Для </a:t>
            </a:r>
            <a:r>
              <a:rPr lang="ru-RU" sz="800" dirty="0" smtClean="0">
                <a:solidFill>
                  <a:srgbClr val="979797"/>
                </a:solidFill>
                <a:uFill>
                  <a:solidFill>
                    <a:srgbClr val="000000"/>
                  </a:solidFill>
                </a:uFill>
                <a:latin typeface="Calibri" panose="020F0502020204030204" pitchFamily="34" charset="0"/>
              </a:rPr>
              <a:t>регулировки уровней </a:t>
            </a:r>
            <a:r>
              <a:rPr lang="ru-RU" sz="800" dirty="0">
                <a:solidFill>
                  <a:srgbClr val="979797"/>
                </a:solidFill>
                <a:uFill>
                  <a:solidFill>
                    <a:srgbClr val="000000"/>
                  </a:solidFill>
                </a:uFill>
                <a:latin typeface="Calibri" panose="020F0502020204030204" pitchFamily="34" charset="0"/>
              </a:rPr>
              <a:t>вверх или вниз, </a:t>
            </a:r>
            <a:r>
              <a:rPr lang="ru-RU" sz="800" dirty="0" smtClean="0">
                <a:solidFill>
                  <a:srgbClr val="979797"/>
                </a:solidFill>
                <a:uFill>
                  <a:solidFill>
                    <a:srgbClr val="000000"/>
                  </a:solidFill>
                </a:uFill>
                <a:latin typeface="Calibri" panose="020F0502020204030204" pitchFamily="34" charset="0"/>
              </a:rPr>
              <a:t>нажмите Кнопку </a:t>
            </a:r>
            <a:r>
              <a:rPr lang="ru-RU" sz="800" dirty="0">
                <a:solidFill>
                  <a:srgbClr val="979797"/>
                </a:solidFill>
                <a:uFill>
                  <a:solidFill>
                    <a:srgbClr val="000000"/>
                  </a:solidFill>
                </a:uFill>
                <a:latin typeface="Calibri" panose="020F0502020204030204" pitchFamily="34" charset="0"/>
              </a:rPr>
              <a:t>питания </a:t>
            </a:r>
            <a:r>
              <a:rPr lang="ru-RU" sz="800" dirty="0" smtClean="0">
                <a:solidFill>
                  <a:srgbClr val="979797"/>
                </a:solidFill>
                <a:uFill>
                  <a:solidFill>
                    <a:srgbClr val="000000"/>
                  </a:solidFill>
                </a:uFill>
                <a:latin typeface="Calibri" panose="020F0502020204030204" pitchFamily="34" charset="0"/>
              </a:rPr>
              <a:t>.</a:t>
            </a:r>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4. Если уровень 2 был приемлемым для вас, </a:t>
            </a:r>
            <a:r>
              <a:rPr lang="ru-RU" sz="800" dirty="0" smtClean="0">
                <a:solidFill>
                  <a:srgbClr val="979797"/>
                </a:solidFill>
                <a:uFill>
                  <a:solidFill>
                    <a:srgbClr val="000000"/>
                  </a:solidFill>
                </a:uFill>
                <a:latin typeface="Calibri" panose="020F0502020204030204" pitchFamily="34" charset="0"/>
              </a:rPr>
              <a:t>поменяйте место </a:t>
            </a:r>
            <a:r>
              <a:rPr lang="ru-RU" sz="800" dirty="0">
                <a:solidFill>
                  <a:srgbClr val="979797"/>
                </a:solidFill>
                <a:uFill>
                  <a:solidFill>
                    <a:srgbClr val="000000"/>
                  </a:solidFill>
                </a:uFill>
                <a:latin typeface="Calibri" panose="020F0502020204030204" pitchFamily="34" charset="0"/>
              </a:rPr>
              <a:t>и </a:t>
            </a:r>
            <a:r>
              <a:rPr lang="ru-RU" sz="800" dirty="0" smtClean="0">
                <a:solidFill>
                  <a:srgbClr val="979797"/>
                </a:solidFill>
                <a:uFill>
                  <a:solidFill>
                    <a:srgbClr val="000000"/>
                  </a:solidFill>
                </a:uFill>
                <a:latin typeface="Calibri" panose="020F0502020204030204" pitchFamily="34" charset="0"/>
              </a:rPr>
              <a:t>вновь увеличьте энергию </a:t>
            </a:r>
            <a:r>
              <a:rPr lang="ru-RU" sz="800" dirty="0">
                <a:solidFill>
                  <a:srgbClr val="979797"/>
                </a:solidFill>
                <a:uFill>
                  <a:solidFill>
                    <a:srgbClr val="000000"/>
                  </a:solidFill>
                </a:uFill>
                <a:latin typeface="Calibri" panose="020F0502020204030204" pitchFamily="34" charset="0"/>
              </a:rPr>
              <a:t>на один уровень, </a:t>
            </a:r>
            <a:r>
              <a:rPr lang="ru-RU" sz="800" dirty="0" smtClean="0">
                <a:solidFill>
                  <a:srgbClr val="979797"/>
                </a:solidFill>
                <a:uFill>
                  <a:solidFill>
                    <a:srgbClr val="000000"/>
                  </a:solidFill>
                </a:uFill>
                <a:latin typeface="Calibri" panose="020F0502020204030204" pitchFamily="34" charset="0"/>
              </a:rPr>
              <a:t>пока вы не найдете самую высокую настройку, </a:t>
            </a:r>
            <a:r>
              <a:rPr lang="ru-RU" sz="800" dirty="0">
                <a:solidFill>
                  <a:srgbClr val="979797"/>
                </a:solidFill>
                <a:uFill>
                  <a:solidFill>
                    <a:srgbClr val="000000"/>
                  </a:solidFill>
                </a:uFill>
                <a:latin typeface="Calibri" panose="020F0502020204030204" pitchFamily="34" charset="0"/>
              </a:rPr>
              <a:t>которая по-прежнему </a:t>
            </a:r>
            <a:r>
              <a:rPr lang="ru-RU" sz="800" dirty="0" smtClean="0">
                <a:solidFill>
                  <a:srgbClr val="979797"/>
                </a:solidFill>
                <a:uFill>
                  <a:solidFill>
                    <a:srgbClr val="000000"/>
                  </a:solidFill>
                </a:uFill>
                <a:latin typeface="Calibri" panose="020F0502020204030204" pitchFamily="34" charset="0"/>
              </a:rPr>
              <a:t>терпима для вас. Применение лазера на </a:t>
            </a:r>
            <a:r>
              <a:rPr lang="ru-RU" sz="800" dirty="0">
                <a:solidFill>
                  <a:srgbClr val="979797"/>
                </a:solidFill>
                <a:uFill>
                  <a:solidFill>
                    <a:srgbClr val="000000"/>
                  </a:solidFill>
                </a:uFill>
                <a:latin typeface="Calibri" panose="020F0502020204030204" pitchFamily="34" charset="0"/>
              </a:rPr>
              <a:t>самом высоком </a:t>
            </a:r>
            <a:r>
              <a:rPr lang="ru-RU" sz="800" dirty="0" smtClean="0">
                <a:solidFill>
                  <a:srgbClr val="979797"/>
                </a:solidFill>
                <a:uFill>
                  <a:solidFill>
                    <a:srgbClr val="000000"/>
                  </a:solidFill>
                </a:uFill>
                <a:latin typeface="Calibri" panose="020F0502020204030204" pitchFamily="34" charset="0"/>
              </a:rPr>
              <a:t>уровне поможет достичь </a:t>
            </a:r>
            <a:r>
              <a:rPr lang="ru-RU" sz="800" dirty="0">
                <a:solidFill>
                  <a:srgbClr val="979797"/>
                </a:solidFill>
                <a:uFill>
                  <a:solidFill>
                    <a:srgbClr val="000000"/>
                  </a:solidFill>
                </a:uFill>
                <a:latin typeface="Calibri" panose="020F0502020204030204" pitchFamily="34" charset="0"/>
              </a:rPr>
              <a:t>максимальных результатов </a:t>
            </a:r>
            <a:r>
              <a:rPr lang="ru-RU" sz="800" dirty="0" smtClean="0">
                <a:solidFill>
                  <a:srgbClr val="979797"/>
                </a:solidFill>
                <a:uFill>
                  <a:solidFill>
                    <a:srgbClr val="000000"/>
                  </a:solidFill>
                </a:uFill>
                <a:latin typeface="Calibri" panose="020F0502020204030204" pitchFamily="34" charset="0"/>
              </a:rPr>
              <a:t>быстро и эффективно.</a:t>
            </a:r>
            <a:endParaRPr lang="ru-RU" sz="800" dirty="0">
              <a:solidFill>
                <a:srgbClr val="979797"/>
              </a:solidFill>
              <a:uFill>
                <a:solidFill>
                  <a:srgbClr val="000000"/>
                </a:solidFill>
              </a:uFill>
              <a:latin typeface="Calibri" panose="020F0502020204030204" pitchFamily="34" charset="0"/>
            </a:endParaRPr>
          </a:p>
        </p:txBody>
      </p:sp>
      <p:sp>
        <p:nvSpPr>
          <p:cNvPr id="4" name="Прямоугольник 3"/>
          <p:cNvSpPr/>
          <p:nvPr/>
        </p:nvSpPr>
        <p:spPr>
          <a:xfrm>
            <a:off x="2430463" y="0"/>
            <a:ext cx="2428875" cy="2923877"/>
          </a:xfrm>
          <a:prstGeom prst="rect">
            <a:avLst/>
          </a:prstGeom>
        </p:spPr>
        <p:txBody>
          <a:bodyPr>
            <a:spAutoFit/>
          </a:bodyPr>
          <a:lstStyle/>
          <a:p>
            <a:pPr lvl="0" algn="just"/>
            <a:r>
              <a:rPr lang="ru-RU" sz="800" dirty="0">
                <a:solidFill>
                  <a:srgbClr val="979797"/>
                </a:solidFill>
                <a:uFill>
                  <a:solidFill>
                    <a:srgbClr val="000000"/>
                  </a:solidFill>
                </a:uFill>
                <a:latin typeface="Calibri" panose="020F0502020204030204" pitchFamily="34" charset="0"/>
              </a:rPr>
              <a:t>5. Подождите 24 часа, а затем изучить тестовые зоны. Если кожа кажется нормальной, начните первую обработку, используя самый высокий уровень, который вы нашли комфортным для себя.</a:t>
            </a:r>
          </a:p>
          <a:p>
            <a:pPr lvl="0" algn="just"/>
            <a:r>
              <a:rPr lang="ru-RU" sz="800" dirty="0">
                <a:solidFill>
                  <a:srgbClr val="979797"/>
                </a:solidFill>
                <a:uFill>
                  <a:solidFill>
                    <a:srgbClr val="000000"/>
                  </a:solidFill>
                </a:uFill>
                <a:latin typeface="Calibri" panose="020F0502020204030204" pitchFamily="34" charset="0"/>
              </a:rPr>
              <a:t>Протестируйте вашу кожу, если изменяется тон вашей кожи резко (из-за дубления) или если вы заметили, вздутия, ожоги, другие изменения или любые другие побочные эффекты, или если вы не уверены в результатах теста, не используйте свой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 </a:t>
            </a:r>
            <a:r>
              <a:rPr lang="ru-RU" sz="800" dirty="0">
                <a:solidFill>
                  <a:srgbClr val="979797"/>
                </a:solidFill>
                <a:uFill>
                  <a:solidFill>
                    <a:srgbClr val="000000"/>
                  </a:solidFill>
                </a:uFill>
                <a:latin typeface="Calibri" panose="020F0502020204030204" pitchFamily="34" charset="0"/>
              </a:rPr>
              <a:t>Связаться со службой поддержки клиентов.</a:t>
            </a:r>
          </a:p>
          <a:p>
            <a:pPr lvl="0" algn="just"/>
            <a:endParaRPr lang="ru-RU" sz="800" dirty="0">
              <a:solidFill>
                <a:srgbClr val="6B9E7E"/>
              </a:solidFill>
              <a:uFill>
                <a:solidFill>
                  <a:srgbClr val="000000"/>
                </a:solidFill>
              </a:uFill>
              <a:latin typeface="Calibri" panose="020F0502020204030204" pitchFamily="34" charset="0"/>
            </a:endParaRPr>
          </a:p>
          <a:p>
            <a:pPr lvl="0" algn="just"/>
            <a:r>
              <a:rPr lang="ru-RU" sz="800" dirty="0">
                <a:solidFill>
                  <a:srgbClr val="6B9E7E"/>
                </a:solidFill>
                <a:uFill>
                  <a:solidFill>
                    <a:srgbClr val="000000"/>
                  </a:solidFill>
                </a:uFill>
                <a:latin typeface="Calibri" panose="020F0502020204030204" pitchFamily="34" charset="0"/>
              </a:rPr>
              <a:t>ПЕРЕД КАЖДЫМ </a:t>
            </a:r>
            <a:r>
              <a:rPr lang="ru-RU" sz="800" dirty="0" smtClean="0">
                <a:solidFill>
                  <a:srgbClr val="6B9E7E"/>
                </a:solidFill>
                <a:uFill>
                  <a:solidFill>
                    <a:srgbClr val="000000"/>
                  </a:solidFill>
                </a:uFill>
                <a:latin typeface="Calibri" panose="020F0502020204030204" pitchFamily="34" charset="0"/>
              </a:rPr>
              <a:t>ПРИМЕНЕНИЕМ</a:t>
            </a:r>
          </a:p>
          <a:p>
            <a:pPr lvl="0" algn="just"/>
            <a:endParaRPr lang="ru-RU" sz="800" dirty="0">
              <a:solidFill>
                <a:srgbClr val="6B9E7E"/>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Подготовьте кожу</a:t>
            </a:r>
          </a:p>
          <a:p>
            <a:pPr lvl="0" algn="just"/>
            <a:r>
              <a:rPr lang="ru-RU" sz="800" dirty="0">
                <a:solidFill>
                  <a:srgbClr val="979797"/>
                </a:solidFill>
                <a:uFill>
                  <a:solidFill>
                    <a:srgbClr val="000000"/>
                  </a:solidFill>
                </a:uFill>
                <a:latin typeface="Calibri" panose="020F0502020204030204" pitchFamily="34" charset="0"/>
              </a:rPr>
              <a:t>1. Очистите область обработки, удалите все косметические средства, лосьоны и кремы, которые могут блокировать</a:t>
            </a:r>
          </a:p>
          <a:p>
            <a:pPr lvl="0" algn="just"/>
            <a:r>
              <a:rPr lang="ru-RU" sz="800" dirty="0">
                <a:solidFill>
                  <a:srgbClr val="979797"/>
                </a:solidFill>
                <a:uFill>
                  <a:solidFill>
                    <a:srgbClr val="000000"/>
                  </a:solidFill>
                </a:uFill>
                <a:latin typeface="Calibri" panose="020F0502020204030204" pitchFamily="34" charset="0"/>
              </a:rPr>
              <a:t>лазерный луч.</a:t>
            </a:r>
          </a:p>
          <a:p>
            <a:pPr lvl="0" algn="just"/>
            <a:r>
              <a:rPr lang="ru-RU" sz="800" dirty="0">
                <a:solidFill>
                  <a:srgbClr val="979797"/>
                </a:solidFill>
                <a:uFill>
                  <a:solidFill>
                    <a:srgbClr val="000000"/>
                  </a:solidFill>
                </a:uFill>
                <a:latin typeface="Calibri" panose="020F0502020204030204" pitchFamily="34" charset="0"/>
              </a:rPr>
              <a:t>2. Побрейте область обработки. Удаление с поверхности волос улучшает комфорт и позволяет</a:t>
            </a:r>
          </a:p>
          <a:p>
            <a:pPr lvl="0" algn="just"/>
            <a:r>
              <a:rPr lang="ru-RU" sz="800" dirty="0">
                <a:solidFill>
                  <a:srgbClr val="979797"/>
                </a:solidFill>
                <a:uFill>
                  <a:solidFill>
                    <a:srgbClr val="000000"/>
                  </a:solidFill>
                </a:uFill>
                <a:latin typeface="Calibri" panose="020F0502020204030204" pitchFamily="34" charset="0"/>
              </a:rPr>
              <a:t>свету лучше достичь волосы в луковице.</a:t>
            </a:r>
          </a:p>
          <a:p>
            <a:pPr lvl="0" algn="just"/>
            <a:r>
              <a:rPr lang="ru-RU" sz="800" dirty="0">
                <a:solidFill>
                  <a:srgbClr val="979797"/>
                </a:solidFill>
                <a:uFill>
                  <a:solidFill>
                    <a:srgbClr val="000000"/>
                  </a:solidFill>
                </a:uFill>
                <a:latin typeface="Calibri" panose="020F0502020204030204" pitchFamily="34" charset="0"/>
              </a:rPr>
              <a:t>3. Высушите зону обработки.</a:t>
            </a:r>
            <a:endParaRPr lang="ru-RU" dirty="0">
              <a:solidFill>
                <a:prstClr val="black"/>
              </a:solidFill>
            </a:endParaRPr>
          </a:p>
        </p:txBody>
      </p:sp>
    </p:spTree>
    <p:extLst>
      <p:ext uri="{BB962C8B-B14F-4D97-AF65-F5344CB8AC3E}">
        <p14:creationId xmlns:p14="http://schemas.microsoft.com/office/powerpoint/2010/main" val="23724902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8595" y="159336"/>
            <a:ext cx="2336006" cy="2800767"/>
          </a:xfrm>
          <a:prstGeom prst="rect">
            <a:avLst/>
          </a:prstGeom>
        </p:spPr>
        <p:txBody>
          <a:bodyPr wrap="square">
            <a:spAutoFit/>
          </a:bodyPr>
          <a:lstStyle/>
          <a:p>
            <a:pPr lvl="0" algn="just"/>
            <a:r>
              <a:rPr lang="ru-RU" sz="800" dirty="0" smtClean="0">
                <a:solidFill>
                  <a:srgbClr val="6B9E7E"/>
                </a:solidFill>
                <a:uFill>
                  <a:solidFill>
                    <a:srgbClr val="000000"/>
                  </a:solidFill>
                </a:uFill>
                <a:latin typeface="Calibri" panose="020F0502020204030204" pitchFamily="34" charset="0"/>
              </a:rPr>
              <a:t>РАЗБЛОКИРОВКА ЛАЗЕРНОГО УСТРОЙСТВА</a:t>
            </a:r>
          </a:p>
          <a:p>
            <a:pPr lvl="0" algn="just"/>
            <a:endParaRPr lang="ru-RU" sz="800" dirty="0">
              <a:solidFill>
                <a:srgbClr val="6B9E7E"/>
              </a:solidFill>
              <a:uFill>
                <a:solidFill>
                  <a:srgbClr val="000000"/>
                </a:solidFill>
              </a:uFill>
              <a:latin typeface="Calibri" panose="020F0502020204030204" pitchFamily="34" charset="0"/>
            </a:endParaRPr>
          </a:p>
          <a:p>
            <a:pPr lvl="0" algn="just"/>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будет заблокирован, </a:t>
            </a:r>
            <a:r>
              <a:rPr lang="ru-RU" sz="800" dirty="0">
                <a:solidFill>
                  <a:srgbClr val="979797"/>
                </a:solidFill>
                <a:uFill>
                  <a:solidFill>
                    <a:srgbClr val="000000"/>
                  </a:solidFill>
                </a:uFill>
                <a:latin typeface="Calibri" panose="020F0502020204030204" pitchFamily="34" charset="0"/>
              </a:rPr>
              <a:t>когда он не используется.</a:t>
            </a:r>
          </a:p>
          <a:p>
            <a:pPr lvl="0" algn="just"/>
            <a:r>
              <a:rPr lang="ru-RU" sz="800" dirty="0">
                <a:solidFill>
                  <a:srgbClr val="979797"/>
                </a:solidFill>
                <a:uFill>
                  <a:solidFill>
                    <a:srgbClr val="000000"/>
                  </a:solidFill>
                </a:uFill>
                <a:latin typeface="Calibri" panose="020F0502020204030204" pitchFamily="34" charset="0"/>
              </a:rPr>
              <a:t>Для того, чтобы разблокировать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используйте </a:t>
            </a:r>
            <a:r>
              <a:rPr lang="ru-RU" sz="800" dirty="0">
                <a:solidFill>
                  <a:srgbClr val="979797"/>
                </a:solidFill>
                <a:uFill>
                  <a:solidFill>
                    <a:srgbClr val="000000"/>
                  </a:solidFill>
                </a:uFill>
                <a:latin typeface="Calibri" panose="020F0502020204030204" pitchFamily="34" charset="0"/>
              </a:rPr>
              <a:t>датчик </a:t>
            </a:r>
            <a:r>
              <a:rPr lang="ru-RU" sz="800" dirty="0" smtClean="0">
                <a:solidFill>
                  <a:srgbClr val="979797"/>
                </a:solidFill>
                <a:uFill>
                  <a:solidFill>
                    <a:srgbClr val="000000"/>
                  </a:solidFill>
                </a:uFill>
                <a:latin typeface="Calibri" panose="020F0502020204030204" pitchFamily="34" charset="0"/>
              </a:rPr>
              <a:t>кожи, который поможет </a:t>
            </a:r>
            <a:r>
              <a:rPr lang="ru-RU" sz="800" dirty="0">
                <a:solidFill>
                  <a:srgbClr val="979797"/>
                </a:solidFill>
                <a:uFill>
                  <a:solidFill>
                    <a:srgbClr val="000000"/>
                  </a:solidFill>
                </a:uFill>
                <a:latin typeface="Calibri" panose="020F0502020204030204" pitchFamily="34" charset="0"/>
              </a:rPr>
              <a:t>подтвердить, что </a:t>
            </a:r>
            <a:r>
              <a:rPr lang="ru-RU" sz="800" dirty="0" smtClean="0">
                <a:solidFill>
                  <a:srgbClr val="979797"/>
                </a:solidFill>
                <a:uFill>
                  <a:solidFill>
                    <a:srgbClr val="000000"/>
                  </a:solidFill>
                </a:uFill>
                <a:latin typeface="Calibri" panose="020F0502020204030204" pitchFamily="34" charset="0"/>
              </a:rPr>
              <a:t>лазерное устройство является безопасным для </a:t>
            </a:r>
            <a:r>
              <a:rPr lang="ru-RU" sz="800" dirty="0">
                <a:solidFill>
                  <a:srgbClr val="979797"/>
                </a:solidFill>
                <a:uFill>
                  <a:solidFill>
                    <a:srgbClr val="000000"/>
                  </a:solidFill>
                </a:uFill>
                <a:latin typeface="Calibri" panose="020F0502020204030204" pitchFamily="34" charset="0"/>
              </a:rPr>
              <a:t>вашего тона кожи. </a:t>
            </a:r>
            <a:endParaRPr lang="ru-RU" sz="800" dirty="0" smtClean="0">
              <a:solidFill>
                <a:srgbClr val="979797"/>
              </a:solidFill>
              <a:uFill>
                <a:solidFill>
                  <a:srgbClr val="000000"/>
                </a:solidFill>
              </a:uFill>
              <a:latin typeface="Calibri" panose="020F0502020204030204" pitchFamily="34" charset="0"/>
            </a:endParaRPr>
          </a:p>
          <a:p>
            <a:pPr lvl="0" algn="just"/>
            <a:endParaRPr lang="ru-RU" sz="800" dirty="0">
              <a:solidFill>
                <a:srgbClr val="979797"/>
              </a:solidFill>
              <a:uFill>
                <a:solidFill>
                  <a:srgbClr val="000000"/>
                </a:solidFill>
              </a:uFill>
              <a:latin typeface="Calibri" panose="020F0502020204030204" pitchFamily="34" charset="0"/>
            </a:endParaRPr>
          </a:p>
          <a:p>
            <a:pPr lvl="0" algn="just"/>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1. Отключите </a:t>
            </a:r>
            <a:r>
              <a:rPr lang="ru-RU" sz="800" dirty="0" smtClean="0">
                <a:solidFill>
                  <a:srgbClr val="979797"/>
                </a:solidFill>
                <a:uFill>
                  <a:solidFill>
                    <a:srgbClr val="000000"/>
                  </a:solidFill>
                </a:uFill>
                <a:latin typeface="Calibri" panose="020F0502020204030204" pitchFamily="34" charset="0"/>
              </a:rPr>
              <a:t>зарядное устройство от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  и </a:t>
            </a:r>
            <a:r>
              <a:rPr lang="ru-RU" sz="800" dirty="0">
                <a:solidFill>
                  <a:srgbClr val="979797"/>
                </a:solidFill>
                <a:uFill>
                  <a:solidFill>
                    <a:srgbClr val="000000"/>
                  </a:solidFill>
                </a:uFill>
                <a:latin typeface="Calibri" panose="020F0502020204030204" pitchFamily="34" charset="0"/>
              </a:rPr>
              <a:t>нажмите кнопку питания, чтобы </a:t>
            </a:r>
            <a:r>
              <a:rPr lang="ru-RU" sz="800" dirty="0" smtClean="0">
                <a:solidFill>
                  <a:srgbClr val="979797"/>
                </a:solidFill>
                <a:uFill>
                  <a:solidFill>
                    <a:srgbClr val="000000"/>
                  </a:solidFill>
                </a:uFill>
                <a:latin typeface="Calibri" panose="020F0502020204030204" pitchFamily="34" charset="0"/>
              </a:rPr>
              <a:t>включить прибор. </a:t>
            </a:r>
            <a:r>
              <a:rPr lang="ru-RU" sz="800" dirty="0">
                <a:solidFill>
                  <a:srgbClr val="979797"/>
                </a:solidFill>
                <a:uFill>
                  <a:solidFill>
                    <a:srgbClr val="000000"/>
                  </a:solidFill>
                </a:uFill>
                <a:latin typeface="Calibri" panose="020F0502020204030204" pitchFamily="34" charset="0"/>
              </a:rPr>
              <a:t>На дисплее появится замок и </a:t>
            </a:r>
            <a:r>
              <a:rPr lang="ru-RU" sz="800" dirty="0" smtClean="0">
                <a:solidFill>
                  <a:srgbClr val="979797"/>
                </a:solidFill>
                <a:uFill>
                  <a:solidFill>
                    <a:srgbClr val="000000"/>
                  </a:solidFill>
                </a:uFill>
                <a:latin typeface="Calibri" panose="020F0502020204030204" pitchFamily="34" charset="0"/>
              </a:rPr>
              <a:t>индикатор датчика кожи.</a:t>
            </a:r>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2. </a:t>
            </a:r>
            <a:r>
              <a:rPr lang="ru-RU" sz="800" dirty="0" smtClean="0">
                <a:solidFill>
                  <a:srgbClr val="979797"/>
                </a:solidFill>
                <a:uFill>
                  <a:solidFill>
                    <a:srgbClr val="000000"/>
                  </a:solidFill>
                </a:uFill>
                <a:latin typeface="Calibri" panose="020F0502020204030204" pitchFamily="34" charset="0"/>
              </a:rPr>
              <a:t>Приложите датчик </a:t>
            </a:r>
            <a:r>
              <a:rPr lang="ru-RU" sz="800" dirty="0">
                <a:solidFill>
                  <a:srgbClr val="979797"/>
                </a:solidFill>
                <a:uFill>
                  <a:solidFill>
                    <a:srgbClr val="000000"/>
                  </a:solidFill>
                </a:uFill>
                <a:latin typeface="Calibri" panose="020F0502020204030204" pitchFamily="34" charset="0"/>
              </a:rPr>
              <a:t>кожи (красный свет у </a:t>
            </a:r>
            <a:r>
              <a:rPr lang="ru-RU" sz="800" dirty="0" smtClean="0">
                <a:solidFill>
                  <a:srgbClr val="979797"/>
                </a:solidFill>
                <a:uFill>
                  <a:solidFill>
                    <a:srgbClr val="000000"/>
                  </a:solidFill>
                </a:uFill>
                <a:latin typeface="Calibri" panose="020F0502020204030204" pitchFamily="34" charset="0"/>
              </a:rPr>
              <a:t>основания T</a:t>
            </a:r>
            <a:r>
              <a:rPr lang="en-US" sz="800" dirty="0" smtClean="0">
                <a:solidFill>
                  <a:srgbClr val="979797"/>
                </a:solidFill>
                <a:uFill>
                  <a:solidFill>
                    <a:srgbClr val="000000"/>
                  </a:solidFill>
                </a:uFill>
                <a:latin typeface="Calibri" panose="020F0502020204030204" pitchFamily="34" charset="0"/>
              </a:rPr>
              <a:t>RIA</a:t>
            </a:r>
            <a:r>
              <a:rPr lang="ru-RU" sz="800" dirty="0" smtClean="0">
                <a:solidFill>
                  <a:srgbClr val="979797"/>
                </a:solidFill>
                <a:uFill>
                  <a:solidFill>
                    <a:srgbClr val="000000"/>
                  </a:solidFill>
                </a:uFill>
                <a:latin typeface="Calibri" panose="020F0502020204030204" pitchFamily="34" charset="0"/>
              </a:rPr>
              <a:t> </a:t>
            </a:r>
            <a:r>
              <a:rPr lang="en-US" sz="800" dirty="0" smtClean="0">
                <a:solidFill>
                  <a:srgbClr val="979797"/>
                </a:solidFill>
                <a:uFill>
                  <a:solidFill>
                    <a:srgbClr val="000000"/>
                  </a:solidFill>
                </a:uFill>
                <a:latin typeface="Calibri" panose="020F0502020204030204" pitchFamily="34" charset="0"/>
              </a:rPr>
              <a:t>LASER</a:t>
            </a:r>
            <a:r>
              <a:rPr lang="ru-RU" sz="800" dirty="0" smtClean="0">
                <a:solidFill>
                  <a:srgbClr val="979797"/>
                </a:solidFill>
                <a:uFill>
                  <a:solidFill>
                    <a:srgbClr val="000000"/>
                  </a:solidFill>
                </a:uFill>
                <a:latin typeface="Calibri" panose="020F0502020204030204" pitchFamily="34" charset="0"/>
              </a:rPr>
              <a:t> </a:t>
            </a:r>
            <a:r>
              <a:rPr lang="ru-RU" sz="800" dirty="0">
                <a:solidFill>
                  <a:srgbClr val="979797"/>
                </a:solidFill>
                <a:uFill>
                  <a:solidFill>
                    <a:srgbClr val="000000"/>
                  </a:solidFill>
                </a:uFill>
                <a:latin typeface="Calibri" panose="020F0502020204030204" pitchFamily="34" charset="0"/>
              </a:rPr>
              <a:t>4X) </a:t>
            </a:r>
            <a:r>
              <a:rPr lang="ru-RU" sz="800" dirty="0" smtClean="0">
                <a:solidFill>
                  <a:srgbClr val="979797"/>
                </a:solidFill>
                <a:uFill>
                  <a:solidFill>
                    <a:srgbClr val="000000"/>
                  </a:solidFill>
                </a:uFill>
                <a:latin typeface="Calibri" panose="020F0502020204030204" pitchFamily="34" charset="0"/>
              </a:rPr>
              <a:t>к </a:t>
            </a:r>
            <a:r>
              <a:rPr lang="ru-RU" sz="800" dirty="0">
                <a:solidFill>
                  <a:srgbClr val="979797"/>
                </a:solidFill>
                <a:uFill>
                  <a:solidFill>
                    <a:srgbClr val="000000"/>
                  </a:solidFill>
                </a:uFill>
                <a:latin typeface="Calibri" panose="020F0502020204030204" pitchFamily="34" charset="0"/>
              </a:rPr>
              <a:t>коже в области, которую </a:t>
            </a:r>
            <a:r>
              <a:rPr lang="ru-RU" sz="800" dirty="0" smtClean="0">
                <a:solidFill>
                  <a:srgbClr val="979797"/>
                </a:solidFill>
                <a:uFill>
                  <a:solidFill>
                    <a:srgbClr val="000000"/>
                  </a:solidFill>
                </a:uFill>
                <a:latin typeface="Calibri" panose="020F0502020204030204" pitchFamily="34" charset="0"/>
              </a:rPr>
              <a:t>Вы хотите обработать. </a:t>
            </a:r>
            <a:r>
              <a:rPr lang="ru-RU" sz="800" dirty="0">
                <a:solidFill>
                  <a:srgbClr val="979797"/>
                </a:solidFill>
                <a:uFill>
                  <a:solidFill>
                    <a:srgbClr val="000000"/>
                  </a:solidFill>
                </a:uFill>
                <a:latin typeface="Calibri" panose="020F0502020204030204" pitchFamily="34" charset="0"/>
              </a:rPr>
              <a:t>Датчик кожи </a:t>
            </a:r>
            <a:r>
              <a:rPr lang="ru-RU" sz="800" dirty="0" smtClean="0">
                <a:solidFill>
                  <a:srgbClr val="979797"/>
                </a:solidFill>
                <a:uFill>
                  <a:solidFill>
                    <a:srgbClr val="000000"/>
                  </a:solidFill>
                </a:uFill>
                <a:latin typeface="Calibri" panose="020F0502020204030204" pitchFamily="34" charset="0"/>
              </a:rPr>
              <a:t>автоматически почувствует </a:t>
            </a:r>
            <a:r>
              <a:rPr lang="ru-RU" sz="800" dirty="0">
                <a:solidFill>
                  <a:srgbClr val="979797"/>
                </a:solidFill>
                <a:uFill>
                  <a:solidFill>
                    <a:srgbClr val="000000"/>
                  </a:solidFill>
                </a:uFill>
                <a:latin typeface="Calibri" panose="020F0502020204030204" pitchFamily="34" charset="0"/>
              </a:rPr>
              <a:t>и </a:t>
            </a:r>
            <a:r>
              <a:rPr lang="ru-RU" sz="800" dirty="0" smtClean="0">
                <a:solidFill>
                  <a:srgbClr val="979797"/>
                </a:solidFill>
                <a:uFill>
                  <a:solidFill>
                    <a:srgbClr val="000000"/>
                  </a:solidFill>
                </a:uFill>
                <a:latin typeface="Calibri" panose="020F0502020204030204" pitchFamily="34" charset="0"/>
              </a:rPr>
              <a:t>проверит </a:t>
            </a:r>
            <a:r>
              <a:rPr lang="ru-RU" sz="800" dirty="0">
                <a:solidFill>
                  <a:srgbClr val="979797"/>
                </a:solidFill>
                <a:uFill>
                  <a:solidFill>
                    <a:srgbClr val="000000"/>
                  </a:solidFill>
                </a:uFill>
                <a:latin typeface="Calibri" panose="020F0502020204030204" pitchFamily="34" charset="0"/>
              </a:rPr>
              <a:t>вашу кожу. Если </a:t>
            </a:r>
            <a:r>
              <a:rPr lang="ru-RU" sz="800" dirty="0" smtClean="0">
                <a:solidFill>
                  <a:srgbClr val="979797"/>
                </a:solidFill>
                <a:uFill>
                  <a:solidFill>
                    <a:srgbClr val="000000"/>
                  </a:solidFill>
                </a:uFill>
                <a:latin typeface="Calibri" panose="020F0502020204030204" pitchFamily="34" charset="0"/>
              </a:rPr>
              <a:t>устройство безопасно </a:t>
            </a:r>
            <a:r>
              <a:rPr lang="ru-RU" sz="800" dirty="0">
                <a:solidFill>
                  <a:srgbClr val="979797"/>
                </a:solidFill>
                <a:uFill>
                  <a:solidFill>
                    <a:srgbClr val="000000"/>
                  </a:solidFill>
                </a:uFill>
                <a:latin typeface="Calibri" panose="020F0502020204030204" pitchFamily="34" charset="0"/>
              </a:rPr>
              <a:t>для вашего тона кожи, то </a:t>
            </a:r>
            <a:r>
              <a:rPr lang="ru-RU" sz="800" dirty="0" smtClean="0">
                <a:solidFill>
                  <a:srgbClr val="979797"/>
                </a:solidFill>
                <a:uFill>
                  <a:solidFill>
                    <a:srgbClr val="000000"/>
                  </a:solidFill>
                </a:uFill>
                <a:latin typeface="Calibri" panose="020F0502020204030204" pitchFamily="34" charset="0"/>
              </a:rPr>
              <a:t>прибор начнет испускать </a:t>
            </a:r>
            <a:r>
              <a:rPr lang="ru-RU" sz="800" dirty="0">
                <a:solidFill>
                  <a:srgbClr val="979797"/>
                </a:solidFill>
                <a:uFill>
                  <a:solidFill>
                    <a:srgbClr val="000000"/>
                  </a:solidFill>
                </a:uFill>
                <a:latin typeface="Calibri" panose="020F0502020204030204" pitchFamily="34" charset="0"/>
              </a:rPr>
              <a:t>серию звуковых сигналов и </a:t>
            </a:r>
            <a:r>
              <a:rPr lang="ru-RU" sz="800" dirty="0" err="1" smtClean="0">
                <a:solidFill>
                  <a:srgbClr val="979797"/>
                </a:solidFill>
                <a:uFill>
                  <a:solidFill>
                    <a:srgbClr val="000000"/>
                  </a:solidFill>
                </a:uFill>
                <a:latin typeface="Calibri" panose="020F0502020204030204" pitchFamily="34" charset="0"/>
              </a:rPr>
              <a:t>разблокируется</a:t>
            </a:r>
            <a:r>
              <a:rPr lang="ru-RU" sz="800" dirty="0" smtClean="0">
                <a:solidFill>
                  <a:srgbClr val="979797"/>
                </a:solidFill>
                <a:uFill>
                  <a:solidFill>
                    <a:srgbClr val="000000"/>
                  </a:solidFill>
                </a:uFill>
                <a:latin typeface="Calibri" panose="020F0502020204030204" pitchFamily="34" charset="0"/>
              </a:rPr>
              <a:t>.</a:t>
            </a:r>
            <a:endParaRPr lang="ru-RU" dirty="0"/>
          </a:p>
        </p:txBody>
      </p:sp>
      <p:pic>
        <p:nvPicPr>
          <p:cNvPr id="93" name="Рисунок 92"/>
          <p:cNvPicPr>
            <a:picLocks noChangeAspect="1"/>
          </p:cNvPicPr>
          <p:nvPr/>
        </p:nvPicPr>
        <p:blipFill rotWithShape="1">
          <a:blip r:embed="rId2"/>
          <a:srcRect r="74416"/>
          <a:stretch/>
        </p:blipFill>
        <p:spPr>
          <a:xfrm>
            <a:off x="139951" y="3099103"/>
            <a:ext cx="1520326" cy="1675794"/>
          </a:xfrm>
          <a:prstGeom prst="rect">
            <a:avLst/>
          </a:prstGeom>
        </p:spPr>
      </p:pic>
      <p:sp>
        <p:nvSpPr>
          <p:cNvPr id="94" name="Прямоугольник 93"/>
          <p:cNvSpPr/>
          <p:nvPr/>
        </p:nvSpPr>
        <p:spPr>
          <a:xfrm>
            <a:off x="2514601" y="159336"/>
            <a:ext cx="2178843" cy="4031873"/>
          </a:xfrm>
          <a:prstGeom prst="rect">
            <a:avLst/>
          </a:prstGeom>
        </p:spPr>
        <p:txBody>
          <a:bodyPr wrap="square">
            <a:spAutoFit/>
          </a:bodyPr>
          <a:lstStyle/>
          <a:p>
            <a:pPr algn="just"/>
            <a:r>
              <a:rPr lang="ru-RU" sz="800" dirty="0">
                <a:solidFill>
                  <a:srgbClr val="979797"/>
                </a:solidFill>
                <a:uFill>
                  <a:solidFill>
                    <a:srgbClr val="000000"/>
                  </a:solidFill>
                </a:uFill>
                <a:latin typeface="Calibri" panose="020F0502020204030204" pitchFamily="34" charset="0"/>
              </a:rPr>
              <a:t>3. Если значок замка все еще </a:t>
            </a:r>
            <a:r>
              <a:rPr lang="ru-RU" sz="800" dirty="0" smtClean="0">
                <a:solidFill>
                  <a:srgbClr val="979797"/>
                </a:solidFill>
                <a:uFill>
                  <a:solidFill>
                    <a:srgbClr val="000000"/>
                  </a:solidFill>
                </a:uFill>
                <a:latin typeface="Calibri" panose="020F0502020204030204" pitchFamily="34" charset="0"/>
              </a:rPr>
              <a:t>виден, </a:t>
            </a:r>
            <a:r>
              <a:rPr lang="ru-RU" sz="800" dirty="0">
                <a:solidFill>
                  <a:srgbClr val="979797"/>
                </a:solidFill>
                <a:uFill>
                  <a:solidFill>
                    <a:srgbClr val="000000"/>
                  </a:solidFill>
                </a:uFill>
                <a:latin typeface="Calibri" panose="020F0502020204030204" pitchFamily="34" charset="0"/>
              </a:rPr>
              <a:t>и вы </a:t>
            </a:r>
            <a:r>
              <a:rPr lang="ru-RU" sz="800" dirty="0" smtClean="0">
                <a:solidFill>
                  <a:srgbClr val="979797"/>
                </a:solidFill>
                <a:uFill>
                  <a:solidFill>
                    <a:srgbClr val="000000"/>
                  </a:solidFill>
                </a:uFill>
                <a:latin typeface="Calibri" panose="020F0502020204030204" pitchFamily="34" charset="0"/>
              </a:rPr>
              <a:t>не слышите серию </a:t>
            </a:r>
            <a:r>
              <a:rPr lang="ru-RU" sz="800" dirty="0">
                <a:solidFill>
                  <a:srgbClr val="979797"/>
                </a:solidFill>
                <a:uFill>
                  <a:solidFill>
                    <a:srgbClr val="000000"/>
                  </a:solidFill>
                </a:uFill>
                <a:latin typeface="Calibri" panose="020F0502020204030204" pitchFamily="34" charset="0"/>
              </a:rPr>
              <a:t>звуковых сигналов, то это не может быть </a:t>
            </a:r>
            <a:r>
              <a:rPr lang="ru-RU" sz="800" dirty="0" smtClean="0">
                <a:solidFill>
                  <a:srgbClr val="979797"/>
                </a:solidFill>
                <a:uFill>
                  <a:solidFill>
                    <a:srgbClr val="000000"/>
                  </a:solidFill>
                </a:uFill>
                <a:latin typeface="Calibri" panose="020F0502020204030204" pitchFamily="34" charset="0"/>
              </a:rPr>
              <a:t>безопасным для </a:t>
            </a:r>
            <a:r>
              <a:rPr lang="ru-RU" sz="800" dirty="0">
                <a:solidFill>
                  <a:srgbClr val="979797"/>
                </a:solidFill>
                <a:uFill>
                  <a:solidFill>
                    <a:srgbClr val="000000"/>
                  </a:solidFill>
                </a:uFill>
                <a:latin typeface="Calibri" panose="020F0502020204030204" pitchFamily="34" charset="0"/>
              </a:rPr>
              <a:t>вас, чтобы использовать </a:t>
            </a:r>
            <a:r>
              <a:rPr lang="en-US" sz="800" dirty="0">
                <a:solidFill>
                  <a:srgbClr val="979797"/>
                </a:solidFill>
                <a:uFill>
                  <a:solidFill>
                    <a:srgbClr val="000000"/>
                  </a:solidFill>
                </a:uFill>
                <a:latin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rPr>
              <a:t>4X</a:t>
            </a:r>
            <a:r>
              <a:rPr lang="ru-RU" sz="800" dirty="0" smtClean="0">
                <a:solidFill>
                  <a:srgbClr val="979797"/>
                </a:solidFill>
                <a:uFill>
                  <a:solidFill>
                    <a:srgbClr val="000000"/>
                  </a:solidFill>
                </a:uFill>
                <a:latin typeface="Calibri" panose="020F0502020204030204" pitchFamily="34" charset="0"/>
              </a:rPr>
              <a:t>.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возможно, что с </a:t>
            </a:r>
            <a:r>
              <a:rPr lang="ru-RU" sz="800" dirty="0">
                <a:solidFill>
                  <a:srgbClr val="979797"/>
                </a:solidFill>
                <a:uFill>
                  <a:solidFill>
                    <a:srgbClr val="000000"/>
                  </a:solidFill>
                </a:uFill>
                <a:latin typeface="Calibri" panose="020F0502020204030204" pitchFamily="34" charset="0"/>
              </a:rPr>
              <a:t>помощью датчика </a:t>
            </a:r>
            <a:r>
              <a:rPr lang="ru-RU" sz="800" dirty="0" smtClean="0">
                <a:solidFill>
                  <a:srgbClr val="979797"/>
                </a:solidFill>
                <a:uFill>
                  <a:solidFill>
                    <a:srgbClr val="000000"/>
                  </a:solidFill>
                </a:uFill>
                <a:latin typeface="Calibri" panose="020F0502020204030204" pitchFamily="34" charset="0"/>
              </a:rPr>
              <a:t>тон кожи установлен неправильно - </a:t>
            </a:r>
            <a:r>
              <a:rPr lang="ru-RU" sz="800" dirty="0">
                <a:solidFill>
                  <a:srgbClr val="979797"/>
                </a:solidFill>
                <a:uFill>
                  <a:solidFill>
                    <a:srgbClr val="000000"/>
                  </a:solidFill>
                </a:uFill>
                <a:latin typeface="Calibri" panose="020F0502020204030204" pitchFamily="34" charset="0"/>
              </a:rPr>
              <a:t>нужно </a:t>
            </a:r>
            <a:r>
              <a:rPr lang="ru-RU" sz="800" dirty="0" smtClean="0">
                <a:solidFill>
                  <a:srgbClr val="979797"/>
                </a:solidFill>
                <a:uFill>
                  <a:solidFill>
                    <a:srgbClr val="000000"/>
                  </a:solidFill>
                </a:uFill>
                <a:latin typeface="Calibri" panose="020F0502020204030204" pitchFamily="34" charset="0"/>
              </a:rPr>
              <a:t>попробовать еще </a:t>
            </a:r>
            <a:r>
              <a:rPr lang="ru-RU" sz="800" dirty="0">
                <a:solidFill>
                  <a:srgbClr val="979797"/>
                </a:solidFill>
                <a:uFill>
                  <a:solidFill>
                    <a:srgbClr val="000000"/>
                  </a:solidFill>
                </a:uFill>
                <a:latin typeface="Calibri" panose="020F0502020204030204" pitchFamily="34" charset="0"/>
              </a:rPr>
              <a:t>раз. Чтобы попробовать еще раз, </a:t>
            </a:r>
            <a:r>
              <a:rPr lang="ru-RU" sz="800" dirty="0" smtClean="0">
                <a:solidFill>
                  <a:srgbClr val="979797"/>
                </a:solidFill>
                <a:uFill>
                  <a:solidFill>
                    <a:srgbClr val="000000"/>
                  </a:solidFill>
                </a:uFill>
                <a:latin typeface="Calibri" panose="020F0502020204030204" pitchFamily="34" charset="0"/>
              </a:rPr>
              <a:t>поднимите устройство и повторите шаги, описанные выше</a:t>
            </a:r>
            <a:r>
              <a:rPr lang="ru-RU" sz="800" dirty="0">
                <a:solidFill>
                  <a:srgbClr val="979797"/>
                </a:solidFill>
                <a:uFill>
                  <a:solidFill>
                    <a:srgbClr val="000000"/>
                  </a:solidFill>
                </a:uFill>
                <a:latin typeface="Calibri" panose="020F0502020204030204" pitchFamily="34" charset="0"/>
              </a:rPr>
              <a:t>. Если вы все </a:t>
            </a:r>
            <a:r>
              <a:rPr lang="ru-RU" sz="800" dirty="0" smtClean="0">
                <a:solidFill>
                  <a:srgbClr val="979797"/>
                </a:solidFill>
                <a:uFill>
                  <a:solidFill>
                    <a:srgbClr val="000000"/>
                  </a:solidFill>
                </a:uFill>
                <a:latin typeface="Calibri" panose="020F0502020204030204" pitchFamily="34" charset="0"/>
              </a:rPr>
              <a:t>еще не можете разблокировать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 </a:t>
            </a:r>
            <a:r>
              <a:rPr lang="ru-RU" sz="800" dirty="0">
                <a:solidFill>
                  <a:srgbClr val="979797"/>
                </a:solidFill>
                <a:uFill>
                  <a:solidFill>
                    <a:srgbClr val="000000"/>
                  </a:solidFill>
                </a:uFill>
                <a:latin typeface="Calibri" panose="020F0502020204030204" pitchFamily="34" charset="0"/>
              </a:rPr>
              <a:t>пожалуйста, свяжитесь </a:t>
            </a:r>
            <a:r>
              <a:rPr lang="ru-RU" sz="800" dirty="0" smtClean="0">
                <a:solidFill>
                  <a:srgbClr val="979797"/>
                </a:solidFill>
                <a:uFill>
                  <a:solidFill>
                    <a:srgbClr val="000000"/>
                  </a:solidFill>
                </a:uFill>
                <a:latin typeface="Calibri" panose="020F0502020204030204" pitchFamily="34" charset="0"/>
              </a:rPr>
              <a:t>со Службой поддержки </a:t>
            </a:r>
            <a:r>
              <a:rPr lang="ru-RU" sz="800" dirty="0">
                <a:solidFill>
                  <a:srgbClr val="979797"/>
                </a:solidFill>
                <a:uFill>
                  <a:solidFill>
                    <a:srgbClr val="000000"/>
                  </a:solidFill>
                </a:uFill>
                <a:latin typeface="Calibri" panose="020F0502020204030204" pitchFamily="34" charset="0"/>
              </a:rPr>
              <a:t>клиентов для получения помощи</a:t>
            </a:r>
            <a:r>
              <a:rPr lang="ru-RU" sz="800" dirty="0" smtClean="0">
                <a:solidFill>
                  <a:srgbClr val="979797"/>
                </a:solidFill>
                <a:uFill>
                  <a:solidFill>
                    <a:srgbClr val="000000"/>
                  </a:solidFill>
                </a:uFill>
                <a:latin typeface="Calibri" panose="020F0502020204030204" pitchFamily="34" charset="0"/>
              </a:rPr>
              <a:t>.</a:t>
            </a:r>
          </a:p>
          <a:p>
            <a:pPr algn="just"/>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6B9E7E"/>
                </a:solidFill>
                <a:uFill>
                  <a:solidFill>
                    <a:srgbClr val="000000"/>
                  </a:solidFill>
                </a:uFill>
                <a:latin typeface="Calibri" panose="020F0502020204030204" pitchFamily="34" charset="0"/>
              </a:rPr>
              <a:t>УСТАНОВКА </a:t>
            </a:r>
            <a:r>
              <a:rPr lang="ru-RU" sz="800" dirty="0" smtClean="0">
                <a:solidFill>
                  <a:srgbClr val="6B9E7E"/>
                </a:solidFill>
                <a:uFill>
                  <a:solidFill>
                    <a:srgbClr val="000000"/>
                  </a:solidFill>
                </a:uFill>
                <a:latin typeface="Calibri" panose="020F0502020204030204" pitchFamily="34" charset="0"/>
              </a:rPr>
              <a:t>УРОВНЯ ЭНЕРГИИ</a:t>
            </a:r>
          </a:p>
          <a:p>
            <a:pPr algn="just"/>
            <a:endParaRPr lang="ru-RU" sz="800" dirty="0">
              <a:solidFill>
                <a:srgbClr val="6B9E7E"/>
              </a:solidFill>
              <a:uFill>
                <a:solidFill>
                  <a:srgbClr val="000000"/>
                </a:solidFill>
              </a:uFill>
              <a:latin typeface="Calibri" panose="020F0502020204030204" pitchFamily="34" charset="0"/>
            </a:endParaRPr>
          </a:p>
          <a:p>
            <a:pPr algn="just"/>
            <a:r>
              <a:rPr lang="en-US" sz="800" dirty="0" smtClean="0">
                <a:solidFill>
                  <a:srgbClr val="979797"/>
                </a:solidFill>
                <a:uFill>
                  <a:solidFill>
                    <a:srgbClr val="000000"/>
                  </a:solidFill>
                </a:uFill>
                <a:latin typeface="Calibri" panose="020F0502020204030204" pitchFamily="34" charset="0"/>
              </a:rPr>
              <a:t>TRIA LASER </a:t>
            </a:r>
            <a:r>
              <a:rPr lang="ru-RU" sz="800" dirty="0" smtClean="0">
                <a:solidFill>
                  <a:srgbClr val="979797"/>
                </a:solidFill>
                <a:uFill>
                  <a:solidFill>
                    <a:srgbClr val="000000"/>
                  </a:solidFill>
                </a:uFill>
                <a:latin typeface="Calibri" panose="020F0502020204030204" pitchFamily="34" charset="0"/>
              </a:rPr>
              <a:t>4X </a:t>
            </a:r>
            <a:r>
              <a:rPr lang="ru-RU" sz="800" dirty="0">
                <a:solidFill>
                  <a:srgbClr val="979797"/>
                </a:solidFill>
                <a:uFill>
                  <a:solidFill>
                    <a:srgbClr val="000000"/>
                  </a:solidFill>
                </a:uFill>
                <a:latin typeface="Calibri" panose="020F0502020204030204" pitchFamily="34" charset="0"/>
              </a:rPr>
              <a:t>имеет разные уровни энергии.</a:t>
            </a:r>
          </a:p>
          <a:p>
            <a:pPr algn="just"/>
            <a:r>
              <a:rPr lang="ru-RU" sz="800" dirty="0">
                <a:solidFill>
                  <a:srgbClr val="979797"/>
                </a:solidFill>
                <a:uFill>
                  <a:solidFill>
                    <a:srgbClr val="000000"/>
                  </a:solidFill>
                </a:uFill>
                <a:latin typeface="Calibri" panose="020F0502020204030204" pitchFamily="34" charset="0"/>
              </a:rPr>
              <a:t>В клиническом </a:t>
            </a:r>
            <a:r>
              <a:rPr lang="ru-RU" sz="800" dirty="0" smtClean="0">
                <a:solidFill>
                  <a:srgbClr val="979797"/>
                </a:solidFill>
                <a:uFill>
                  <a:solidFill>
                    <a:srgbClr val="000000"/>
                  </a:solidFill>
                </a:uFill>
                <a:latin typeface="Calibri" panose="020F0502020204030204" pitchFamily="34" charset="0"/>
              </a:rPr>
              <a:t>исследовании </a:t>
            </a:r>
            <a:r>
              <a:rPr lang="ru-RU" sz="800" dirty="0">
                <a:solidFill>
                  <a:srgbClr val="979797"/>
                </a:solidFill>
                <a:uFill>
                  <a:solidFill>
                    <a:srgbClr val="000000"/>
                  </a:solidFill>
                </a:uFill>
                <a:latin typeface="Calibri" panose="020F0502020204030204" pitchFamily="34" charset="0"/>
              </a:rPr>
              <a:t>более высокие уровни были </a:t>
            </a:r>
            <a:r>
              <a:rPr lang="ru-RU" sz="800" dirty="0" smtClean="0">
                <a:solidFill>
                  <a:srgbClr val="979797"/>
                </a:solidFill>
                <a:uFill>
                  <a:solidFill>
                    <a:srgbClr val="000000"/>
                  </a:solidFill>
                </a:uFill>
                <a:latin typeface="Calibri" panose="020F0502020204030204" pitchFamily="34" charset="0"/>
              </a:rPr>
              <a:t>найдены в </a:t>
            </a:r>
            <a:r>
              <a:rPr lang="ru-RU" sz="800" dirty="0">
                <a:solidFill>
                  <a:srgbClr val="979797"/>
                </a:solidFill>
                <a:uFill>
                  <a:solidFill>
                    <a:srgbClr val="000000"/>
                  </a:solidFill>
                </a:uFill>
                <a:latin typeface="Calibri" panose="020F0502020204030204" pitchFamily="34" charset="0"/>
              </a:rPr>
              <a:t>2-3 раза эффективнее. Таким образом, для достижения наилучших </a:t>
            </a:r>
            <a:r>
              <a:rPr lang="ru-RU" sz="800" dirty="0" smtClean="0">
                <a:solidFill>
                  <a:srgbClr val="979797"/>
                </a:solidFill>
                <a:uFill>
                  <a:solidFill>
                    <a:srgbClr val="000000"/>
                  </a:solidFill>
                </a:uFill>
                <a:latin typeface="Calibri" panose="020F0502020204030204" pitchFamily="34" charset="0"/>
              </a:rPr>
              <a:t>результатов, мы </a:t>
            </a:r>
            <a:r>
              <a:rPr lang="ru-RU" sz="800" dirty="0">
                <a:solidFill>
                  <a:srgbClr val="979797"/>
                </a:solidFill>
                <a:uFill>
                  <a:solidFill>
                    <a:srgbClr val="000000"/>
                  </a:solidFill>
                </a:uFill>
                <a:latin typeface="Calibri" panose="020F0502020204030204" pitchFamily="34" charset="0"/>
              </a:rPr>
              <a:t>рекомендуем использовать максимально возможные </a:t>
            </a:r>
            <a:r>
              <a:rPr lang="ru-RU" sz="800" dirty="0" smtClean="0">
                <a:solidFill>
                  <a:srgbClr val="979797"/>
                </a:solidFill>
                <a:uFill>
                  <a:solidFill>
                    <a:srgbClr val="000000"/>
                  </a:solidFill>
                </a:uFill>
                <a:latin typeface="Calibri" panose="020F0502020204030204" pitchFamily="34" charset="0"/>
              </a:rPr>
              <a:t>настройки, которые вы смогли бы комфортно перенести.</a:t>
            </a:r>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Когда </a:t>
            </a:r>
            <a:r>
              <a:rPr lang="ru-RU" sz="800" dirty="0" smtClean="0">
                <a:solidFill>
                  <a:srgbClr val="979797"/>
                </a:solidFill>
                <a:uFill>
                  <a:solidFill>
                    <a:srgbClr val="000000"/>
                  </a:solidFill>
                </a:uFill>
                <a:latin typeface="Calibri" panose="020F0502020204030204" pitchFamily="34" charset="0"/>
              </a:rPr>
              <a:t>устройство включено </a:t>
            </a:r>
            <a:r>
              <a:rPr lang="ru-RU" sz="800" dirty="0">
                <a:solidFill>
                  <a:srgbClr val="979797"/>
                </a:solidFill>
                <a:uFill>
                  <a:solidFill>
                    <a:srgbClr val="000000"/>
                  </a:solidFill>
                </a:uFill>
                <a:latin typeface="Calibri" panose="020F0502020204030204" pitchFamily="34" charset="0"/>
              </a:rPr>
              <a:t>и </a:t>
            </a:r>
            <a:r>
              <a:rPr lang="ru-RU" sz="800" dirty="0" smtClean="0">
                <a:solidFill>
                  <a:srgbClr val="979797"/>
                </a:solidFill>
                <a:uFill>
                  <a:solidFill>
                    <a:srgbClr val="000000"/>
                  </a:solidFill>
                </a:uFill>
                <a:latin typeface="Calibri" panose="020F0502020204030204" pitchFamily="34" charset="0"/>
              </a:rPr>
              <a:t>разблокировано, нажмите кнопку </a:t>
            </a:r>
            <a:r>
              <a:rPr lang="ru-RU" sz="800" dirty="0">
                <a:solidFill>
                  <a:srgbClr val="979797"/>
                </a:solidFill>
                <a:uFill>
                  <a:solidFill>
                    <a:srgbClr val="000000"/>
                  </a:solidFill>
                </a:uFill>
                <a:latin typeface="Calibri" panose="020F0502020204030204" pitchFamily="34" charset="0"/>
              </a:rPr>
              <a:t>питания, чтобы выбрать желаемый уровень.</a:t>
            </a:r>
          </a:p>
          <a:p>
            <a:pPr algn="just"/>
            <a:r>
              <a:rPr lang="ru-RU" sz="800" dirty="0">
                <a:solidFill>
                  <a:srgbClr val="979797"/>
                </a:solidFill>
                <a:uFill>
                  <a:solidFill>
                    <a:srgbClr val="000000"/>
                  </a:solidFill>
                </a:uFill>
                <a:latin typeface="Calibri" panose="020F0502020204030204" pitchFamily="34" charset="0"/>
              </a:rPr>
              <a:t>При каждом нажатии на кнопку питания, </a:t>
            </a:r>
            <a:r>
              <a:rPr lang="ru-RU" sz="800" dirty="0" smtClean="0">
                <a:solidFill>
                  <a:srgbClr val="979797"/>
                </a:solidFill>
                <a:uFill>
                  <a:solidFill>
                    <a:srgbClr val="000000"/>
                  </a:solidFill>
                </a:uFill>
                <a:latin typeface="Calibri" panose="020F0502020204030204" pitchFamily="34" charset="0"/>
              </a:rPr>
              <a:t>уровень будет </a:t>
            </a:r>
            <a:r>
              <a:rPr lang="ru-RU" sz="800" dirty="0">
                <a:solidFill>
                  <a:srgbClr val="979797"/>
                </a:solidFill>
                <a:uFill>
                  <a:solidFill>
                    <a:srgbClr val="000000"/>
                  </a:solidFill>
                </a:uFill>
                <a:latin typeface="Calibri" panose="020F0502020204030204" pitchFamily="34" charset="0"/>
              </a:rPr>
              <a:t>увеличиваться. После того, как </a:t>
            </a:r>
            <a:r>
              <a:rPr lang="ru-RU" sz="800" dirty="0" smtClean="0">
                <a:solidFill>
                  <a:srgbClr val="979797"/>
                </a:solidFill>
                <a:uFill>
                  <a:solidFill>
                    <a:srgbClr val="000000"/>
                  </a:solidFill>
                </a:uFill>
                <a:latin typeface="Calibri" panose="020F0502020204030204" pitchFamily="34" charset="0"/>
              </a:rPr>
              <a:t>индикатор уровня установится на максимальном уровне энергии, </a:t>
            </a:r>
            <a:r>
              <a:rPr lang="ru-RU" sz="800" dirty="0">
                <a:solidFill>
                  <a:srgbClr val="979797"/>
                </a:solidFill>
                <a:uFill>
                  <a:solidFill>
                    <a:srgbClr val="000000"/>
                  </a:solidFill>
                </a:uFill>
                <a:latin typeface="Calibri" panose="020F0502020204030204" pitchFamily="34" charset="0"/>
              </a:rPr>
              <a:t>повторное нажатие на кнопку </a:t>
            </a:r>
            <a:r>
              <a:rPr lang="ru-RU" sz="800" dirty="0" smtClean="0">
                <a:solidFill>
                  <a:srgbClr val="979797"/>
                </a:solidFill>
                <a:uFill>
                  <a:solidFill>
                    <a:srgbClr val="000000"/>
                  </a:solidFill>
                </a:uFill>
                <a:latin typeface="Calibri" panose="020F0502020204030204" pitchFamily="34" charset="0"/>
              </a:rPr>
              <a:t>питания вернет </a:t>
            </a:r>
            <a:r>
              <a:rPr lang="ru-RU" sz="800" dirty="0">
                <a:solidFill>
                  <a:srgbClr val="979797"/>
                </a:solidFill>
                <a:uFill>
                  <a:solidFill>
                    <a:srgbClr val="000000"/>
                  </a:solidFill>
                </a:uFill>
                <a:latin typeface="Calibri" panose="020F0502020204030204" pitchFamily="34" charset="0"/>
              </a:rPr>
              <a:t>его до самого низкого уровня.</a:t>
            </a:r>
          </a:p>
        </p:txBody>
      </p:sp>
      <p:pic>
        <p:nvPicPr>
          <p:cNvPr id="95" name="Рисунок 94"/>
          <p:cNvPicPr>
            <a:picLocks noChangeAspect="1"/>
          </p:cNvPicPr>
          <p:nvPr/>
        </p:nvPicPr>
        <p:blipFill>
          <a:blip r:embed="rId3"/>
          <a:stretch>
            <a:fillRect/>
          </a:stretch>
        </p:blipFill>
        <p:spPr>
          <a:xfrm>
            <a:off x="1533921" y="3488138"/>
            <a:ext cx="944962" cy="1012024"/>
          </a:xfrm>
          <a:prstGeom prst="rect">
            <a:avLst/>
          </a:prstGeom>
        </p:spPr>
      </p:pic>
    </p:spTree>
    <p:extLst>
      <p:ext uri="{BB962C8B-B14F-4D97-AF65-F5344CB8AC3E}">
        <p14:creationId xmlns:p14="http://schemas.microsoft.com/office/powerpoint/2010/main" val="2744909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5958" y="160068"/>
            <a:ext cx="2340356" cy="461665"/>
          </a:xfrm>
          <a:prstGeom prst="rect">
            <a:avLst/>
          </a:prstGeom>
        </p:spPr>
        <p:txBody>
          <a:bodyPr wrap="square">
            <a:spAutoFit/>
          </a:bodyPr>
          <a:lstStyle/>
          <a:p>
            <a:pPr algn="just"/>
            <a:r>
              <a:rPr lang="ru-RU" sz="800" dirty="0">
                <a:solidFill>
                  <a:srgbClr val="979797"/>
                </a:solidFill>
                <a:uFill>
                  <a:solidFill>
                    <a:srgbClr val="000000"/>
                  </a:solidFill>
                </a:uFill>
                <a:latin typeface="Calibri" panose="020F0502020204030204" pitchFamily="34" charset="0"/>
              </a:rPr>
              <a:t>КАК </a:t>
            </a:r>
            <a:r>
              <a:rPr lang="ru-RU" sz="800" dirty="0" smtClean="0">
                <a:solidFill>
                  <a:srgbClr val="979797"/>
                </a:solidFill>
                <a:uFill>
                  <a:solidFill>
                    <a:srgbClr val="000000"/>
                  </a:solidFill>
                </a:uFill>
                <a:latin typeface="Calibri" panose="020F0502020204030204" pitchFamily="34" charset="0"/>
              </a:rPr>
              <a:t>ПРИМЕНЯТЬ</a:t>
            </a:r>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1. включить лазер, разблокируйте его и </a:t>
            </a:r>
            <a:r>
              <a:rPr lang="ru-RU" sz="800" dirty="0" smtClean="0">
                <a:solidFill>
                  <a:srgbClr val="979797"/>
                </a:solidFill>
                <a:uFill>
                  <a:solidFill>
                    <a:srgbClr val="000000"/>
                  </a:solidFill>
                </a:uFill>
                <a:latin typeface="Calibri" panose="020F0502020204030204" pitchFamily="34" charset="0"/>
              </a:rPr>
              <a:t>установите необходимый УРОВЕНЬ  ЭНЕРГИИ.</a:t>
            </a:r>
            <a:endParaRPr lang="ru-RU" sz="800" dirty="0">
              <a:solidFill>
                <a:srgbClr val="979797"/>
              </a:solidFill>
              <a:uFill>
                <a:solidFill>
                  <a:srgbClr val="000000"/>
                </a:solidFill>
              </a:uFill>
              <a:latin typeface="Calibri" panose="020F0502020204030204" pitchFamily="34" charset="0"/>
            </a:endParaRPr>
          </a:p>
        </p:txBody>
      </p:sp>
      <p:sp>
        <p:nvSpPr>
          <p:cNvPr id="4" name="Прямоугольник 3"/>
          <p:cNvSpPr/>
          <p:nvPr/>
        </p:nvSpPr>
        <p:spPr>
          <a:xfrm>
            <a:off x="105482" y="1850081"/>
            <a:ext cx="2300831" cy="1815882"/>
          </a:xfrm>
          <a:prstGeom prst="rect">
            <a:avLst/>
          </a:prstGeom>
        </p:spPr>
        <p:txBody>
          <a:bodyPr wrap="square">
            <a:spAutoFit/>
          </a:bodyPr>
          <a:lstStyle/>
          <a:p>
            <a:pPr lvl="0" algn="just"/>
            <a:r>
              <a:rPr lang="ru-RU" sz="800" dirty="0">
                <a:solidFill>
                  <a:srgbClr val="979797"/>
                </a:solidFill>
                <a:uFill>
                  <a:solidFill>
                    <a:srgbClr val="000000"/>
                  </a:solidFill>
                </a:uFill>
                <a:latin typeface="Calibri" panose="020F0502020204030204" pitchFamily="34" charset="0"/>
              </a:rPr>
              <a:t>2. Приложите и удерживайте аппликатор на коже, пока не услышите два звуковых сигнала.</a:t>
            </a:r>
          </a:p>
          <a:p>
            <a:pPr lvl="0" algn="just"/>
            <a:r>
              <a:rPr lang="ru-RU" sz="800" dirty="0">
                <a:solidFill>
                  <a:srgbClr val="979797"/>
                </a:solidFill>
                <a:uFill>
                  <a:solidFill>
                    <a:srgbClr val="000000"/>
                  </a:solidFill>
                </a:uFill>
                <a:latin typeface="Calibri" panose="020F0502020204030204" pitchFamily="34" charset="0"/>
              </a:rPr>
              <a:t>• Если вы не слышите звуковые сигналы, убедитесь, что аппликатор расположен горизонтально вашей коже.</a:t>
            </a:r>
          </a:p>
          <a:p>
            <a:pPr lvl="0" algn="just"/>
            <a:r>
              <a:rPr lang="ru-RU" sz="800" dirty="0">
                <a:solidFill>
                  <a:srgbClr val="979797"/>
                </a:solidFill>
                <a:uFill>
                  <a:solidFill>
                    <a:srgbClr val="000000"/>
                  </a:solidFill>
                </a:uFill>
                <a:latin typeface="Calibri" panose="020F0502020204030204" pitchFamily="34" charset="0"/>
              </a:rPr>
              <a:t>Лазер будет испускать импульс, когда все окно плотно соприкасается с вашей кожей.</a:t>
            </a:r>
          </a:p>
          <a:p>
            <a:pPr lvl="0" algn="just"/>
            <a:r>
              <a:rPr lang="ru-RU" sz="800" dirty="0">
                <a:solidFill>
                  <a:srgbClr val="979797"/>
                </a:solidFill>
                <a:uFill>
                  <a:solidFill>
                    <a:srgbClr val="000000"/>
                  </a:solidFill>
                </a:uFill>
                <a:latin typeface="Calibri" panose="020F0502020204030204" pitchFamily="34" charset="0"/>
              </a:rPr>
              <a:t>• Если вы услышите гудящий тон вместо </a:t>
            </a:r>
            <a:r>
              <a:rPr lang="ru-RU" sz="800" dirty="0" smtClean="0">
                <a:solidFill>
                  <a:srgbClr val="979797"/>
                </a:solidFill>
                <a:uFill>
                  <a:solidFill>
                    <a:srgbClr val="000000"/>
                  </a:solidFill>
                </a:uFill>
                <a:latin typeface="Calibri" panose="020F0502020204030204" pitchFamily="34" charset="0"/>
              </a:rPr>
              <a:t>второго Звукового </a:t>
            </a:r>
            <a:r>
              <a:rPr lang="ru-RU" sz="800" dirty="0">
                <a:solidFill>
                  <a:srgbClr val="979797"/>
                </a:solidFill>
                <a:uFill>
                  <a:solidFill>
                    <a:srgbClr val="000000"/>
                  </a:solidFill>
                </a:uFill>
                <a:latin typeface="Calibri" panose="020F0502020204030204" pitchFamily="34" charset="0"/>
              </a:rPr>
              <a:t>сигнала, это означает, что вы подняли устройство от кожи до того, как импульс был закончен.</a:t>
            </a:r>
          </a:p>
          <a:p>
            <a:pPr lvl="0" algn="just"/>
            <a:r>
              <a:rPr lang="ru-RU" sz="800" dirty="0">
                <a:solidFill>
                  <a:srgbClr val="979797"/>
                </a:solidFill>
                <a:uFill>
                  <a:solidFill>
                    <a:srgbClr val="000000"/>
                  </a:solidFill>
                </a:uFill>
                <a:latin typeface="Calibri" panose="020F0502020204030204" pitchFamily="34" charset="0"/>
              </a:rPr>
              <a:t>• Не перемещайте окно обработки между первым и вторым сигналом, так как это нарушит лазерный импульс и снизит его эффективность</a:t>
            </a:r>
            <a:r>
              <a:rPr lang="ru-RU" sz="800" dirty="0" smtClean="0">
                <a:solidFill>
                  <a:srgbClr val="979797"/>
                </a:solidFill>
                <a:uFill>
                  <a:solidFill>
                    <a:srgbClr val="000000"/>
                  </a:solidFill>
                </a:uFill>
                <a:latin typeface="Calibri" panose="020F0502020204030204" pitchFamily="34" charset="0"/>
              </a:rPr>
              <a:t>.</a:t>
            </a:r>
            <a:endParaRPr lang="ru-RU" sz="800" dirty="0">
              <a:solidFill>
                <a:srgbClr val="979797"/>
              </a:solidFill>
              <a:uFill>
                <a:solidFill>
                  <a:srgbClr val="000000"/>
                </a:solidFill>
              </a:uFill>
              <a:latin typeface="Calibri" panose="020F0502020204030204" pitchFamily="34" charset="0"/>
            </a:endParaRPr>
          </a:p>
        </p:txBody>
      </p:sp>
      <p:grpSp>
        <p:nvGrpSpPr>
          <p:cNvPr id="6" name="Group 85537"/>
          <p:cNvGrpSpPr/>
          <p:nvPr/>
        </p:nvGrpSpPr>
        <p:grpSpPr>
          <a:xfrm>
            <a:off x="804355" y="795114"/>
            <a:ext cx="749222" cy="926873"/>
            <a:chOff x="0" y="0"/>
            <a:chExt cx="749284" cy="927028"/>
          </a:xfrm>
        </p:grpSpPr>
        <p:sp>
          <p:nvSpPr>
            <p:cNvPr id="7" name="Shape 1294"/>
            <p:cNvSpPr/>
            <p:nvPr/>
          </p:nvSpPr>
          <p:spPr>
            <a:xfrm>
              <a:off x="201369" y="425820"/>
              <a:ext cx="196037" cy="196037"/>
            </a:xfrm>
            <a:custGeom>
              <a:avLst/>
              <a:gdLst/>
              <a:ahLst/>
              <a:cxnLst/>
              <a:rect l="0" t="0" r="0" b="0"/>
              <a:pathLst>
                <a:path w="196037" h="196037">
                  <a:moveTo>
                    <a:pt x="98019" y="0"/>
                  </a:moveTo>
                  <a:cubicBezTo>
                    <a:pt x="152146" y="0"/>
                    <a:pt x="196037" y="43879"/>
                    <a:pt x="196037" y="98019"/>
                  </a:cubicBezTo>
                  <a:cubicBezTo>
                    <a:pt x="196037" y="152159"/>
                    <a:pt x="152146" y="196037"/>
                    <a:pt x="98019" y="196037"/>
                  </a:cubicBezTo>
                  <a:cubicBezTo>
                    <a:pt x="43878" y="196037"/>
                    <a:pt x="0" y="152159"/>
                    <a:pt x="0" y="98019"/>
                  </a:cubicBezTo>
                  <a:cubicBezTo>
                    <a:pt x="0" y="43879"/>
                    <a:pt x="43878" y="0"/>
                    <a:pt x="98019" y="0"/>
                  </a:cubicBezTo>
                  <a:close/>
                </a:path>
              </a:pathLst>
            </a:custGeom>
            <a:ln w="0" cap="flat">
              <a:miter lim="127000"/>
            </a:ln>
          </p:spPr>
          <p:style>
            <a:lnRef idx="0">
              <a:srgbClr val="000000">
                <a:alpha val="0"/>
              </a:srgbClr>
            </a:lnRef>
            <a:fillRef idx="1">
              <a:srgbClr val="7FAA8A"/>
            </a:fillRef>
            <a:effectRef idx="0">
              <a:scrgbClr r="0" g="0" b="0"/>
            </a:effectRef>
            <a:fontRef idx="none"/>
          </p:style>
          <p:txBody>
            <a:bodyPr/>
            <a:lstStyle/>
            <a:p>
              <a:endParaRPr lang="ru-RU"/>
            </a:p>
          </p:txBody>
        </p:sp>
        <p:sp>
          <p:nvSpPr>
            <p:cNvPr id="8" name="Shape 1295"/>
            <p:cNvSpPr/>
            <p:nvPr/>
          </p:nvSpPr>
          <p:spPr>
            <a:xfrm>
              <a:off x="234347" y="451696"/>
              <a:ext cx="429532" cy="472385"/>
            </a:xfrm>
            <a:custGeom>
              <a:avLst/>
              <a:gdLst/>
              <a:ahLst/>
              <a:cxnLst/>
              <a:rect l="0" t="0" r="0" b="0"/>
              <a:pathLst>
                <a:path w="429532" h="472385">
                  <a:moveTo>
                    <a:pt x="59274" y="7107"/>
                  </a:moveTo>
                  <a:cubicBezTo>
                    <a:pt x="100938" y="0"/>
                    <a:pt x="140779" y="65040"/>
                    <a:pt x="172161" y="110468"/>
                  </a:cubicBezTo>
                  <a:cubicBezTo>
                    <a:pt x="208039" y="162373"/>
                    <a:pt x="302298" y="275809"/>
                    <a:pt x="341325" y="325974"/>
                  </a:cubicBezTo>
                  <a:cubicBezTo>
                    <a:pt x="380352" y="376139"/>
                    <a:pt x="397472" y="408042"/>
                    <a:pt x="416001" y="445456"/>
                  </a:cubicBezTo>
                  <a:lnTo>
                    <a:pt x="429532" y="472385"/>
                  </a:lnTo>
                  <a:lnTo>
                    <a:pt x="220047" y="472385"/>
                  </a:lnTo>
                  <a:lnTo>
                    <a:pt x="187685" y="417749"/>
                  </a:lnTo>
                  <a:cubicBezTo>
                    <a:pt x="176330" y="396878"/>
                    <a:pt x="165316" y="375511"/>
                    <a:pt x="154953" y="356048"/>
                  </a:cubicBezTo>
                  <a:cubicBezTo>
                    <a:pt x="134201" y="317110"/>
                    <a:pt x="108521" y="270234"/>
                    <a:pt x="81382" y="232121"/>
                  </a:cubicBezTo>
                  <a:cubicBezTo>
                    <a:pt x="54242" y="193996"/>
                    <a:pt x="49924" y="183239"/>
                    <a:pt x="27051" y="136998"/>
                  </a:cubicBezTo>
                  <a:cubicBezTo>
                    <a:pt x="4191" y="90758"/>
                    <a:pt x="0" y="43895"/>
                    <a:pt x="41326" y="14837"/>
                  </a:cubicBezTo>
                  <a:cubicBezTo>
                    <a:pt x="47333" y="10609"/>
                    <a:pt x="53322" y="8122"/>
                    <a:pt x="59274" y="7107"/>
                  </a:cubicBezTo>
                  <a:close/>
                </a:path>
              </a:pathLst>
            </a:custGeom>
            <a:ln w="1384" cap="flat">
              <a:miter lim="100000"/>
            </a:ln>
          </p:spPr>
          <p:style>
            <a:lnRef idx="1">
              <a:srgbClr val="979797"/>
            </a:lnRef>
            <a:fillRef idx="1">
              <a:srgbClr val="FFFFFF"/>
            </a:fillRef>
            <a:effectRef idx="0">
              <a:scrgbClr r="0" g="0" b="0"/>
            </a:effectRef>
            <a:fontRef idx="none"/>
          </p:style>
          <p:txBody>
            <a:bodyPr/>
            <a:lstStyle/>
            <a:p>
              <a:endParaRPr lang="ru-RU"/>
            </a:p>
          </p:txBody>
        </p:sp>
        <p:sp>
          <p:nvSpPr>
            <p:cNvPr id="9" name="Shape 1296"/>
            <p:cNvSpPr/>
            <p:nvPr/>
          </p:nvSpPr>
          <p:spPr>
            <a:xfrm>
              <a:off x="255083" y="483315"/>
              <a:ext cx="152743" cy="118529"/>
            </a:xfrm>
            <a:custGeom>
              <a:avLst/>
              <a:gdLst/>
              <a:ahLst/>
              <a:cxnLst/>
              <a:rect l="0" t="0" r="0" b="0"/>
              <a:pathLst>
                <a:path w="152743" h="118529">
                  <a:moveTo>
                    <a:pt x="0" y="4686"/>
                  </a:moveTo>
                  <a:cubicBezTo>
                    <a:pt x="0" y="4686"/>
                    <a:pt x="1829" y="8115"/>
                    <a:pt x="4775" y="13576"/>
                  </a:cubicBezTo>
                  <a:cubicBezTo>
                    <a:pt x="14935" y="32449"/>
                    <a:pt x="38506" y="75603"/>
                    <a:pt x="46634" y="85915"/>
                  </a:cubicBezTo>
                  <a:cubicBezTo>
                    <a:pt x="72377" y="118529"/>
                    <a:pt x="112801" y="113106"/>
                    <a:pt x="132779" y="98222"/>
                  </a:cubicBezTo>
                  <a:cubicBezTo>
                    <a:pt x="152743" y="83325"/>
                    <a:pt x="118631" y="41402"/>
                    <a:pt x="109322" y="26543"/>
                  </a:cubicBezTo>
                  <a:cubicBezTo>
                    <a:pt x="100000" y="11709"/>
                    <a:pt x="91935" y="0"/>
                    <a:pt x="91935" y="0"/>
                  </a:cubicBezTo>
                </a:path>
              </a:pathLst>
            </a:custGeom>
            <a:ln w="1384"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10" name="Shape 1297"/>
            <p:cNvSpPr/>
            <p:nvPr/>
          </p:nvSpPr>
          <p:spPr>
            <a:xfrm>
              <a:off x="259852" y="464331"/>
              <a:ext cx="71526" cy="32563"/>
            </a:xfrm>
            <a:custGeom>
              <a:avLst/>
              <a:gdLst/>
              <a:ahLst/>
              <a:cxnLst/>
              <a:rect l="0" t="0" r="0" b="0"/>
              <a:pathLst>
                <a:path w="71526" h="32563">
                  <a:moveTo>
                    <a:pt x="0" y="32563"/>
                  </a:moveTo>
                  <a:cubicBezTo>
                    <a:pt x="0" y="32563"/>
                    <a:pt x="12040" y="7036"/>
                    <a:pt x="42774" y="2476"/>
                  </a:cubicBezTo>
                  <a:cubicBezTo>
                    <a:pt x="59449" y="0"/>
                    <a:pt x="71526" y="5144"/>
                    <a:pt x="67678" y="3137"/>
                  </a:cubicBezTo>
                </a:path>
              </a:pathLst>
            </a:custGeom>
            <a:ln w="1384"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11" name="Shape 1298"/>
            <p:cNvSpPr/>
            <p:nvPr/>
          </p:nvSpPr>
          <p:spPr>
            <a:xfrm>
              <a:off x="208775" y="57953"/>
              <a:ext cx="8738" cy="33401"/>
            </a:xfrm>
            <a:custGeom>
              <a:avLst/>
              <a:gdLst/>
              <a:ahLst/>
              <a:cxnLst/>
              <a:rect l="0" t="0" r="0" b="0"/>
              <a:pathLst>
                <a:path w="8738" h="33401">
                  <a:moveTo>
                    <a:pt x="8738" y="0"/>
                  </a:moveTo>
                  <a:lnTo>
                    <a:pt x="8738" y="33401"/>
                  </a:lnTo>
                  <a:cubicBezTo>
                    <a:pt x="2743" y="30074"/>
                    <a:pt x="0" y="28931"/>
                    <a:pt x="0" y="28931"/>
                  </a:cubicBezTo>
                  <a:lnTo>
                    <a:pt x="0" y="4153"/>
                  </a:lnTo>
                  <a:cubicBezTo>
                    <a:pt x="0" y="4153"/>
                    <a:pt x="3556" y="2413"/>
                    <a:pt x="8738"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12" name="Shape 1299"/>
            <p:cNvSpPr/>
            <p:nvPr/>
          </p:nvSpPr>
          <p:spPr>
            <a:xfrm>
              <a:off x="220936" y="37439"/>
              <a:ext cx="75591" cy="264740"/>
            </a:xfrm>
            <a:custGeom>
              <a:avLst/>
              <a:gdLst/>
              <a:ahLst/>
              <a:cxnLst/>
              <a:rect l="0" t="0" r="0" b="0"/>
              <a:pathLst>
                <a:path w="75591" h="264740">
                  <a:moveTo>
                    <a:pt x="75591" y="0"/>
                  </a:moveTo>
                  <a:lnTo>
                    <a:pt x="75591" y="14017"/>
                  </a:lnTo>
                  <a:lnTo>
                    <a:pt x="74905" y="13891"/>
                  </a:lnTo>
                  <a:cubicBezTo>
                    <a:pt x="70975" y="13852"/>
                    <a:pt x="67443" y="14165"/>
                    <a:pt x="64808" y="14569"/>
                  </a:cubicBezTo>
                  <a:cubicBezTo>
                    <a:pt x="54267" y="16181"/>
                    <a:pt x="43256" y="19877"/>
                    <a:pt x="42545" y="21020"/>
                  </a:cubicBezTo>
                  <a:cubicBezTo>
                    <a:pt x="41694" y="22379"/>
                    <a:pt x="41364" y="25440"/>
                    <a:pt x="40767" y="31295"/>
                  </a:cubicBezTo>
                  <a:cubicBezTo>
                    <a:pt x="40170" y="37162"/>
                    <a:pt x="39535" y="65991"/>
                    <a:pt x="59030" y="74881"/>
                  </a:cubicBezTo>
                  <a:cubicBezTo>
                    <a:pt x="63125" y="76751"/>
                    <a:pt x="67148" y="77803"/>
                    <a:pt x="71010" y="78231"/>
                  </a:cubicBezTo>
                  <a:lnTo>
                    <a:pt x="75591" y="78071"/>
                  </a:lnTo>
                  <a:lnTo>
                    <a:pt x="75591" y="264699"/>
                  </a:lnTo>
                  <a:lnTo>
                    <a:pt x="74143" y="264705"/>
                  </a:lnTo>
                  <a:cubicBezTo>
                    <a:pt x="58341" y="264740"/>
                    <a:pt x="42812" y="264720"/>
                    <a:pt x="38926" y="264543"/>
                  </a:cubicBezTo>
                  <a:cubicBezTo>
                    <a:pt x="32487" y="264251"/>
                    <a:pt x="29477" y="262892"/>
                    <a:pt x="28600" y="259641"/>
                  </a:cubicBezTo>
                  <a:cubicBezTo>
                    <a:pt x="27711" y="256389"/>
                    <a:pt x="31687" y="256250"/>
                    <a:pt x="35865" y="246979"/>
                  </a:cubicBezTo>
                  <a:cubicBezTo>
                    <a:pt x="35865" y="246979"/>
                    <a:pt x="45072" y="229567"/>
                    <a:pt x="47981" y="214543"/>
                  </a:cubicBezTo>
                  <a:cubicBezTo>
                    <a:pt x="50902" y="199506"/>
                    <a:pt x="51892" y="192064"/>
                    <a:pt x="53213" y="176481"/>
                  </a:cubicBezTo>
                  <a:cubicBezTo>
                    <a:pt x="54547" y="160898"/>
                    <a:pt x="55410" y="148122"/>
                    <a:pt x="54864" y="135727"/>
                  </a:cubicBezTo>
                  <a:cubicBezTo>
                    <a:pt x="54305" y="123344"/>
                    <a:pt x="53708" y="115851"/>
                    <a:pt x="51460" y="110009"/>
                  </a:cubicBezTo>
                  <a:cubicBezTo>
                    <a:pt x="49187" y="104167"/>
                    <a:pt x="46660" y="96903"/>
                    <a:pt x="43574" y="92547"/>
                  </a:cubicBezTo>
                  <a:cubicBezTo>
                    <a:pt x="40500" y="88203"/>
                    <a:pt x="29921" y="74487"/>
                    <a:pt x="12624" y="63527"/>
                  </a:cubicBezTo>
                  <a:cubicBezTo>
                    <a:pt x="7023" y="59984"/>
                    <a:pt x="3620" y="57253"/>
                    <a:pt x="0" y="55183"/>
                  </a:cubicBezTo>
                  <a:lnTo>
                    <a:pt x="0" y="19471"/>
                  </a:lnTo>
                  <a:cubicBezTo>
                    <a:pt x="9017" y="15318"/>
                    <a:pt x="20396" y="9819"/>
                    <a:pt x="28245" y="7545"/>
                  </a:cubicBezTo>
                  <a:cubicBezTo>
                    <a:pt x="28245" y="7545"/>
                    <a:pt x="41211" y="3166"/>
                    <a:pt x="59599" y="977"/>
                  </a:cubicBezTo>
                  <a:lnTo>
                    <a:pt x="75591" y="0"/>
                  </a:ln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13" name="Shape 1300"/>
            <p:cNvSpPr/>
            <p:nvPr/>
          </p:nvSpPr>
          <p:spPr>
            <a:xfrm>
              <a:off x="296526" y="37199"/>
              <a:ext cx="59296" cy="264939"/>
            </a:xfrm>
            <a:custGeom>
              <a:avLst/>
              <a:gdLst/>
              <a:ahLst/>
              <a:cxnLst/>
              <a:rect l="0" t="0" r="0" b="0"/>
              <a:pathLst>
                <a:path w="59296" h="264939">
                  <a:moveTo>
                    <a:pt x="3924" y="0"/>
                  </a:moveTo>
                  <a:cubicBezTo>
                    <a:pt x="40348" y="0"/>
                    <a:pt x="59296" y="20269"/>
                    <a:pt x="59296" y="47435"/>
                  </a:cubicBezTo>
                  <a:cubicBezTo>
                    <a:pt x="59296" y="67170"/>
                    <a:pt x="43713" y="81991"/>
                    <a:pt x="40855" y="84976"/>
                  </a:cubicBezTo>
                  <a:cubicBezTo>
                    <a:pt x="37985" y="87948"/>
                    <a:pt x="32093" y="93396"/>
                    <a:pt x="27571" y="102540"/>
                  </a:cubicBezTo>
                  <a:cubicBezTo>
                    <a:pt x="23063" y="111684"/>
                    <a:pt x="21742" y="128537"/>
                    <a:pt x="21793" y="136690"/>
                  </a:cubicBezTo>
                  <a:cubicBezTo>
                    <a:pt x="21844" y="144831"/>
                    <a:pt x="23164" y="173698"/>
                    <a:pt x="24765" y="185699"/>
                  </a:cubicBezTo>
                  <a:cubicBezTo>
                    <a:pt x="26365" y="197701"/>
                    <a:pt x="29286" y="218135"/>
                    <a:pt x="31381" y="227063"/>
                  </a:cubicBezTo>
                  <a:cubicBezTo>
                    <a:pt x="33477" y="235979"/>
                    <a:pt x="35229" y="244577"/>
                    <a:pt x="38430" y="250076"/>
                  </a:cubicBezTo>
                  <a:cubicBezTo>
                    <a:pt x="41618" y="255588"/>
                    <a:pt x="43827" y="257391"/>
                    <a:pt x="43827" y="258724"/>
                  </a:cubicBezTo>
                  <a:cubicBezTo>
                    <a:pt x="43827" y="261950"/>
                    <a:pt x="40309" y="264744"/>
                    <a:pt x="35407" y="264782"/>
                  </a:cubicBezTo>
                  <a:cubicBezTo>
                    <a:pt x="32918" y="264801"/>
                    <a:pt x="27655" y="264833"/>
                    <a:pt x="21038" y="264864"/>
                  </a:cubicBezTo>
                  <a:lnTo>
                    <a:pt x="0" y="264939"/>
                  </a:lnTo>
                  <a:lnTo>
                    <a:pt x="0" y="78310"/>
                  </a:lnTo>
                  <a:lnTo>
                    <a:pt x="6434" y="78084"/>
                  </a:lnTo>
                  <a:cubicBezTo>
                    <a:pt x="13338" y="76841"/>
                    <a:pt x="19247" y="73889"/>
                    <a:pt x="23457" y="70790"/>
                  </a:cubicBezTo>
                  <a:cubicBezTo>
                    <a:pt x="31864" y="64579"/>
                    <a:pt x="39420" y="49213"/>
                    <a:pt x="32029" y="31115"/>
                  </a:cubicBezTo>
                  <a:cubicBezTo>
                    <a:pt x="29257" y="24328"/>
                    <a:pt x="24026" y="20112"/>
                    <a:pt x="18014" y="17577"/>
                  </a:cubicBezTo>
                  <a:lnTo>
                    <a:pt x="0" y="14257"/>
                  </a:lnTo>
                  <a:lnTo>
                    <a:pt x="0" y="240"/>
                  </a:lnTo>
                  <a:lnTo>
                    <a:pt x="3924" y="0"/>
                  </a:ln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14" name="Shape 1301"/>
            <p:cNvSpPr/>
            <p:nvPr/>
          </p:nvSpPr>
          <p:spPr>
            <a:xfrm>
              <a:off x="385825" y="99601"/>
              <a:ext cx="109296" cy="46622"/>
            </a:xfrm>
            <a:custGeom>
              <a:avLst/>
              <a:gdLst/>
              <a:ahLst/>
              <a:cxnLst/>
              <a:rect l="0" t="0" r="0" b="0"/>
              <a:pathLst>
                <a:path w="109296" h="46622">
                  <a:moveTo>
                    <a:pt x="22111" y="0"/>
                  </a:moveTo>
                  <a:lnTo>
                    <a:pt x="96457" y="0"/>
                  </a:lnTo>
                  <a:cubicBezTo>
                    <a:pt x="103530" y="0"/>
                    <a:pt x="109296" y="5753"/>
                    <a:pt x="109296" y="12827"/>
                  </a:cubicBezTo>
                  <a:lnTo>
                    <a:pt x="109296" y="18961"/>
                  </a:lnTo>
                  <a:cubicBezTo>
                    <a:pt x="109296" y="19825"/>
                    <a:pt x="108598" y="20523"/>
                    <a:pt x="107734" y="20523"/>
                  </a:cubicBezTo>
                  <a:cubicBezTo>
                    <a:pt x="106871" y="20523"/>
                    <a:pt x="106159" y="19825"/>
                    <a:pt x="106159" y="18961"/>
                  </a:cubicBezTo>
                  <a:lnTo>
                    <a:pt x="106159" y="12827"/>
                  </a:lnTo>
                  <a:cubicBezTo>
                    <a:pt x="106159" y="7480"/>
                    <a:pt x="101816" y="3137"/>
                    <a:pt x="96457" y="3137"/>
                  </a:cubicBezTo>
                  <a:lnTo>
                    <a:pt x="22111" y="3137"/>
                  </a:lnTo>
                  <a:cubicBezTo>
                    <a:pt x="17272" y="3137"/>
                    <a:pt x="12421" y="6134"/>
                    <a:pt x="12421" y="12827"/>
                  </a:cubicBezTo>
                  <a:cubicBezTo>
                    <a:pt x="12421" y="13703"/>
                    <a:pt x="11709" y="14402"/>
                    <a:pt x="10833" y="14402"/>
                  </a:cubicBezTo>
                  <a:cubicBezTo>
                    <a:pt x="3137" y="14402"/>
                    <a:pt x="3137" y="14402"/>
                    <a:pt x="3137" y="21857"/>
                  </a:cubicBezTo>
                  <a:lnTo>
                    <a:pt x="3137" y="25489"/>
                  </a:lnTo>
                  <a:cubicBezTo>
                    <a:pt x="3137" y="32220"/>
                    <a:pt x="3137" y="32220"/>
                    <a:pt x="10833" y="32220"/>
                  </a:cubicBezTo>
                  <a:cubicBezTo>
                    <a:pt x="11709" y="32220"/>
                    <a:pt x="12421" y="32931"/>
                    <a:pt x="12421" y="33795"/>
                  </a:cubicBezTo>
                  <a:cubicBezTo>
                    <a:pt x="12421" y="39865"/>
                    <a:pt x="16040" y="43497"/>
                    <a:pt x="22111" y="43497"/>
                  </a:cubicBezTo>
                  <a:lnTo>
                    <a:pt x="96457" y="43497"/>
                  </a:lnTo>
                  <a:cubicBezTo>
                    <a:pt x="101816" y="43497"/>
                    <a:pt x="106159" y="39141"/>
                    <a:pt x="106159" y="33795"/>
                  </a:cubicBezTo>
                  <a:lnTo>
                    <a:pt x="106159" y="28385"/>
                  </a:lnTo>
                  <a:cubicBezTo>
                    <a:pt x="106159" y="27521"/>
                    <a:pt x="106871" y="26822"/>
                    <a:pt x="107734" y="26822"/>
                  </a:cubicBezTo>
                  <a:cubicBezTo>
                    <a:pt x="108598" y="26822"/>
                    <a:pt x="109296" y="27521"/>
                    <a:pt x="109296" y="28385"/>
                  </a:cubicBezTo>
                  <a:lnTo>
                    <a:pt x="109296" y="33795"/>
                  </a:lnTo>
                  <a:cubicBezTo>
                    <a:pt x="109296" y="40869"/>
                    <a:pt x="103530" y="46622"/>
                    <a:pt x="96457" y="46622"/>
                  </a:cubicBezTo>
                  <a:lnTo>
                    <a:pt x="22111" y="46622"/>
                  </a:lnTo>
                  <a:cubicBezTo>
                    <a:pt x="14834" y="46622"/>
                    <a:pt x="9982" y="42253"/>
                    <a:pt x="9347" y="35344"/>
                  </a:cubicBezTo>
                  <a:cubicBezTo>
                    <a:pt x="1105" y="35268"/>
                    <a:pt x="0" y="34303"/>
                    <a:pt x="0" y="25489"/>
                  </a:cubicBezTo>
                  <a:lnTo>
                    <a:pt x="0" y="21857"/>
                  </a:lnTo>
                  <a:cubicBezTo>
                    <a:pt x="0" y="13068"/>
                    <a:pt x="1181" y="11443"/>
                    <a:pt x="9347" y="11290"/>
                  </a:cubicBezTo>
                  <a:cubicBezTo>
                    <a:pt x="10020" y="4572"/>
                    <a:pt x="15088" y="0"/>
                    <a:pt x="22111"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15" name="Shape 1302"/>
            <p:cNvSpPr/>
            <p:nvPr/>
          </p:nvSpPr>
          <p:spPr>
            <a:xfrm>
              <a:off x="425713" y="107446"/>
              <a:ext cx="37529" cy="30924"/>
            </a:xfrm>
            <a:custGeom>
              <a:avLst/>
              <a:gdLst/>
              <a:ahLst/>
              <a:cxnLst/>
              <a:rect l="0" t="0" r="0" b="0"/>
              <a:pathLst>
                <a:path w="37529" h="30924">
                  <a:moveTo>
                    <a:pt x="0" y="0"/>
                  </a:moveTo>
                  <a:lnTo>
                    <a:pt x="29312" y="0"/>
                  </a:lnTo>
                  <a:lnTo>
                    <a:pt x="37529" y="30924"/>
                  </a:lnTo>
                  <a:lnTo>
                    <a:pt x="8217" y="30924"/>
                  </a:lnTo>
                  <a:lnTo>
                    <a:pt x="0" y="0"/>
                  </a:ln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16" name="Shape 1303"/>
            <p:cNvSpPr/>
            <p:nvPr/>
          </p:nvSpPr>
          <p:spPr>
            <a:xfrm>
              <a:off x="401510" y="107446"/>
              <a:ext cx="27673" cy="30924"/>
            </a:xfrm>
            <a:custGeom>
              <a:avLst/>
              <a:gdLst/>
              <a:ahLst/>
              <a:cxnLst/>
              <a:rect l="0" t="0" r="0" b="0"/>
              <a:pathLst>
                <a:path w="27673" h="30924">
                  <a:moveTo>
                    <a:pt x="3810" y="0"/>
                  </a:moveTo>
                  <a:lnTo>
                    <a:pt x="19444" y="0"/>
                  </a:lnTo>
                  <a:lnTo>
                    <a:pt x="27673" y="30924"/>
                  </a:lnTo>
                  <a:lnTo>
                    <a:pt x="3810" y="30924"/>
                  </a:lnTo>
                  <a:cubicBezTo>
                    <a:pt x="1702" y="30924"/>
                    <a:pt x="0" y="29223"/>
                    <a:pt x="0" y="27115"/>
                  </a:cubicBezTo>
                  <a:lnTo>
                    <a:pt x="0" y="3810"/>
                  </a:lnTo>
                  <a:cubicBezTo>
                    <a:pt x="0" y="1715"/>
                    <a:pt x="1702" y="0"/>
                    <a:pt x="3810"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17" name="Shape 1304"/>
            <p:cNvSpPr/>
            <p:nvPr/>
          </p:nvSpPr>
          <p:spPr>
            <a:xfrm>
              <a:off x="459776" y="107446"/>
              <a:ext cx="28943" cy="30924"/>
            </a:xfrm>
            <a:custGeom>
              <a:avLst/>
              <a:gdLst/>
              <a:ahLst/>
              <a:cxnLst/>
              <a:rect l="0" t="0" r="0" b="0"/>
              <a:pathLst>
                <a:path w="28943" h="30924">
                  <a:moveTo>
                    <a:pt x="0" y="0"/>
                  </a:moveTo>
                  <a:lnTo>
                    <a:pt x="25133" y="0"/>
                  </a:lnTo>
                  <a:cubicBezTo>
                    <a:pt x="27241" y="0"/>
                    <a:pt x="28943" y="1715"/>
                    <a:pt x="28943" y="3810"/>
                  </a:cubicBezTo>
                  <a:lnTo>
                    <a:pt x="28943" y="27115"/>
                  </a:lnTo>
                  <a:cubicBezTo>
                    <a:pt x="28943" y="29223"/>
                    <a:pt x="27241" y="30924"/>
                    <a:pt x="25133" y="30924"/>
                  </a:cubicBezTo>
                  <a:lnTo>
                    <a:pt x="8217" y="30924"/>
                  </a:lnTo>
                  <a:lnTo>
                    <a:pt x="0" y="0"/>
                  </a:ln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18" name="Shape 1305"/>
            <p:cNvSpPr/>
            <p:nvPr/>
          </p:nvSpPr>
          <p:spPr>
            <a:xfrm>
              <a:off x="251414" y="312514"/>
              <a:ext cx="16345" cy="16358"/>
            </a:xfrm>
            <a:custGeom>
              <a:avLst/>
              <a:gdLst/>
              <a:ahLst/>
              <a:cxnLst/>
              <a:rect l="0" t="0" r="0" b="0"/>
              <a:pathLst>
                <a:path w="16345" h="16358">
                  <a:moveTo>
                    <a:pt x="2908" y="2908"/>
                  </a:moveTo>
                  <a:cubicBezTo>
                    <a:pt x="5817" y="0"/>
                    <a:pt x="10528" y="0"/>
                    <a:pt x="13437" y="2908"/>
                  </a:cubicBezTo>
                  <a:cubicBezTo>
                    <a:pt x="16345" y="5817"/>
                    <a:pt x="16345" y="10541"/>
                    <a:pt x="13437" y="13437"/>
                  </a:cubicBezTo>
                  <a:cubicBezTo>
                    <a:pt x="10528" y="16358"/>
                    <a:pt x="5817" y="16358"/>
                    <a:pt x="2908" y="13437"/>
                  </a:cubicBezTo>
                  <a:cubicBezTo>
                    <a:pt x="0" y="10541"/>
                    <a:pt x="0" y="5817"/>
                    <a:pt x="2908" y="2908"/>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19" name="Shape 1306"/>
            <p:cNvSpPr/>
            <p:nvPr/>
          </p:nvSpPr>
          <p:spPr>
            <a:xfrm>
              <a:off x="239983" y="330241"/>
              <a:ext cx="39218" cy="15646"/>
            </a:xfrm>
            <a:custGeom>
              <a:avLst/>
              <a:gdLst/>
              <a:ahLst/>
              <a:cxnLst/>
              <a:rect l="0" t="0" r="0" b="0"/>
              <a:pathLst>
                <a:path w="39218" h="15646">
                  <a:moveTo>
                    <a:pt x="1778" y="1791"/>
                  </a:moveTo>
                  <a:cubicBezTo>
                    <a:pt x="3569" y="0"/>
                    <a:pt x="6477" y="0"/>
                    <a:pt x="8268" y="1791"/>
                  </a:cubicBezTo>
                  <a:cubicBezTo>
                    <a:pt x="14516" y="8052"/>
                    <a:pt x="24689" y="8052"/>
                    <a:pt x="30950" y="1791"/>
                  </a:cubicBezTo>
                  <a:cubicBezTo>
                    <a:pt x="32741" y="0"/>
                    <a:pt x="35636" y="0"/>
                    <a:pt x="37440" y="1791"/>
                  </a:cubicBezTo>
                  <a:cubicBezTo>
                    <a:pt x="39218" y="3581"/>
                    <a:pt x="39218" y="6490"/>
                    <a:pt x="37440" y="8268"/>
                  </a:cubicBezTo>
                  <a:cubicBezTo>
                    <a:pt x="32525" y="13183"/>
                    <a:pt x="26060" y="15646"/>
                    <a:pt x="19609" y="15646"/>
                  </a:cubicBezTo>
                  <a:cubicBezTo>
                    <a:pt x="13157" y="15646"/>
                    <a:pt x="6693" y="13183"/>
                    <a:pt x="1778" y="8268"/>
                  </a:cubicBezTo>
                  <a:cubicBezTo>
                    <a:pt x="0" y="6490"/>
                    <a:pt x="0" y="3581"/>
                    <a:pt x="1778" y="1791"/>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20" name="Shape 1307"/>
            <p:cNvSpPr/>
            <p:nvPr/>
          </p:nvSpPr>
          <p:spPr>
            <a:xfrm>
              <a:off x="226872" y="342245"/>
              <a:ext cx="65430" cy="21069"/>
            </a:xfrm>
            <a:custGeom>
              <a:avLst/>
              <a:gdLst/>
              <a:ahLst/>
              <a:cxnLst/>
              <a:rect l="0" t="0" r="0" b="0"/>
              <a:pathLst>
                <a:path w="65430" h="21069">
                  <a:moveTo>
                    <a:pt x="1791" y="1803"/>
                  </a:moveTo>
                  <a:cubicBezTo>
                    <a:pt x="3581" y="13"/>
                    <a:pt x="6490" y="13"/>
                    <a:pt x="8268" y="1803"/>
                  </a:cubicBezTo>
                  <a:cubicBezTo>
                    <a:pt x="21755" y="15253"/>
                    <a:pt x="43675" y="15278"/>
                    <a:pt x="57163" y="1803"/>
                  </a:cubicBezTo>
                  <a:cubicBezTo>
                    <a:pt x="58941" y="0"/>
                    <a:pt x="61849" y="0"/>
                    <a:pt x="63640" y="1803"/>
                  </a:cubicBezTo>
                  <a:cubicBezTo>
                    <a:pt x="65430" y="3594"/>
                    <a:pt x="65430" y="6490"/>
                    <a:pt x="63640" y="8280"/>
                  </a:cubicBezTo>
                  <a:cubicBezTo>
                    <a:pt x="55118" y="16815"/>
                    <a:pt x="43917" y="21069"/>
                    <a:pt x="32715" y="21069"/>
                  </a:cubicBezTo>
                  <a:cubicBezTo>
                    <a:pt x="21514" y="21069"/>
                    <a:pt x="10325" y="16815"/>
                    <a:pt x="1791" y="8280"/>
                  </a:cubicBezTo>
                  <a:cubicBezTo>
                    <a:pt x="0" y="6490"/>
                    <a:pt x="0" y="3594"/>
                    <a:pt x="1791" y="1803"/>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21" name="Shape 1308"/>
            <p:cNvSpPr/>
            <p:nvPr/>
          </p:nvSpPr>
          <p:spPr>
            <a:xfrm>
              <a:off x="214984" y="355223"/>
              <a:ext cx="89205" cy="25971"/>
            </a:xfrm>
            <a:custGeom>
              <a:avLst/>
              <a:gdLst/>
              <a:ahLst/>
              <a:cxnLst/>
              <a:rect l="0" t="0" r="0" b="0"/>
              <a:pathLst>
                <a:path w="89205" h="25971">
                  <a:moveTo>
                    <a:pt x="1791" y="1791"/>
                  </a:moveTo>
                  <a:cubicBezTo>
                    <a:pt x="3594" y="0"/>
                    <a:pt x="6490" y="0"/>
                    <a:pt x="8280" y="1791"/>
                  </a:cubicBezTo>
                  <a:cubicBezTo>
                    <a:pt x="28308" y="21831"/>
                    <a:pt x="60896" y="21806"/>
                    <a:pt x="80924" y="1791"/>
                  </a:cubicBezTo>
                  <a:cubicBezTo>
                    <a:pt x="82715" y="0"/>
                    <a:pt x="85623" y="0"/>
                    <a:pt x="87414" y="1791"/>
                  </a:cubicBezTo>
                  <a:cubicBezTo>
                    <a:pt x="89205" y="3581"/>
                    <a:pt x="89205" y="6477"/>
                    <a:pt x="87414" y="8268"/>
                  </a:cubicBezTo>
                  <a:cubicBezTo>
                    <a:pt x="75603" y="20066"/>
                    <a:pt x="60109" y="25971"/>
                    <a:pt x="44602" y="25971"/>
                  </a:cubicBezTo>
                  <a:cubicBezTo>
                    <a:pt x="29096" y="25971"/>
                    <a:pt x="13602" y="20066"/>
                    <a:pt x="1791" y="8268"/>
                  </a:cubicBezTo>
                  <a:cubicBezTo>
                    <a:pt x="0" y="6477"/>
                    <a:pt x="0" y="3581"/>
                    <a:pt x="1791" y="1791"/>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22" name="Shape 1309"/>
            <p:cNvSpPr/>
            <p:nvPr/>
          </p:nvSpPr>
          <p:spPr>
            <a:xfrm>
              <a:off x="133349" y="86910"/>
              <a:ext cx="37325" cy="33706"/>
            </a:xfrm>
            <a:custGeom>
              <a:avLst/>
              <a:gdLst/>
              <a:ahLst/>
              <a:cxnLst/>
              <a:rect l="0" t="0" r="0" b="0"/>
              <a:pathLst>
                <a:path w="37325" h="33706">
                  <a:moveTo>
                    <a:pt x="18669" y="0"/>
                  </a:moveTo>
                  <a:cubicBezTo>
                    <a:pt x="28956" y="0"/>
                    <a:pt x="37325" y="8382"/>
                    <a:pt x="37325" y="18669"/>
                  </a:cubicBezTo>
                  <a:lnTo>
                    <a:pt x="37325" y="33706"/>
                  </a:lnTo>
                  <a:lnTo>
                    <a:pt x="30086" y="33706"/>
                  </a:lnTo>
                  <a:lnTo>
                    <a:pt x="30086" y="18669"/>
                  </a:lnTo>
                  <a:cubicBezTo>
                    <a:pt x="30086" y="12370"/>
                    <a:pt x="24956" y="7252"/>
                    <a:pt x="18669" y="7252"/>
                  </a:cubicBezTo>
                  <a:cubicBezTo>
                    <a:pt x="12370" y="7252"/>
                    <a:pt x="7252" y="12370"/>
                    <a:pt x="7252" y="18669"/>
                  </a:cubicBezTo>
                  <a:lnTo>
                    <a:pt x="7252" y="33706"/>
                  </a:lnTo>
                  <a:lnTo>
                    <a:pt x="0" y="33706"/>
                  </a:lnTo>
                  <a:lnTo>
                    <a:pt x="0" y="18669"/>
                  </a:lnTo>
                  <a:cubicBezTo>
                    <a:pt x="0" y="8382"/>
                    <a:pt x="8369" y="0"/>
                    <a:pt x="18669"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23" name="Shape 1310"/>
            <p:cNvSpPr/>
            <p:nvPr/>
          </p:nvSpPr>
          <p:spPr>
            <a:xfrm>
              <a:off x="124294" y="117716"/>
              <a:ext cx="27718" cy="55448"/>
            </a:xfrm>
            <a:custGeom>
              <a:avLst/>
              <a:gdLst/>
              <a:ahLst/>
              <a:cxnLst/>
              <a:rect l="0" t="0" r="0" b="0"/>
              <a:pathLst>
                <a:path w="27718" h="55448">
                  <a:moveTo>
                    <a:pt x="10427" y="0"/>
                  </a:moveTo>
                  <a:lnTo>
                    <a:pt x="27718" y="0"/>
                  </a:lnTo>
                  <a:lnTo>
                    <a:pt x="27718" y="13046"/>
                  </a:lnTo>
                  <a:lnTo>
                    <a:pt x="21823" y="15491"/>
                  </a:lnTo>
                  <a:cubicBezTo>
                    <a:pt x="20314" y="17002"/>
                    <a:pt x="19380" y="19088"/>
                    <a:pt x="19380" y="21387"/>
                  </a:cubicBezTo>
                  <a:cubicBezTo>
                    <a:pt x="19380" y="23698"/>
                    <a:pt x="20333" y="25794"/>
                    <a:pt x="21857" y="27305"/>
                  </a:cubicBezTo>
                  <a:lnTo>
                    <a:pt x="18987" y="41859"/>
                  </a:lnTo>
                  <a:lnTo>
                    <a:pt x="27718" y="41859"/>
                  </a:lnTo>
                  <a:lnTo>
                    <a:pt x="27718" y="55448"/>
                  </a:lnTo>
                  <a:lnTo>
                    <a:pt x="10427" y="55448"/>
                  </a:lnTo>
                  <a:cubicBezTo>
                    <a:pt x="4661" y="55448"/>
                    <a:pt x="0" y="50775"/>
                    <a:pt x="0" y="45009"/>
                  </a:cubicBezTo>
                  <a:lnTo>
                    <a:pt x="0" y="10439"/>
                  </a:lnTo>
                  <a:cubicBezTo>
                    <a:pt x="0" y="4674"/>
                    <a:pt x="4661" y="0"/>
                    <a:pt x="10427"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24" name="Shape 1311"/>
            <p:cNvSpPr/>
            <p:nvPr/>
          </p:nvSpPr>
          <p:spPr>
            <a:xfrm>
              <a:off x="152011" y="117716"/>
              <a:ext cx="27730" cy="55448"/>
            </a:xfrm>
            <a:custGeom>
              <a:avLst/>
              <a:gdLst/>
              <a:ahLst/>
              <a:cxnLst/>
              <a:rect l="0" t="0" r="0" b="0"/>
              <a:pathLst>
                <a:path w="27730" h="55448">
                  <a:moveTo>
                    <a:pt x="0" y="0"/>
                  </a:moveTo>
                  <a:lnTo>
                    <a:pt x="17291" y="0"/>
                  </a:lnTo>
                  <a:cubicBezTo>
                    <a:pt x="23057" y="0"/>
                    <a:pt x="27730" y="4674"/>
                    <a:pt x="27730" y="10439"/>
                  </a:cubicBezTo>
                  <a:lnTo>
                    <a:pt x="27730" y="45009"/>
                  </a:lnTo>
                  <a:cubicBezTo>
                    <a:pt x="27730" y="50775"/>
                    <a:pt x="23057" y="55448"/>
                    <a:pt x="17291" y="55448"/>
                  </a:cubicBezTo>
                  <a:lnTo>
                    <a:pt x="0" y="55448"/>
                  </a:lnTo>
                  <a:lnTo>
                    <a:pt x="0" y="41859"/>
                  </a:lnTo>
                  <a:lnTo>
                    <a:pt x="8731" y="41859"/>
                  </a:lnTo>
                  <a:lnTo>
                    <a:pt x="5861" y="27305"/>
                  </a:lnTo>
                  <a:cubicBezTo>
                    <a:pt x="7385" y="25794"/>
                    <a:pt x="8338" y="23698"/>
                    <a:pt x="8338" y="21387"/>
                  </a:cubicBezTo>
                  <a:cubicBezTo>
                    <a:pt x="8338" y="16789"/>
                    <a:pt x="4604" y="13043"/>
                    <a:pt x="6" y="13043"/>
                  </a:cubicBezTo>
                  <a:lnTo>
                    <a:pt x="0" y="13046"/>
                  </a:lnTo>
                  <a:lnTo>
                    <a:pt x="0" y="0"/>
                  </a:ln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25" name="Shape 1312"/>
            <p:cNvSpPr/>
            <p:nvPr/>
          </p:nvSpPr>
          <p:spPr>
            <a:xfrm>
              <a:off x="147977" y="69281"/>
              <a:ext cx="51689" cy="21984"/>
            </a:xfrm>
            <a:custGeom>
              <a:avLst/>
              <a:gdLst/>
              <a:ahLst/>
              <a:cxnLst/>
              <a:rect l="0" t="0" r="0" b="0"/>
              <a:pathLst>
                <a:path w="51689" h="21984">
                  <a:moveTo>
                    <a:pt x="16904" y="0"/>
                  </a:moveTo>
                  <a:lnTo>
                    <a:pt x="48793" y="0"/>
                  </a:lnTo>
                  <a:cubicBezTo>
                    <a:pt x="50394" y="0"/>
                    <a:pt x="51689" y="1295"/>
                    <a:pt x="51689" y="2896"/>
                  </a:cubicBezTo>
                  <a:cubicBezTo>
                    <a:pt x="51689" y="4496"/>
                    <a:pt x="50394" y="5791"/>
                    <a:pt x="48793" y="5791"/>
                  </a:cubicBezTo>
                  <a:lnTo>
                    <a:pt x="16904" y="5791"/>
                  </a:lnTo>
                  <a:cubicBezTo>
                    <a:pt x="13691" y="5791"/>
                    <a:pt x="11278" y="6693"/>
                    <a:pt x="9525" y="8560"/>
                  </a:cubicBezTo>
                  <a:cubicBezTo>
                    <a:pt x="5982" y="12319"/>
                    <a:pt x="6261" y="18847"/>
                    <a:pt x="6261" y="18910"/>
                  </a:cubicBezTo>
                  <a:cubicBezTo>
                    <a:pt x="6363" y="20511"/>
                    <a:pt x="5143" y="21882"/>
                    <a:pt x="3543" y="21984"/>
                  </a:cubicBezTo>
                  <a:cubicBezTo>
                    <a:pt x="3480" y="21984"/>
                    <a:pt x="3429" y="21984"/>
                    <a:pt x="3365" y="21984"/>
                  </a:cubicBezTo>
                  <a:cubicBezTo>
                    <a:pt x="1854" y="21984"/>
                    <a:pt x="571" y="20803"/>
                    <a:pt x="483" y="19253"/>
                  </a:cubicBezTo>
                  <a:cubicBezTo>
                    <a:pt x="457" y="18885"/>
                    <a:pt x="0" y="10211"/>
                    <a:pt x="5296" y="4585"/>
                  </a:cubicBezTo>
                  <a:cubicBezTo>
                    <a:pt x="8166" y="1537"/>
                    <a:pt x="12078" y="0"/>
                    <a:pt x="16904"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26" name="Shape 1313"/>
            <p:cNvSpPr/>
            <p:nvPr/>
          </p:nvSpPr>
          <p:spPr>
            <a:xfrm>
              <a:off x="190249" y="65649"/>
              <a:ext cx="13043" cy="13056"/>
            </a:xfrm>
            <a:custGeom>
              <a:avLst/>
              <a:gdLst/>
              <a:ahLst/>
              <a:cxnLst/>
              <a:rect l="0" t="0" r="0" b="0"/>
              <a:pathLst>
                <a:path w="13043" h="13056">
                  <a:moveTo>
                    <a:pt x="6515" y="0"/>
                  </a:moveTo>
                  <a:cubicBezTo>
                    <a:pt x="10122" y="0"/>
                    <a:pt x="13043" y="2921"/>
                    <a:pt x="13043" y="6528"/>
                  </a:cubicBezTo>
                  <a:cubicBezTo>
                    <a:pt x="13043" y="10122"/>
                    <a:pt x="10122" y="13056"/>
                    <a:pt x="6515" y="13056"/>
                  </a:cubicBezTo>
                  <a:cubicBezTo>
                    <a:pt x="2921" y="13056"/>
                    <a:pt x="0" y="10122"/>
                    <a:pt x="0" y="6528"/>
                  </a:cubicBezTo>
                  <a:cubicBezTo>
                    <a:pt x="0" y="2921"/>
                    <a:pt x="2921" y="0"/>
                    <a:pt x="6515"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27" name="Shape 1314"/>
            <p:cNvSpPr/>
            <p:nvPr/>
          </p:nvSpPr>
          <p:spPr>
            <a:xfrm>
              <a:off x="0" y="0"/>
              <a:ext cx="596849" cy="417081"/>
            </a:xfrm>
            <a:custGeom>
              <a:avLst/>
              <a:gdLst/>
              <a:ahLst/>
              <a:cxnLst/>
              <a:rect l="0" t="0" r="0" b="0"/>
              <a:pathLst>
                <a:path w="596849" h="417081">
                  <a:moveTo>
                    <a:pt x="298425" y="0"/>
                  </a:moveTo>
                  <a:cubicBezTo>
                    <a:pt x="133604" y="0"/>
                    <a:pt x="0" y="95187"/>
                    <a:pt x="0" y="212611"/>
                  </a:cubicBezTo>
                  <a:cubicBezTo>
                    <a:pt x="0" y="309753"/>
                    <a:pt x="91465" y="391693"/>
                    <a:pt x="216395" y="417081"/>
                  </a:cubicBezTo>
                  <a:cubicBezTo>
                    <a:pt x="239027" y="399415"/>
                    <a:pt x="267487" y="388861"/>
                    <a:pt x="298425" y="388861"/>
                  </a:cubicBezTo>
                  <a:cubicBezTo>
                    <a:pt x="329362" y="388861"/>
                    <a:pt x="357823" y="399415"/>
                    <a:pt x="380454" y="417081"/>
                  </a:cubicBezTo>
                  <a:cubicBezTo>
                    <a:pt x="505384" y="391693"/>
                    <a:pt x="596849" y="309753"/>
                    <a:pt x="596849" y="212611"/>
                  </a:cubicBezTo>
                  <a:cubicBezTo>
                    <a:pt x="596849" y="95187"/>
                    <a:pt x="463245" y="0"/>
                    <a:pt x="298425" y="0"/>
                  </a:cubicBezTo>
                  <a:close/>
                </a:path>
              </a:pathLst>
            </a:custGeom>
            <a:ln w="1384"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28" name="Shape 1315"/>
            <p:cNvSpPr/>
            <p:nvPr/>
          </p:nvSpPr>
          <p:spPr>
            <a:xfrm>
              <a:off x="178048" y="406357"/>
              <a:ext cx="242672" cy="242430"/>
            </a:xfrm>
            <a:custGeom>
              <a:avLst/>
              <a:gdLst/>
              <a:ahLst/>
              <a:cxnLst/>
              <a:rect l="0" t="0" r="0" b="0"/>
              <a:pathLst>
                <a:path w="242672" h="242430">
                  <a:moveTo>
                    <a:pt x="235026" y="163728"/>
                  </a:moveTo>
                  <a:cubicBezTo>
                    <a:pt x="239954" y="150533"/>
                    <a:pt x="242672" y="136258"/>
                    <a:pt x="242672" y="121349"/>
                  </a:cubicBezTo>
                  <a:cubicBezTo>
                    <a:pt x="242672" y="54331"/>
                    <a:pt x="188354" y="0"/>
                    <a:pt x="121336" y="0"/>
                  </a:cubicBezTo>
                  <a:cubicBezTo>
                    <a:pt x="54318" y="0"/>
                    <a:pt x="0" y="54331"/>
                    <a:pt x="0" y="121349"/>
                  </a:cubicBezTo>
                  <a:cubicBezTo>
                    <a:pt x="0" y="185826"/>
                    <a:pt x="50305" y="238531"/>
                    <a:pt x="113805" y="242430"/>
                  </a:cubicBezTo>
                </a:path>
              </a:pathLst>
            </a:custGeom>
            <a:ln w="1384" cap="rnd">
              <a:miter lim="100000"/>
            </a:ln>
          </p:spPr>
          <p:style>
            <a:lnRef idx="1">
              <a:srgbClr val="979797"/>
            </a:lnRef>
            <a:fillRef idx="0">
              <a:srgbClr val="000000">
                <a:alpha val="0"/>
              </a:srgbClr>
            </a:fillRef>
            <a:effectRef idx="0">
              <a:scrgbClr r="0" g="0" b="0"/>
            </a:effectRef>
            <a:fontRef idx="none"/>
          </p:style>
          <p:txBody>
            <a:bodyPr/>
            <a:lstStyle/>
            <a:p>
              <a:endParaRPr lang="ru-RU"/>
            </a:p>
          </p:txBody>
        </p:sp>
        <p:pic>
          <p:nvPicPr>
            <p:cNvPr id="29" name="Picture 119610"/>
            <p:cNvPicPr/>
            <p:nvPr/>
          </p:nvPicPr>
          <p:blipFill>
            <a:blip r:embed="rId2"/>
            <a:stretch>
              <a:fillRect/>
            </a:stretch>
          </p:blipFill>
          <p:spPr>
            <a:xfrm>
              <a:off x="273796" y="652708"/>
              <a:ext cx="475488" cy="274320"/>
            </a:xfrm>
            <a:prstGeom prst="rect">
              <a:avLst/>
            </a:prstGeom>
          </p:spPr>
        </p:pic>
        <p:sp>
          <p:nvSpPr>
            <p:cNvPr id="30" name="Shape 1317"/>
            <p:cNvSpPr/>
            <p:nvPr/>
          </p:nvSpPr>
          <p:spPr>
            <a:xfrm>
              <a:off x="566985" y="182323"/>
              <a:ext cx="8738" cy="8230"/>
            </a:xfrm>
            <a:custGeom>
              <a:avLst/>
              <a:gdLst/>
              <a:ahLst/>
              <a:cxnLst/>
              <a:rect l="0" t="0" r="0" b="0"/>
              <a:pathLst>
                <a:path w="8738" h="8230">
                  <a:moveTo>
                    <a:pt x="0" y="0"/>
                  </a:moveTo>
                  <a:cubicBezTo>
                    <a:pt x="8065" y="838"/>
                    <a:pt x="8738" y="8230"/>
                    <a:pt x="8738" y="8230"/>
                  </a:cubicBezTo>
                  <a:lnTo>
                    <a:pt x="0" y="8230"/>
                  </a:lnTo>
                  <a:lnTo>
                    <a:pt x="0" y="0"/>
                  </a:lnTo>
                  <a:close/>
                </a:path>
              </a:pathLst>
            </a:custGeom>
            <a:ln w="0" cap="flat">
              <a:miter lim="127000"/>
            </a:ln>
          </p:spPr>
          <p:style>
            <a:lnRef idx="0">
              <a:srgbClr val="000000">
                <a:alpha val="0"/>
              </a:srgbClr>
            </a:lnRef>
            <a:fillRef idx="1">
              <a:srgbClr val="9EBDA1"/>
            </a:fillRef>
            <a:effectRef idx="0">
              <a:scrgbClr r="0" g="0" b="0"/>
            </a:effectRef>
            <a:fontRef idx="none"/>
          </p:style>
          <p:txBody>
            <a:bodyPr/>
            <a:lstStyle/>
            <a:p>
              <a:endParaRPr lang="ru-RU"/>
            </a:p>
          </p:txBody>
        </p:sp>
        <p:sp>
          <p:nvSpPr>
            <p:cNvPr id="31" name="Shape 125072"/>
            <p:cNvSpPr/>
            <p:nvPr/>
          </p:nvSpPr>
          <p:spPr>
            <a:xfrm>
              <a:off x="566988" y="192219"/>
              <a:ext cx="9144" cy="13944"/>
            </a:xfrm>
            <a:custGeom>
              <a:avLst/>
              <a:gdLst/>
              <a:ahLst/>
              <a:cxnLst/>
              <a:rect l="0" t="0" r="0" b="0"/>
              <a:pathLst>
                <a:path w="9144" h="13944">
                  <a:moveTo>
                    <a:pt x="0" y="0"/>
                  </a:moveTo>
                  <a:lnTo>
                    <a:pt x="9144" y="0"/>
                  </a:lnTo>
                  <a:lnTo>
                    <a:pt x="9144" y="13944"/>
                  </a:lnTo>
                  <a:lnTo>
                    <a:pt x="0" y="13944"/>
                  </a:lnTo>
                  <a:lnTo>
                    <a:pt x="0" y="0"/>
                  </a:lnTo>
                </a:path>
              </a:pathLst>
            </a:custGeom>
            <a:ln w="0" cap="flat">
              <a:miter lim="127000"/>
            </a:ln>
          </p:spPr>
          <p:style>
            <a:lnRef idx="0">
              <a:srgbClr val="000000">
                <a:alpha val="0"/>
              </a:srgbClr>
            </a:lnRef>
            <a:fillRef idx="1">
              <a:srgbClr val="9EBDA1"/>
            </a:fillRef>
            <a:effectRef idx="0">
              <a:scrgbClr r="0" g="0" b="0"/>
            </a:effectRef>
            <a:fontRef idx="none"/>
          </p:style>
          <p:txBody>
            <a:bodyPr/>
            <a:lstStyle/>
            <a:p>
              <a:endParaRPr lang="ru-RU"/>
            </a:p>
          </p:txBody>
        </p:sp>
        <p:sp>
          <p:nvSpPr>
            <p:cNvPr id="32" name="Shape 1319"/>
            <p:cNvSpPr/>
            <p:nvPr/>
          </p:nvSpPr>
          <p:spPr>
            <a:xfrm>
              <a:off x="566985" y="234304"/>
              <a:ext cx="8738" cy="8230"/>
            </a:xfrm>
            <a:custGeom>
              <a:avLst/>
              <a:gdLst/>
              <a:ahLst/>
              <a:cxnLst/>
              <a:rect l="0" t="0" r="0" b="0"/>
              <a:pathLst>
                <a:path w="8738" h="8230">
                  <a:moveTo>
                    <a:pt x="0" y="0"/>
                  </a:moveTo>
                  <a:lnTo>
                    <a:pt x="8738" y="0"/>
                  </a:lnTo>
                  <a:cubicBezTo>
                    <a:pt x="8738" y="0"/>
                    <a:pt x="8065" y="7391"/>
                    <a:pt x="0" y="8230"/>
                  </a:cubicBezTo>
                  <a:lnTo>
                    <a:pt x="0" y="0"/>
                  </a:lnTo>
                  <a:close/>
                </a:path>
              </a:pathLst>
            </a:custGeom>
            <a:ln w="0" cap="flat">
              <a:miter lim="127000"/>
            </a:ln>
          </p:spPr>
          <p:style>
            <a:lnRef idx="0">
              <a:srgbClr val="000000">
                <a:alpha val="0"/>
              </a:srgbClr>
            </a:lnRef>
            <a:fillRef idx="1">
              <a:srgbClr val="9EBDA1"/>
            </a:fillRef>
            <a:effectRef idx="0">
              <a:scrgbClr r="0" g="0" b="0"/>
            </a:effectRef>
            <a:fontRef idx="none"/>
          </p:style>
          <p:txBody>
            <a:bodyPr/>
            <a:lstStyle/>
            <a:p>
              <a:endParaRPr lang="ru-RU"/>
            </a:p>
          </p:txBody>
        </p:sp>
        <p:sp>
          <p:nvSpPr>
            <p:cNvPr id="33" name="Shape 125073"/>
            <p:cNvSpPr/>
            <p:nvPr/>
          </p:nvSpPr>
          <p:spPr>
            <a:xfrm>
              <a:off x="566988" y="218685"/>
              <a:ext cx="9144" cy="13944"/>
            </a:xfrm>
            <a:custGeom>
              <a:avLst/>
              <a:gdLst/>
              <a:ahLst/>
              <a:cxnLst/>
              <a:rect l="0" t="0" r="0" b="0"/>
              <a:pathLst>
                <a:path w="9144" h="13944">
                  <a:moveTo>
                    <a:pt x="0" y="0"/>
                  </a:moveTo>
                  <a:lnTo>
                    <a:pt x="9144" y="0"/>
                  </a:lnTo>
                  <a:lnTo>
                    <a:pt x="9144" y="13944"/>
                  </a:lnTo>
                  <a:lnTo>
                    <a:pt x="0" y="13944"/>
                  </a:lnTo>
                  <a:lnTo>
                    <a:pt x="0" y="0"/>
                  </a:lnTo>
                </a:path>
              </a:pathLst>
            </a:custGeom>
            <a:ln w="0" cap="flat">
              <a:miter lim="127000"/>
            </a:ln>
          </p:spPr>
          <p:style>
            <a:lnRef idx="0">
              <a:srgbClr val="000000">
                <a:alpha val="0"/>
              </a:srgbClr>
            </a:lnRef>
            <a:fillRef idx="1">
              <a:srgbClr val="9EBDA1"/>
            </a:fillRef>
            <a:effectRef idx="0">
              <a:scrgbClr r="0" g="0" b="0"/>
            </a:effectRef>
            <a:fontRef idx="none"/>
          </p:style>
          <p:txBody>
            <a:bodyPr/>
            <a:lstStyle/>
            <a:p>
              <a:endParaRPr lang="ru-RU"/>
            </a:p>
          </p:txBody>
        </p:sp>
        <p:sp>
          <p:nvSpPr>
            <p:cNvPr id="34" name="Shape 125074"/>
            <p:cNvSpPr/>
            <p:nvPr/>
          </p:nvSpPr>
          <p:spPr>
            <a:xfrm>
              <a:off x="566988" y="208360"/>
              <a:ext cx="9144" cy="9144"/>
            </a:xfrm>
            <a:custGeom>
              <a:avLst/>
              <a:gdLst/>
              <a:ahLst/>
              <a:cxnLst/>
              <a:rect l="0" t="0" r="0" b="0"/>
              <a:pathLst>
                <a:path w="9144" h="9144">
                  <a:moveTo>
                    <a:pt x="0" y="0"/>
                  </a:moveTo>
                  <a:lnTo>
                    <a:pt x="9144" y="0"/>
                  </a:lnTo>
                  <a:lnTo>
                    <a:pt x="9144" y="9144"/>
                  </a:lnTo>
                  <a:lnTo>
                    <a:pt x="0" y="9144"/>
                  </a:lnTo>
                  <a:lnTo>
                    <a:pt x="0" y="0"/>
                  </a:lnTo>
                </a:path>
              </a:pathLst>
            </a:custGeom>
            <a:ln w="0" cap="flat">
              <a:miter lim="127000"/>
            </a:ln>
          </p:spPr>
          <p:style>
            <a:lnRef idx="0">
              <a:srgbClr val="000000">
                <a:alpha val="0"/>
              </a:srgbClr>
            </a:lnRef>
            <a:fillRef idx="1">
              <a:srgbClr val="9EBDA1"/>
            </a:fillRef>
            <a:effectRef idx="0">
              <a:scrgbClr r="0" g="0" b="0"/>
            </a:effectRef>
            <a:fontRef idx="none"/>
          </p:style>
          <p:txBody>
            <a:bodyPr/>
            <a:lstStyle/>
            <a:p>
              <a:endParaRPr lang="ru-RU"/>
            </a:p>
          </p:txBody>
        </p:sp>
        <p:sp>
          <p:nvSpPr>
            <p:cNvPr id="35" name="Shape 1322"/>
            <p:cNvSpPr/>
            <p:nvPr/>
          </p:nvSpPr>
          <p:spPr>
            <a:xfrm>
              <a:off x="537000" y="182323"/>
              <a:ext cx="8738" cy="8230"/>
            </a:xfrm>
            <a:custGeom>
              <a:avLst/>
              <a:gdLst/>
              <a:ahLst/>
              <a:cxnLst/>
              <a:rect l="0" t="0" r="0" b="0"/>
              <a:pathLst>
                <a:path w="8738" h="8230">
                  <a:moveTo>
                    <a:pt x="8738" y="0"/>
                  </a:moveTo>
                  <a:lnTo>
                    <a:pt x="8738" y="8230"/>
                  </a:lnTo>
                  <a:lnTo>
                    <a:pt x="0" y="8230"/>
                  </a:lnTo>
                  <a:cubicBezTo>
                    <a:pt x="0" y="8230"/>
                    <a:pt x="673" y="838"/>
                    <a:pt x="8738" y="0"/>
                  </a:cubicBezTo>
                  <a:close/>
                </a:path>
              </a:pathLst>
            </a:custGeom>
            <a:ln w="0" cap="flat">
              <a:miter lim="127000"/>
            </a:ln>
          </p:spPr>
          <p:style>
            <a:lnRef idx="0">
              <a:srgbClr val="000000">
                <a:alpha val="0"/>
              </a:srgbClr>
            </a:lnRef>
            <a:fillRef idx="1">
              <a:srgbClr val="9EBDA1"/>
            </a:fillRef>
            <a:effectRef idx="0">
              <a:scrgbClr r="0" g="0" b="0"/>
            </a:effectRef>
            <a:fontRef idx="none"/>
          </p:style>
          <p:txBody>
            <a:bodyPr/>
            <a:lstStyle/>
            <a:p>
              <a:endParaRPr lang="ru-RU"/>
            </a:p>
          </p:txBody>
        </p:sp>
        <p:sp>
          <p:nvSpPr>
            <p:cNvPr id="36" name="Shape 125075"/>
            <p:cNvSpPr/>
            <p:nvPr/>
          </p:nvSpPr>
          <p:spPr>
            <a:xfrm>
              <a:off x="537003" y="192219"/>
              <a:ext cx="9144" cy="13944"/>
            </a:xfrm>
            <a:custGeom>
              <a:avLst/>
              <a:gdLst/>
              <a:ahLst/>
              <a:cxnLst/>
              <a:rect l="0" t="0" r="0" b="0"/>
              <a:pathLst>
                <a:path w="9144" h="13944">
                  <a:moveTo>
                    <a:pt x="0" y="0"/>
                  </a:moveTo>
                  <a:lnTo>
                    <a:pt x="9144" y="0"/>
                  </a:lnTo>
                  <a:lnTo>
                    <a:pt x="9144" y="13944"/>
                  </a:lnTo>
                  <a:lnTo>
                    <a:pt x="0" y="13944"/>
                  </a:lnTo>
                  <a:lnTo>
                    <a:pt x="0" y="0"/>
                  </a:lnTo>
                </a:path>
              </a:pathLst>
            </a:custGeom>
            <a:ln w="0" cap="flat">
              <a:miter lim="127000"/>
            </a:ln>
          </p:spPr>
          <p:style>
            <a:lnRef idx="0">
              <a:srgbClr val="000000">
                <a:alpha val="0"/>
              </a:srgbClr>
            </a:lnRef>
            <a:fillRef idx="1">
              <a:srgbClr val="9EBDA1"/>
            </a:fillRef>
            <a:effectRef idx="0">
              <a:scrgbClr r="0" g="0" b="0"/>
            </a:effectRef>
            <a:fontRef idx="none"/>
          </p:style>
          <p:txBody>
            <a:bodyPr/>
            <a:lstStyle/>
            <a:p>
              <a:endParaRPr lang="ru-RU"/>
            </a:p>
          </p:txBody>
        </p:sp>
        <p:sp>
          <p:nvSpPr>
            <p:cNvPr id="37" name="Shape 125076"/>
            <p:cNvSpPr/>
            <p:nvPr/>
          </p:nvSpPr>
          <p:spPr>
            <a:xfrm>
              <a:off x="547747" y="182325"/>
              <a:ext cx="17564" cy="9144"/>
            </a:xfrm>
            <a:custGeom>
              <a:avLst/>
              <a:gdLst/>
              <a:ahLst/>
              <a:cxnLst/>
              <a:rect l="0" t="0" r="0" b="0"/>
              <a:pathLst>
                <a:path w="17564" h="9144">
                  <a:moveTo>
                    <a:pt x="0" y="0"/>
                  </a:moveTo>
                  <a:lnTo>
                    <a:pt x="17564" y="0"/>
                  </a:lnTo>
                  <a:lnTo>
                    <a:pt x="17564" y="9144"/>
                  </a:lnTo>
                  <a:lnTo>
                    <a:pt x="0" y="9144"/>
                  </a:lnTo>
                  <a:lnTo>
                    <a:pt x="0" y="0"/>
                  </a:lnTo>
                </a:path>
              </a:pathLst>
            </a:custGeom>
            <a:ln w="0" cap="flat">
              <a:miter lim="127000"/>
            </a:ln>
          </p:spPr>
          <p:style>
            <a:lnRef idx="0">
              <a:srgbClr val="000000">
                <a:alpha val="0"/>
              </a:srgbClr>
            </a:lnRef>
            <a:fillRef idx="1">
              <a:srgbClr val="9EBDA1"/>
            </a:fillRef>
            <a:effectRef idx="0">
              <a:scrgbClr r="0" g="0" b="0"/>
            </a:effectRef>
            <a:fontRef idx="none"/>
          </p:style>
          <p:txBody>
            <a:bodyPr/>
            <a:lstStyle/>
            <a:p>
              <a:endParaRPr lang="ru-RU"/>
            </a:p>
          </p:txBody>
        </p:sp>
        <p:sp>
          <p:nvSpPr>
            <p:cNvPr id="38" name="Shape 125077"/>
            <p:cNvSpPr/>
            <p:nvPr/>
          </p:nvSpPr>
          <p:spPr>
            <a:xfrm>
              <a:off x="547747" y="234306"/>
              <a:ext cx="17564" cy="9144"/>
            </a:xfrm>
            <a:custGeom>
              <a:avLst/>
              <a:gdLst/>
              <a:ahLst/>
              <a:cxnLst/>
              <a:rect l="0" t="0" r="0" b="0"/>
              <a:pathLst>
                <a:path w="17564" h="9144">
                  <a:moveTo>
                    <a:pt x="0" y="0"/>
                  </a:moveTo>
                  <a:lnTo>
                    <a:pt x="17564" y="0"/>
                  </a:lnTo>
                  <a:lnTo>
                    <a:pt x="17564" y="9144"/>
                  </a:lnTo>
                  <a:lnTo>
                    <a:pt x="0" y="9144"/>
                  </a:lnTo>
                  <a:lnTo>
                    <a:pt x="0" y="0"/>
                  </a:lnTo>
                </a:path>
              </a:pathLst>
            </a:custGeom>
            <a:ln w="0" cap="flat">
              <a:miter lim="127000"/>
            </a:ln>
          </p:spPr>
          <p:style>
            <a:lnRef idx="0">
              <a:srgbClr val="000000">
                <a:alpha val="0"/>
              </a:srgbClr>
            </a:lnRef>
            <a:fillRef idx="1">
              <a:srgbClr val="9EBDA1"/>
            </a:fillRef>
            <a:effectRef idx="0">
              <a:scrgbClr r="0" g="0" b="0"/>
            </a:effectRef>
            <a:fontRef idx="none"/>
          </p:style>
          <p:txBody>
            <a:bodyPr/>
            <a:lstStyle/>
            <a:p>
              <a:endParaRPr lang="ru-RU"/>
            </a:p>
          </p:txBody>
        </p:sp>
        <p:sp>
          <p:nvSpPr>
            <p:cNvPr id="39" name="Shape 1326"/>
            <p:cNvSpPr/>
            <p:nvPr/>
          </p:nvSpPr>
          <p:spPr>
            <a:xfrm>
              <a:off x="537000" y="234304"/>
              <a:ext cx="8738" cy="8230"/>
            </a:xfrm>
            <a:custGeom>
              <a:avLst/>
              <a:gdLst/>
              <a:ahLst/>
              <a:cxnLst/>
              <a:rect l="0" t="0" r="0" b="0"/>
              <a:pathLst>
                <a:path w="8738" h="8230">
                  <a:moveTo>
                    <a:pt x="0" y="0"/>
                  </a:moveTo>
                  <a:lnTo>
                    <a:pt x="8738" y="0"/>
                  </a:lnTo>
                  <a:lnTo>
                    <a:pt x="8738" y="8230"/>
                  </a:lnTo>
                  <a:cubicBezTo>
                    <a:pt x="673" y="7391"/>
                    <a:pt x="0" y="0"/>
                    <a:pt x="0" y="0"/>
                  </a:cubicBezTo>
                  <a:close/>
                </a:path>
              </a:pathLst>
            </a:custGeom>
            <a:ln w="0" cap="flat">
              <a:miter lim="127000"/>
            </a:ln>
          </p:spPr>
          <p:style>
            <a:lnRef idx="0">
              <a:srgbClr val="000000">
                <a:alpha val="0"/>
              </a:srgbClr>
            </a:lnRef>
            <a:fillRef idx="1">
              <a:srgbClr val="9EBDA1"/>
            </a:fillRef>
            <a:effectRef idx="0">
              <a:scrgbClr r="0" g="0" b="0"/>
            </a:effectRef>
            <a:fontRef idx="none"/>
          </p:style>
          <p:txBody>
            <a:bodyPr/>
            <a:lstStyle/>
            <a:p>
              <a:endParaRPr lang="ru-RU"/>
            </a:p>
          </p:txBody>
        </p:sp>
        <p:sp>
          <p:nvSpPr>
            <p:cNvPr id="40" name="Shape 125078"/>
            <p:cNvSpPr/>
            <p:nvPr/>
          </p:nvSpPr>
          <p:spPr>
            <a:xfrm>
              <a:off x="537003" y="218685"/>
              <a:ext cx="9144" cy="13944"/>
            </a:xfrm>
            <a:custGeom>
              <a:avLst/>
              <a:gdLst/>
              <a:ahLst/>
              <a:cxnLst/>
              <a:rect l="0" t="0" r="0" b="0"/>
              <a:pathLst>
                <a:path w="9144" h="13944">
                  <a:moveTo>
                    <a:pt x="0" y="0"/>
                  </a:moveTo>
                  <a:lnTo>
                    <a:pt x="9144" y="0"/>
                  </a:lnTo>
                  <a:lnTo>
                    <a:pt x="9144" y="13944"/>
                  </a:lnTo>
                  <a:lnTo>
                    <a:pt x="0" y="13944"/>
                  </a:lnTo>
                  <a:lnTo>
                    <a:pt x="0" y="0"/>
                  </a:lnTo>
                </a:path>
              </a:pathLst>
            </a:custGeom>
            <a:ln w="0" cap="flat">
              <a:miter lim="127000"/>
            </a:ln>
          </p:spPr>
          <p:style>
            <a:lnRef idx="0">
              <a:srgbClr val="000000">
                <a:alpha val="0"/>
              </a:srgbClr>
            </a:lnRef>
            <a:fillRef idx="1">
              <a:srgbClr val="9EBDA1"/>
            </a:fillRef>
            <a:effectRef idx="0">
              <a:scrgbClr r="0" g="0" b="0"/>
            </a:effectRef>
            <a:fontRef idx="none"/>
          </p:style>
          <p:txBody>
            <a:bodyPr/>
            <a:lstStyle/>
            <a:p>
              <a:endParaRPr lang="ru-RU"/>
            </a:p>
          </p:txBody>
        </p:sp>
        <p:sp>
          <p:nvSpPr>
            <p:cNvPr id="41" name="Shape 125079"/>
            <p:cNvSpPr/>
            <p:nvPr/>
          </p:nvSpPr>
          <p:spPr>
            <a:xfrm>
              <a:off x="537003" y="208360"/>
              <a:ext cx="9144" cy="9144"/>
            </a:xfrm>
            <a:custGeom>
              <a:avLst/>
              <a:gdLst/>
              <a:ahLst/>
              <a:cxnLst/>
              <a:rect l="0" t="0" r="0" b="0"/>
              <a:pathLst>
                <a:path w="9144" h="9144">
                  <a:moveTo>
                    <a:pt x="0" y="0"/>
                  </a:moveTo>
                  <a:lnTo>
                    <a:pt x="9144" y="0"/>
                  </a:lnTo>
                  <a:lnTo>
                    <a:pt x="9144" y="9144"/>
                  </a:lnTo>
                  <a:lnTo>
                    <a:pt x="0" y="9144"/>
                  </a:lnTo>
                  <a:lnTo>
                    <a:pt x="0" y="0"/>
                  </a:lnTo>
                </a:path>
              </a:pathLst>
            </a:custGeom>
            <a:ln w="0" cap="flat">
              <a:miter lim="127000"/>
            </a:ln>
          </p:spPr>
          <p:style>
            <a:lnRef idx="0">
              <a:srgbClr val="000000">
                <a:alpha val="0"/>
              </a:srgbClr>
            </a:lnRef>
            <a:fillRef idx="1">
              <a:srgbClr val="9EBDA1"/>
            </a:fillRef>
            <a:effectRef idx="0">
              <a:scrgbClr r="0" g="0" b="0"/>
            </a:effectRef>
            <a:fontRef idx="none"/>
          </p:style>
          <p:txBody>
            <a:bodyPr/>
            <a:lstStyle/>
            <a:p>
              <a:endParaRPr lang="ru-RU"/>
            </a:p>
          </p:txBody>
        </p:sp>
      </p:grpSp>
      <p:grpSp>
        <p:nvGrpSpPr>
          <p:cNvPr id="42" name="Group 85538"/>
          <p:cNvGrpSpPr/>
          <p:nvPr/>
        </p:nvGrpSpPr>
        <p:grpSpPr>
          <a:xfrm>
            <a:off x="409576" y="3821479"/>
            <a:ext cx="1532645" cy="747554"/>
            <a:chOff x="0" y="-5240"/>
            <a:chExt cx="1533096" cy="747916"/>
          </a:xfrm>
        </p:grpSpPr>
        <p:sp>
          <p:nvSpPr>
            <p:cNvPr id="43" name="Shape 1329"/>
            <p:cNvSpPr/>
            <p:nvPr/>
          </p:nvSpPr>
          <p:spPr>
            <a:xfrm>
              <a:off x="0" y="480789"/>
              <a:ext cx="1248804" cy="261887"/>
            </a:xfrm>
            <a:custGeom>
              <a:avLst/>
              <a:gdLst/>
              <a:ahLst/>
              <a:cxnLst/>
              <a:rect l="0" t="0" r="0" b="0"/>
              <a:pathLst>
                <a:path w="1248804" h="261887">
                  <a:moveTo>
                    <a:pt x="1242555" y="0"/>
                  </a:moveTo>
                  <a:cubicBezTo>
                    <a:pt x="1215720" y="1029"/>
                    <a:pt x="1030973" y="26835"/>
                    <a:pt x="995883" y="28905"/>
                  </a:cubicBezTo>
                  <a:cubicBezTo>
                    <a:pt x="960780" y="30962"/>
                    <a:pt x="921563" y="15481"/>
                    <a:pt x="852411" y="11354"/>
                  </a:cubicBezTo>
                  <a:cubicBezTo>
                    <a:pt x="783260" y="7226"/>
                    <a:pt x="583032" y="26835"/>
                    <a:pt x="536575" y="26835"/>
                  </a:cubicBezTo>
                  <a:cubicBezTo>
                    <a:pt x="490131" y="26835"/>
                    <a:pt x="397370" y="22454"/>
                    <a:pt x="367957" y="24384"/>
                  </a:cubicBezTo>
                  <a:cubicBezTo>
                    <a:pt x="340817" y="26162"/>
                    <a:pt x="326415" y="32131"/>
                    <a:pt x="301130" y="34836"/>
                  </a:cubicBezTo>
                  <a:cubicBezTo>
                    <a:pt x="275844" y="37541"/>
                    <a:pt x="224879" y="39218"/>
                    <a:pt x="201143" y="44386"/>
                  </a:cubicBezTo>
                  <a:cubicBezTo>
                    <a:pt x="180746" y="48819"/>
                    <a:pt x="167081" y="58826"/>
                    <a:pt x="155727" y="65024"/>
                  </a:cubicBezTo>
                  <a:cubicBezTo>
                    <a:pt x="144374" y="71222"/>
                    <a:pt x="114567" y="79883"/>
                    <a:pt x="95783" y="93396"/>
                  </a:cubicBezTo>
                  <a:cubicBezTo>
                    <a:pt x="86322" y="100203"/>
                    <a:pt x="73622" y="116396"/>
                    <a:pt x="47396" y="135763"/>
                  </a:cubicBezTo>
                  <a:cubicBezTo>
                    <a:pt x="36690" y="143663"/>
                    <a:pt x="33744" y="161658"/>
                    <a:pt x="6579" y="189586"/>
                  </a:cubicBezTo>
                  <a:cubicBezTo>
                    <a:pt x="0" y="196342"/>
                    <a:pt x="3874" y="206807"/>
                    <a:pt x="11493" y="208623"/>
                  </a:cubicBezTo>
                  <a:cubicBezTo>
                    <a:pt x="23165" y="211391"/>
                    <a:pt x="35484" y="203200"/>
                    <a:pt x="46317" y="193142"/>
                  </a:cubicBezTo>
                  <a:cubicBezTo>
                    <a:pt x="60198" y="180251"/>
                    <a:pt x="67704" y="162738"/>
                    <a:pt x="77826" y="157543"/>
                  </a:cubicBezTo>
                  <a:cubicBezTo>
                    <a:pt x="85293" y="153708"/>
                    <a:pt x="119405" y="126530"/>
                    <a:pt x="130480" y="124663"/>
                  </a:cubicBezTo>
                  <a:cubicBezTo>
                    <a:pt x="141554" y="122784"/>
                    <a:pt x="193103" y="129997"/>
                    <a:pt x="196634" y="131788"/>
                  </a:cubicBezTo>
                  <a:cubicBezTo>
                    <a:pt x="200177" y="133591"/>
                    <a:pt x="169710" y="160261"/>
                    <a:pt x="159321" y="167399"/>
                  </a:cubicBezTo>
                  <a:cubicBezTo>
                    <a:pt x="148946" y="174536"/>
                    <a:pt x="118440" y="193358"/>
                    <a:pt x="105118" y="206045"/>
                  </a:cubicBezTo>
                  <a:cubicBezTo>
                    <a:pt x="92316" y="218224"/>
                    <a:pt x="78181" y="234505"/>
                    <a:pt x="85801" y="245440"/>
                  </a:cubicBezTo>
                  <a:cubicBezTo>
                    <a:pt x="97257" y="261887"/>
                    <a:pt x="106782" y="251523"/>
                    <a:pt x="111633" y="249250"/>
                  </a:cubicBezTo>
                  <a:cubicBezTo>
                    <a:pt x="121818" y="244449"/>
                    <a:pt x="128105" y="236791"/>
                    <a:pt x="136144" y="233667"/>
                  </a:cubicBezTo>
                  <a:cubicBezTo>
                    <a:pt x="144183" y="230556"/>
                    <a:pt x="165570" y="214757"/>
                    <a:pt x="180721" y="206375"/>
                  </a:cubicBezTo>
                  <a:cubicBezTo>
                    <a:pt x="195897" y="197993"/>
                    <a:pt x="244945" y="194132"/>
                    <a:pt x="280416" y="175959"/>
                  </a:cubicBezTo>
                  <a:cubicBezTo>
                    <a:pt x="331280" y="149911"/>
                    <a:pt x="355575" y="111468"/>
                    <a:pt x="377253" y="110693"/>
                  </a:cubicBezTo>
                  <a:cubicBezTo>
                    <a:pt x="398920" y="109918"/>
                    <a:pt x="633603" y="158941"/>
                    <a:pt x="680047" y="171323"/>
                  </a:cubicBezTo>
                  <a:cubicBezTo>
                    <a:pt x="726491" y="183705"/>
                    <a:pt x="831774" y="195059"/>
                    <a:pt x="882345" y="196088"/>
                  </a:cubicBezTo>
                  <a:cubicBezTo>
                    <a:pt x="909358" y="196647"/>
                    <a:pt x="961822" y="189903"/>
                    <a:pt x="961822" y="189903"/>
                  </a:cubicBezTo>
                  <a:cubicBezTo>
                    <a:pt x="961822" y="189903"/>
                    <a:pt x="1045426" y="203314"/>
                    <a:pt x="1094969" y="204343"/>
                  </a:cubicBezTo>
                  <a:cubicBezTo>
                    <a:pt x="1128522" y="205054"/>
                    <a:pt x="1203744" y="208585"/>
                    <a:pt x="1248804" y="210807"/>
                  </a:cubicBezTo>
                </a:path>
              </a:pathLst>
            </a:custGeom>
            <a:ln w="2692"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44" name="Shape 1330"/>
            <p:cNvSpPr/>
            <p:nvPr/>
          </p:nvSpPr>
          <p:spPr>
            <a:xfrm>
              <a:off x="62847" y="606578"/>
              <a:ext cx="67462" cy="86271"/>
            </a:xfrm>
            <a:custGeom>
              <a:avLst/>
              <a:gdLst/>
              <a:ahLst/>
              <a:cxnLst/>
              <a:rect l="0" t="0" r="0" b="0"/>
              <a:pathLst>
                <a:path w="67462" h="86271">
                  <a:moveTo>
                    <a:pt x="3086" y="42900"/>
                  </a:moveTo>
                  <a:cubicBezTo>
                    <a:pt x="3086" y="42900"/>
                    <a:pt x="368" y="57391"/>
                    <a:pt x="178" y="65976"/>
                  </a:cubicBezTo>
                  <a:cubicBezTo>
                    <a:pt x="0" y="74574"/>
                    <a:pt x="4572" y="86271"/>
                    <a:pt x="15304" y="82829"/>
                  </a:cubicBezTo>
                  <a:cubicBezTo>
                    <a:pt x="23889" y="80086"/>
                    <a:pt x="28931" y="69062"/>
                    <a:pt x="30950" y="56286"/>
                  </a:cubicBezTo>
                  <a:cubicBezTo>
                    <a:pt x="32982" y="43510"/>
                    <a:pt x="36119" y="31597"/>
                    <a:pt x="36119" y="31597"/>
                  </a:cubicBezTo>
                  <a:cubicBezTo>
                    <a:pt x="36119" y="31597"/>
                    <a:pt x="47790" y="17704"/>
                    <a:pt x="56540" y="9677"/>
                  </a:cubicBezTo>
                  <a:cubicBezTo>
                    <a:pt x="65291" y="1651"/>
                    <a:pt x="67462" y="0"/>
                    <a:pt x="67462" y="0"/>
                  </a:cubicBezTo>
                </a:path>
              </a:pathLst>
            </a:custGeom>
            <a:ln w="2692" cap="rnd">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45" name="Shape 1331"/>
            <p:cNvSpPr/>
            <p:nvPr/>
          </p:nvSpPr>
          <p:spPr>
            <a:xfrm>
              <a:off x="92580" y="607122"/>
              <a:ext cx="65596" cy="73304"/>
            </a:xfrm>
            <a:custGeom>
              <a:avLst/>
              <a:gdLst/>
              <a:ahLst/>
              <a:cxnLst/>
              <a:rect l="0" t="0" r="0" b="0"/>
              <a:pathLst>
                <a:path w="65596" h="73304">
                  <a:moveTo>
                    <a:pt x="0" y="65253"/>
                  </a:moveTo>
                  <a:cubicBezTo>
                    <a:pt x="0" y="65253"/>
                    <a:pt x="3378" y="73304"/>
                    <a:pt x="10516" y="71818"/>
                  </a:cubicBezTo>
                  <a:cubicBezTo>
                    <a:pt x="17653" y="70333"/>
                    <a:pt x="19520" y="65761"/>
                    <a:pt x="24257" y="53556"/>
                  </a:cubicBezTo>
                  <a:cubicBezTo>
                    <a:pt x="28969" y="41351"/>
                    <a:pt x="31572" y="34684"/>
                    <a:pt x="33718" y="31686"/>
                  </a:cubicBezTo>
                  <a:cubicBezTo>
                    <a:pt x="35878" y="28702"/>
                    <a:pt x="65024" y="0"/>
                    <a:pt x="65596" y="229"/>
                  </a:cubicBezTo>
                </a:path>
              </a:pathLst>
            </a:custGeom>
            <a:ln w="2692" cap="rnd">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46" name="Shape 1332"/>
            <p:cNvSpPr/>
            <p:nvPr/>
          </p:nvSpPr>
          <p:spPr>
            <a:xfrm>
              <a:off x="122589" y="610445"/>
              <a:ext cx="58420" cy="41656"/>
            </a:xfrm>
            <a:custGeom>
              <a:avLst/>
              <a:gdLst/>
              <a:ahLst/>
              <a:cxnLst/>
              <a:rect l="0" t="0" r="0" b="0"/>
              <a:pathLst>
                <a:path w="58420" h="41656">
                  <a:moveTo>
                    <a:pt x="0" y="37122"/>
                  </a:moveTo>
                  <a:cubicBezTo>
                    <a:pt x="0" y="37122"/>
                    <a:pt x="1524" y="41656"/>
                    <a:pt x="8623" y="40818"/>
                  </a:cubicBezTo>
                  <a:cubicBezTo>
                    <a:pt x="15723" y="39993"/>
                    <a:pt x="17107" y="34861"/>
                    <a:pt x="25514" y="26035"/>
                  </a:cubicBezTo>
                  <a:cubicBezTo>
                    <a:pt x="33922" y="17209"/>
                    <a:pt x="47536" y="4800"/>
                    <a:pt x="47536" y="4800"/>
                  </a:cubicBezTo>
                  <a:lnTo>
                    <a:pt x="58420" y="0"/>
                  </a:lnTo>
                </a:path>
              </a:pathLst>
            </a:custGeom>
            <a:ln w="2692" cap="rnd">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47" name="Shape 1333"/>
            <p:cNvSpPr/>
            <p:nvPr/>
          </p:nvSpPr>
          <p:spPr>
            <a:xfrm>
              <a:off x="83560" y="700200"/>
              <a:ext cx="35789" cy="34189"/>
            </a:xfrm>
            <a:custGeom>
              <a:avLst/>
              <a:gdLst/>
              <a:ahLst/>
              <a:cxnLst/>
              <a:rect l="0" t="0" r="0" b="0"/>
              <a:pathLst>
                <a:path w="35789" h="34189">
                  <a:moveTo>
                    <a:pt x="787" y="16548"/>
                  </a:moveTo>
                  <a:cubicBezTo>
                    <a:pt x="0" y="17412"/>
                    <a:pt x="18580" y="0"/>
                    <a:pt x="18580" y="0"/>
                  </a:cubicBezTo>
                  <a:cubicBezTo>
                    <a:pt x="18580" y="0"/>
                    <a:pt x="22212" y="241"/>
                    <a:pt x="29007" y="7988"/>
                  </a:cubicBezTo>
                  <a:cubicBezTo>
                    <a:pt x="35789" y="15748"/>
                    <a:pt x="35281" y="19622"/>
                    <a:pt x="35281" y="19622"/>
                  </a:cubicBezTo>
                  <a:lnTo>
                    <a:pt x="19177" y="34189"/>
                  </a:lnTo>
                </a:path>
              </a:pathLst>
            </a:custGeom>
            <a:ln w="2692" cap="rnd">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48" name="Shape 1334"/>
            <p:cNvSpPr/>
            <p:nvPr/>
          </p:nvSpPr>
          <p:spPr>
            <a:xfrm>
              <a:off x="3530" y="659495"/>
              <a:ext cx="16027" cy="18492"/>
            </a:xfrm>
            <a:custGeom>
              <a:avLst/>
              <a:gdLst/>
              <a:ahLst/>
              <a:cxnLst/>
              <a:rect l="0" t="0" r="0" b="0"/>
              <a:pathLst>
                <a:path w="16027" h="18492">
                  <a:moveTo>
                    <a:pt x="13018" y="191"/>
                  </a:moveTo>
                  <a:cubicBezTo>
                    <a:pt x="13018" y="191"/>
                    <a:pt x="16027" y="0"/>
                    <a:pt x="12814" y="5258"/>
                  </a:cubicBezTo>
                  <a:cubicBezTo>
                    <a:pt x="9589" y="10528"/>
                    <a:pt x="6655" y="15545"/>
                    <a:pt x="3848" y="18492"/>
                  </a:cubicBezTo>
                  <a:lnTo>
                    <a:pt x="0" y="17463"/>
                  </a:lnTo>
                </a:path>
              </a:pathLst>
            </a:custGeom>
            <a:ln w="2692" cap="rnd">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49" name="Shape 1335"/>
            <p:cNvSpPr/>
            <p:nvPr/>
          </p:nvSpPr>
          <p:spPr>
            <a:xfrm>
              <a:off x="694544" y="500761"/>
              <a:ext cx="67323" cy="19901"/>
            </a:xfrm>
            <a:custGeom>
              <a:avLst/>
              <a:gdLst/>
              <a:ahLst/>
              <a:cxnLst/>
              <a:rect l="0" t="0" r="0" b="0"/>
              <a:pathLst>
                <a:path w="67323" h="19901">
                  <a:moveTo>
                    <a:pt x="33198" y="940"/>
                  </a:moveTo>
                  <a:cubicBezTo>
                    <a:pt x="51664" y="0"/>
                    <a:pt x="66815" y="3289"/>
                    <a:pt x="67069" y="8268"/>
                  </a:cubicBezTo>
                  <a:cubicBezTo>
                    <a:pt x="67323" y="13246"/>
                    <a:pt x="52565" y="18047"/>
                    <a:pt x="34112" y="18974"/>
                  </a:cubicBezTo>
                  <a:cubicBezTo>
                    <a:pt x="15659" y="19901"/>
                    <a:pt x="495" y="16624"/>
                    <a:pt x="254" y="11646"/>
                  </a:cubicBezTo>
                  <a:cubicBezTo>
                    <a:pt x="0" y="6655"/>
                    <a:pt x="14745" y="1867"/>
                    <a:pt x="33198" y="940"/>
                  </a:cubicBezTo>
                  <a:close/>
                </a:path>
              </a:pathLst>
            </a:custGeom>
            <a:ln w="0" cap="rnd">
              <a:miter lim="100000"/>
            </a:ln>
          </p:spPr>
          <p:style>
            <a:lnRef idx="0">
              <a:srgbClr val="000000">
                <a:alpha val="0"/>
              </a:srgbClr>
            </a:lnRef>
            <a:fillRef idx="1">
              <a:srgbClr val="FFFFFF"/>
            </a:fillRef>
            <a:effectRef idx="0">
              <a:scrgbClr r="0" g="0" b="0"/>
            </a:effectRef>
            <a:fontRef idx="none"/>
          </p:style>
          <p:txBody>
            <a:bodyPr/>
            <a:lstStyle/>
            <a:p>
              <a:endParaRPr lang="ru-RU"/>
            </a:p>
          </p:txBody>
        </p:sp>
        <p:sp>
          <p:nvSpPr>
            <p:cNvPr id="50" name="Shape 1336"/>
            <p:cNvSpPr/>
            <p:nvPr/>
          </p:nvSpPr>
          <p:spPr>
            <a:xfrm>
              <a:off x="730921" y="226716"/>
              <a:ext cx="109893" cy="23863"/>
            </a:xfrm>
            <a:custGeom>
              <a:avLst/>
              <a:gdLst/>
              <a:ahLst/>
              <a:cxnLst/>
              <a:rect l="0" t="0" r="0" b="0"/>
              <a:pathLst>
                <a:path w="109893" h="23863">
                  <a:moveTo>
                    <a:pt x="53696" y="1803"/>
                  </a:moveTo>
                  <a:cubicBezTo>
                    <a:pt x="93523" y="3607"/>
                    <a:pt x="109893" y="23863"/>
                    <a:pt x="109893" y="23863"/>
                  </a:cubicBezTo>
                  <a:lnTo>
                    <a:pt x="0" y="16828"/>
                  </a:lnTo>
                  <a:cubicBezTo>
                    <a:pt x="0" y="16828"/>
                    <a:pt x="13868" y="0"/>
                    <a:pt x="53696" y="1803"/>
                  </a:cubicBezTo>
                  <a:close/>
                </a:path>
              </a:pathLst>
            </a:custGeom>
            <a:ln w="2692" cap="flat">
              <a:miter lim="100000"/>
            </a:ln>
          </p:spPr>
          <p:style>
            <a:lnRef idx="1">
              <a:srgbClr val="979797"/>
            </a:lnRef>
            <a:fillRef idx="1">
              <a:srgbClr val="C7C7C7"/>
            </a:fillRef>
            <a:effectRef idx="0">
              <a:scrgbClr r="0" g="0" b="0"/>
            </a:effectRef>
            <a:fontRef idx="none"/>
          </p:style>
          <p:txBody>
            <a:bodyPr/>
            <a:lstStyle/>
            <a:p>
              <a:endParaRPr lang="ru-RU"/>
            </a:p>
          </p:txBody>
        </p:sp>
        <p:sp>
          <p:nvSpPr>
            <p:cNvPr id="51" name="Shape 1337"/>
            <p:cNvSpPr/>
            <p:nvPr/>
          </p:nvSpPr>
          <p:spPr>
            <a:xfrm>
              <a:off x="686269" y="243360"/>
              <a:ext cx="536601" cy="273644"/>
            </a:xfrm>
            <a:custGeom>
              <a:avLst/>
              <a:gdLst/>
              <a:ahLst/>
              <a:cxnLst/>
              <a:rect l="0" t="0" r="0" b="0"/>
              <a:pathLst>
                <a:path w="536601" h="273644">
                  <a:moveTo>
                    <a:pt x="46935" y="68"/>
                  </a:moveTo>
                  <a:cubicBezTo>
                    <a:pt x="52937" y="0"/>
                    <a:pt x="66443" y="1293"/>
                    <a:pt x="91923" y="3122"/>
                  </a:cubicBezTo>
                  <a:cubicBezTo>
                    <a:pt x="125908" y="5560"/>
                    <a:pt x="154991" y="7160"/>
                    <a:pt x="154991" y="7160"/>
                  </a:cubicBezTo>
                  <a:cubicBezTo>
                    <a:pt x="160312" y="11859"/>
                    <a:pt x="164109" y="14094"/>
                    <a:pt x="170053" y="19847"/>
                  </a:cubicBezTo>
                  <a:cubicBezTo>
                    <a:pt x="175984" y="25613"/>
                    <a:pt x="186880" y="37462"/>
                    <a:pt x="205156" y="46581"/>
                  </a:cubicBezTo>
                  <a:cubicBezTo>
                    <a:pt x="223444" y="55687"/>
                    <a:pt x="257200" y="58468"/>
                    <a:pt x="273533" y="58417"/>
                  </a:cubicBezTo>
                  <a:cubicBezTo>
                    <a:pt x="289865" y="58367"/>
                    <a:pt x="347701" y="55928"/>
                    <a:pt x="371767" y="52829"/>
                  </a:cubicBezTo>
                  <a:cubicBezTo>
                    <a:pt x="395834" y="49705"/>
                    <a:pt x="436804" y="44016"/>
                    <a:pt x="454685" y="39888"/>
                  </a:cubicBezTo>
                  <a:cubicBezTo>
                    <a:pt x="472580" y="35761"/>
                    <a:pt x="489814" y="32293"/>
                    <a:pt x="500863" y="25943"/>
                  </a:cubicBezTo>
                  <a:cubicBezTo>
                    <a:pt x="511924" y="19581"/>
                    <a:pt x="515595" y="14844"/>
                    <a:pt x="518236" y="15187"/>
                  </a:cubicBezTo>
                  <a:cubicBezTo>
                    <a:pt x="520878" y="15529"/>
                    <a:pt x="526618" y="17981"/>
                    <a:pt x="529450" y="27366"/>
                  </a:cubicBezTo>
                  <a:cubicBezTo>
                    <a:pt x="532282" y="36751"/>
                    <a:pt x="536601" y="60716"/>
                    <a:pt x="536461" y="98676"/>
                  </a:cubicBezTo>
                  <a:cubicBezTo>
                    <a:pt x="536321" y="136637"/>
                    <a:pt x="533692" y="160906"/>
                    <a:pt x="531228" y="173594"/>
                  </a:cubicBezTo>
                  <a:cubicBezTo>
                    <a:pt x="528752" y="186268"/>
                    <a:pt x="526390" y="195425"/>
                    <a:pt x="519887" y="197165"/>
                  </a:cubicBezTo>
                  <a:cubicBezTo>
                    <a:pt x="513359" y="198905"/>
                    <a:pt x="518566" y="194726"/>
                    <a:pt x="494551" y="182496"/>
                  </a:cubicBezTo>
                  <a:cubicBezTo>
                    <a:pt x="494551" y="182496"/>
                    <a:pt x="459753" y="163942"/>
                    <a:pt x="429641" y="157985"/>
                  </a:cubicBezTo>
                  <a:cubicBezTo>
                    <a:pt x="399542" y="152016"/>
                    <a:pt x="384645" y="149984"/>
                    <a:pt x="353428" y="147216"/>
                  </a:cubicBezTo>
                  <a:cubicBezTo>
                    <a:pt x="322212" y="144460"/>
                    <a:pt x="296608" y="142593"/>
                    <a:pt x="271793" y="143596"/>
                  </a:cubicBezTo>
                  <a:cubicBezTo>
                    <a:pt x="246952" y="144612"/>
                    <a:pt x="231940" y="145768"/>
                    <a:pt x="220218" y="150251"/>
                  </a:cubicBezTo>
                  <a:cubicBezTo>
                    <a:pt x="208509" y="154734"/>
                    <a:pt x="193929" y="159751"/>
                    <a:pt x="185191" y="165897"/>
                  </a:cubicBezTo>
                  <a:cubicBezTo>
                    <a:pt x="176441" y="172044"/>
                    <a:pt x="148882" y="193139"/>
                    <a:pt x="126784" y="227708"/>
                  </a:cubicBezTo>
                  <a:cubicBezTo>
                    <a:pt x="104711" y="262278"/>
                    <a:pt x="100724" y="267116"/>
                    <a:pt x="99276" y="269326"/>
                  </a:cubicBezTo>
                  <a:cubicBezTo>
                    <a:pt x="97828" y="271523"/>
                    <a:pt x="87236" y="272146"/>
                    <a:pt x="73546" y="272311"/>
                  </a:cubicBezTo>
                  <a:cubicBezTo>
                    <a:pt x="59868" y="272476"/>
                    <a:pt x="45402" y="273644"/>
                    <a:pt x="43104" y="268780"/>
                  </a:cubicBezTo>
                  <a:cubicBezTo>
                    <a:pt x="42888" y="268323"/>
                    <a:pt x="22415" y="222844"/>
                    <a:pt x="14745" y="196009"/>
                  </a:cubicBezTo>
                  <a:cubicBezTo>
                    <a:pt x="14745" y="196009"/>
                    <a:pt x="7722" y="169822"/>
                    <a:pt x="5283" y="157566"/>
                  </a:cubicBezTo>
                  <a:cubicBezTo>
                    <a:pt x="2845" y="145311"/>
                    <a:pt x="1575" y="139278"/>
                    <a:pt x="724" y="135532"/>
                  </a:cubicBezTo>
                  <a:cubicBezTo>
                    <a:pt x="0" y="132268"/>
                    <a:pt x="89" y="129410"/>
                    <a:pt x="89" y="129410"/>
                  </a:cubicBezTo>
                  <a:cubicBezTo>
                    <a:pt x="89" y="129410"/>
                    <a:pt x="5118" y="113523"/>
                    <a:pt x="10528" y="82103"/>
                  </a:cubicBezTo>
                  <a:cubicBezTo>
                    <a:pt x="16104" y="49680"/>
                    <a:pt x="18009" y="27671"/>
                    <a:pt x="18009" y="27671"/>
                  </a:cubicBezTo>
                  <a:cubicBezTo>
                    <a:pt x="18009" y="27671"/>
                    <a:pt x="24155" y="17447"/>
                    <a:pt x="30620" y="11033"/>
                  </a:cubicBezTo>
                  <a:cubicBezTo>
                    <a:pt x="37071" y="4620"/>
                    <a:pt x="41288" y="2042"/>
                    <a:pt x="43269" y="620"/>
                  </a:cubicBezTo>
                  <a:cubicBezTo>
                    <a:pt x="43767" y="264"/>
                    <a:pt x="44934" y="90"/>
                    <a:pt x="46935" y="68"/>
                  </a:cubicBezTo>
                  <a:close/>
                </a:path>
              </a:pathLst>
            </a:custGeom>
            <a:ln w="2692" cap="rnd">
              <a:round/>
            </a:ln>
          </p:spPr>
          <p:style>
            <a:lnRef idx="1">
              <a:srgbClr val="979797"/>
            </a:lnRef>
            <a:fillRef idx="1">
              <a:srgbClr val="FFFFFF"/>
            </a:fillRef>
            <a:effectRef idx="0">
              <a:scrgbClr r="0" g="0" b="0"/>
            </a:effectRef>
            <a:fontRef idx="none"/>
          </p:style>
          <p:txBody>
            <a:bodyPr/>
            <a:lstStyle/>
            <a:p>
              <a:endParaRPr lang="ru-RU"/>
            </a:p>
          </p:txBody>
        </p:sp>
        <p:sp>
          <p:nvSpPr>
            <p:cNvPr id="52" name="Shape 1338"/>
            <p:cNvSpPr/>
            <p:nvPr/>
          </p:nvSpPr>
          <p:spPr>
            <a:xfrm>
              <a:off x="712024" y="273536"/>
              <a:ext cx="139230" cy="143623"/>
            </a:xfrm>
            <a:custGeom>
              <a:avLst/>
              <a:gdLst/>
              <a:ahLst/>
              <a:cxnLst/>
              <a:rect l="0" t="0" r="0" b="0"/>
              <a:pathLst>
                <a:path w="139230" h="143623">
                  <a:moveTo>
                    <a:pt x="62311" y="1108"/>
                  </a:moveTo>
                  <a:cubicBezTo>
                    <a:pt x="86856" y="0"/>
                    <a:pt x="106470" y="11756"/>
                    <a:pt x="115748" y="24434"/>
                  </a:cubicBezTo>
                  <a:cubicBezTo>
                    <a:pt x="128118" y="41337"/>
                    <a:pt x="139230" y="71843"/>
                    <a:pt x="124130" y="104647"/>
                  </a:cubicBezTo>
                  <a:cubicBezTo>
                    <a:pt x="106185" y="143623"/>
                    <a:pt x="48412" y="142150"/>
                    <a:pt x="36665" y="140905"/>
                  </a:cubicBezTo>
                  <a:cubicBezTo>
                    <a:pt x="24930" y="139674"/>
                    <a:pt x="18809" y="138975"/>
                    <a:pt x="16091" y="137261"/>
                  </a:cubicBezTo>
                  <a:cubicBezTo>
                    <a:pt x="13818" y="135825"/>
                    <a:pt x="6477" y="113740"/>
                    <a:pt x="3315" y="92620"/>
                  </a:cubicBezTo>
                  <a:cubicBezTo>
                    <a:pt x="165" y="71500"/>
                    <a:pt x="0" y="21615"/>
                    <a:pt x="36322" y="6946"/>
                  </a:cubicBezTo>
                  <a:cubicBezTo>
                    <a:pt x="45399" y="3276"/>
                    <a:pt x="54129" y="1477"/>
                    <a:pt x="62311" y="1108"/>
                  </a:cubicBezTo>
                  <a:close/>
                </a:path>
              </a:pathLst>
            </a:custGeom>
            <a:ln w="2692" cap="flat">
              <a:miter lim="100000"/>
            </a:ln>
          </p:spPr>
          <p:style>
            <a:lnRef idx="1">
              <a:srgbClr val="979797"/>
            </a:lnRef>
            <a:fillRef idx="1">
              <a:srgbClr val="C7C7C7"/>
            </a:fillRef>
            <a:effectRef idx="0">
              <a:scrgbClr r="0" g="0" b="0"/>
            </a:effectRef>
            <a:fontRef idx="none"/>
          </p:style>
          <p:txBody>
            <a:bodyPr/>
            <a:lstStyle/>
            <a:p>
              <a:endParaRPr lang="ru-RU"/>
            </a:p>
          </p:txBody>
        </p:sp>
        <p:sp>
          <p:nvSpPr>
            <p:cNvPr id="53" name="Shape 1339"/>
            <p:cNvSpPr/>
            <p:nvPr/>
          </p:nvSpPr>
          <p:spPr>
            <a:xfrm>
              <a:off x="885071" y="368087"/>
              <a:ext cx="294170" cy="55499"/>
            </a:xfrm>
            <a:custGeom>
              <a:avLst/>
              <a:gdLst/>
              <a:ahLst/>
              <a:cxnLst/>
              <a:rect l="0" t="0" r="0" b="0"/>
              <a:pathLst>
                <a:path w="294170" h="55499">
                  <a:moveTo>
                    <a:pt x="86843" y="609"/>
                  </a:moveTo>
                  <a:cubicBezTo>
                    <a:pt x="144107" y="0"/>
                    <a:pt x="198209" y="8636"/>
                    <a:pt x="225997" y="14198"/>
                  </a:cubicBezTo>
                  <a:cubicBezTo>
                    <a:pt x="253797" y="19774"/>
                    <a:pt x="269418" y="24028"/>
                    <a:pt x="280873" y="35268"/>
                  </a:cubicBezTo>
                  <a:cubicBezTo>
                    <a:pt x="291109" y="45288"/>
                    <a:pt x="292570" y="48882"/>
                    <a:pt x="292240" y="52514"/>
                  </a:cubicBezTo>
                  <a:cubicBezTo>
                    <a:pt x="291986" y="55182"/>
                    <a:pt x="290906" y="55499"/>
                    <a:pt x="290906" y="55499"/>
                  </a:cubicBezTo>
                  <a:lnTo>
                    <a:pt x="289751" y="54826"/>
                  </a:lnTo>
                  <a:cubicBezTo>
                    <a:pt x="294170" y="50368"/>
                    <a:pt x="284937" y="40018"/>
                    <a:pt x="276416" y="33096"/>
                  </a:cubicBezTo>
                  <a:cubicBezTo>
                    <a:pt x="265608" y="24308"/>
                    <a:pt x="246672" y="19583"/>
                    <a:pt x="225831" y="15189"/>
                  </a:cubicBezTo>
                  <a:cubicBezTo>
                    <a:pt x="204991" y="10820"/>
                    <a:pt x="138989" y="305"/>
                    <a:pt x="81369" y="1753"/>
                  </a:cubicBezTo>
                  <a:cubicBezTo>
                    <a:pt x="23762" y="3187"/>
                    <a:pt x="12281" y="20853"/>
                    <a:pt x="6960" y="25641"/>
                  </a:cubicBezTo>
                  <a:cubicBezTo>
                    <a:pt x="1651" y="30416"/>
                    <a:pt x="3632" y="32575"/>
                    <a:pt x="3632" y="32575"/>
                  </a:cubicBezTo>
                  <a:lnTo>
                    <a:pt x="2464" y="32905"/>
                  </a:lnTo>
                  <a:cubicBezTo>
                    <a:pt x="2464" y="32905"/>
                    <a:pt x="0" y="30073"/>
                    <a:pt x="7798" y="23164"/>
                  </a:cubicBezTo>
                  <a:cubicBezTo>
                    <a:pt x="15596" y="16243"/>
                    <a:pt x="29566" y="1219"/>
                    <a:pt x="86843" y="609"/>
                  </a:cubicBezTo>
                  <a:close/>
                </a:path>
              </a:pathLst>
            </a:custGeom>
            <a:ln w="0" cap="flat">
              <a:miter lim="100000"/>
            </a:ln>
          </p:spPr>
          <p:style>
            <a:lnRef idx="0">
              <a:srgbClr val="000000">
                <a:alpha val="0"/>
              </a:srgbClr>
            </a:lnRef>
            <a:fillRef idx="1">
              <a:srgbClr val="979797"/>
            </a:fillRef>
            <a:effectRef idx="0">
              <a:scrgbClr r="0" g="0" b="0"/>
            </a:effectRef>
            <a:fontRef idx="none"/>
          </p:style>
          <p:txBody>
            <a:bodyPr/>
            <a:lstStyle/>
            <a:p>
              <a:endParaRPr lang="ru-RU"/>
            </a:p>
          </p:txBody>
        </p:sp>
        <p:sp>
          <p:nvSpPr>
            <p:cNvPr id="54" name="Shape 1340"/>
            <p:cNvSpPr/>
            <p:nvPr/>
          </p:nvSpPr>
          <p:spPr>
            <a:xfrm>
              <a:off x="885071" y="368087"/>
              <a:ext cx="294170" cy="55499"/>
            </a:xfrm>
            <a:custGeom>
              <a:avLst/>
              <a:gdLst/>
              <a:ahLst/>
              <a:cxnLst/>
              <a:rect l="0" t="0" r="0" b="0"/>
              <a:pathLst>
                <a:path w="294170" h="55499">
                  <a:moveTo>
                    <a:pt x="289751" y="54826"/>
                  </a:moveTo>
                  <a:cubicBezTo>
                    <a:pt x="294170" y="50368"/>
                    <a:pt x="284937" y="40018"/>
                    <a:pt x="276416" y="33096"/>
                  </a:cubicBezTo>
                  <a:cubicBezTo>
                    <a:pt x="265608" y="24308"/>
                    <a:pt x="246672" y="19583"/>
                    <a:pt x="225831" y="15189"/>
                  </a:cubicBezTo>
                  <a:cubicBezTo>
                    <a:pt x="204991" y="10820"/>
                    <a:pt x="138989" y="305"/>
                    <a:pt x="81369" y="1753"/>
                  </a:cubicBezTo>
                  <a:cubicBezTo>
                    <a:pt x="23762" y="3187"/>
                    <a:pt x="12281" y="20853"/>
                    <a:pt x="6960" y="25641"/>
                  </a:cubicBezTo>
                  <a:cubicBezTo>
                    <a:pt x="1651" y="30416"/>
                    <a:pt x="3632" y="32575"/>
                    <a:pt x="3632" y="32575"/>
                  </a:cubicBezTo>
                  <a:lnTo>
                    <a:pt x="2464" y="32905"/>
                  </a:lnTo>
                  <a:cubicBezTo>
                    <a:pt x="2464" y="32905"/>
                    <a:pt x="0" y="30073"/>
                    <a:pt x="7798" y="23164"/>
                  </a:cubicBezTo>
                  <a:cubicBezTo>
                    <a:pt x="15596" y="16243"/>
                    <a:pt x="29566" y="1219"/>
                    <a:pt x="86843" y="609"/>
                  </a:cubicBezTo>
                  <a:cubicBezTo>
                    <a:pt x="144107" y="0"/>
                    <a:pt x="198209" y="8636"/>
                    <a:pt x="225997" y="14198"/>
                  </a:cubicBezTo>
                  <a:cubicBezTo>
                    <a:pt x="253797" y="19774"/>
                    <a:pt x="269418" y="24028"/>
                    <a:pt x="280873" y="35268"/>
                  </a:cubicBezTo>
                  <a:cubicBezTo>
                    <a:pt x="291109" y="45288"/>
                    <a:pt x="292570" y="48882"/>
                    <a:pt x="292240" y="52514"/>
                  </a:cubicBezTo>
                  <a:cubicBezTo>
                    <a:pt x="291986" y="55182"/>
                    <a:pt x="290906" y="55499"/>
                    <a:pt x="290906" y="55499"/>
                  </a:cubicBezTo>
                  <a:lnTo>
                    <a:pt x="289751" y="54826"/>
                  </a:lnTo>
                  <a:close/>
                </a:path>
              </a:pathLst>
            </a:custGeom>
            <a:ln w="1549"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55" name="Shape 1341"/>
            <p:cNvSpPr/>
            <p:nvPr/>
          </p:nvSpPr>
          <p:spPr>
            <a:xfrm>
              <a:off x="1201740" y="259309"/>
              <a:ext cx="14364" cy="181597"/>
            </a:xfrm>
            <a:custGeom>
              <a:avLst/>
              <a:gdLst/>
              <a:ahLst/>
              <a:cxnLst/>
              <a:rect l="0" t="0" r="0" b="0"/>
              <a:pathLst>
                <a:path w="14364" h="181597">
                  <a:moveTo>
                    <a:pt x="0" y="180759"/>
                  </a:moveTo>
                  <a:cubicBezTo>
                    <a:pt x="0" y="180759"/>
                    <a:pt x="2642" y="181597"/>
                    <a:pt x="5156" y="173152"/>
                  </a:cubicBezTo>
                  <a:cubicBezTo>
                    <a:pt x="7671" y="164719"/>
                    <a:pt x="14364" y="134328"/>
                    <a:pt x="13437" y="83312"/>
                  </a:cubicBezTo>
                  <a:cubicBezTo>
                    <a:pt x="12459" y="30506"/>
                    <a:pt x="6769" y="9284"/>
                    <a:pt x="5283" y="6147"/>
                  </a:cubicBezTo>
                  <a:cubicBezTo>
                    <a:pt x="3150" y="1664"/>
                    <a:pt x="660" y="0"/>
                    <a:pt x="0" y="330"/>
                  </a:cubicBezTo>
                </a:path>
              </a:pathLst>
            </a:custGeom>
            <a:ln w="3099"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56" name="Shape 1342"/>
            <p:cNvSpPr/>
            <p:nvPr/>
          </p:nvSpPr>
          <p:spPr>
            <a:xfrm>
              <a:off x="683308" y="271687"/>
              <a:ext cx="20803" cy="101079"/>
            </a:xfrm>
            <a:custGeom>
              <a:avLst/>
              <a:gdLst/>
              <a:ahLst/>
              <a:cxnLst/>
              <a:rect l="0" t="0" r="0" b="0"/>
              <a:pathLst>
                <a:path w="20803" h="101079">
                  <a:moveTo>
                    <a:pt x="3048" y="101079"/>
                  </a:moveTo>
                  <a:cubicBezTo>
                    <a:pt x="3048" y="101079"/>
                    <a:pt x="0" y="77508"/>
                    <a:pt x="4280" y="52248"/>
                  </a:cubicBezTo>
                  <a:cubicBezTo>
                    <a:pt x="8560" y="27000"/>
                    <a:pt x="20803" y="0"/>
                    <a:pt x="20803" y="0"/>
                  </a:cubicBezTo>
                </a:path>
              </a:pathLst>
            </a:custGeom>
            <a:ln w="2692"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57" name="Shape 1343"/>
            <p:cNvSpPr/>
            <p:nvPr/>
          </p:nvSpPr>
          <p:spPr>
            <a:xfrm>
              <a:off x="726092" y="504096"/>
              <a:ext cx="65329" cy="2032"/>
            </a:xfrm>
            <a:custGeom>
              <a:avLst/>
              <a:gdLst/>
              <a:ahLst/>
              <a:cxnLst/>
              <a:rect l="0" t="0" r="0" b="0"/>
              <a:pathLst>
                <a:path w="65329" h="2032">
                  <a:moveTo>
                    <a:pt x="65329" y="0"/>
                  </a:moveTo>
                  <a:cubicBezTo>
                    <a:pt x="65329" y="0"/>
                    <a:pt x="50749" y="2032"/>
                    <a:pt x="32550" y="1968"/>
                  </a:cubicBezTo>
                  <a:cubicBezTo>
                    <a:pt x="14338" y="1905"/>
                    <a:pt x="0" y="635"/>
                    <a:pt x="0" y="635"/>
                  </a:cubicBezTo>
                </a:path>
              </a:pathLst>
            </a:custGeom>
            <a:ln w="2692"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58" name="Shape 1344"/>
            <p:cNvSpPr/>
            <p:nvPr/>
          </p:nvSpPr>
          <p:spPr>
            <a:xfrm>
              <a:off x="886468" y="0"/>
              <a:ext cx="615116" cy="431941"/>
            </a:xfrm>
            <a:custGeom>
              <a:avLst/>
              <a:gdLst/>
              <a:ahLst/>
              <a:cxnLst/>
              <a:rect l="0" t="0" r="0" b="0"/>
              <a:pathLst>
                <a:path w="615116" h="431941">
                  <a:moveTo>
                    <a:pt x="574423" y="0"/>
                  </a:moveTo>
                  <a:lnTo>
                    <a:pt x="615116" y="0"/>
                  </a:lnTo>
                  <a:lnTo>
                    <a:pt x="615116" y="175721"/>
                  </a:lnTo>
                  <a:lnTo>
                    <a:pt x="601821" y="178605"/>
                  </a:lnTo>
                  <a:cubicBezTo>
                    <a:pt x="543459" y="191022"/>
                    <a:pt x="421711" y="215692"/>
                    <a:pt x="390830" y="223560"/>
                  </a:cubicBezTo>
                  <a:cubicBezTo>
                    <a:pt x="355536" y="232551"/>
                    <a:pt x="289776" y="245048"/>
                    <a:pt x="277635" y="258395"/>
                  </a:cubicBezTo>
                  <a:cubicBezTo>
                    <a:pt x="265481" y="271756"/>
                    <a:pt x="266662" y="273013"/>
                    <a:pt x="258077" y="290145"/>
                  </a:cubicBezTo>
                  <a:cubicBezTo>
                    <a:pt x="249479" y="307278"/>
                    <a:pt x="217742" y="342419"/>
                    <a:pt x="207569" y="352477"/>
                  </a:cubicBezTo>
                  <a:cubicBezTo>
                    <a:pt x="199746" y="360211"/>
                    <a:pt x="181318" y="376277"/>
                    <a:pt x="176492" y="381764"/>
                  </a:cubicBezTo>
                  <a:cubicBezTo>
                    <a:pt x="171679" y="387250"/>
                    <a:pt x="155092" y="418111"/>
                    <a:pt x="140411" y="417666"/>
                  </a:cubicBezTo>
                  <a:cubicBezTo>
                    <a:pt x="129337" y="417336"/>
                    <a:pt x="124612" y="405449"/>
                    <a:pt x="124612" y="405449"/>
                  </a:cubicBezTo>
                  <a:cubicBezTo>
                    <a:pt x="124612" y="405449"/>
                    <a:pt x="113716" y="425693"/>
                    <a:pt x="99555" y="424296"/>
                  </a:cubicBezTo>
                  <a:cubicBezTo>
                    <a:pt x="87821" y="423127"/>
                    <a:pt x="81217" y="412561"/>
                    <a:pt x="81217" y="412561"/>
                  </a:cubicBezTo>
                  <a:cubicBezTo>
                    <a:pt x="81217" y="412561"/>
                    <a:pt x="73165" y="422530"/>
                    <a:pt x="60477" y="420689"/>
                  </a:cubicBezTo>
                  <a:cubicBezTo>
                    <a:pt x="47803" y="418835"/>
                    <a:pt x="44018" y="414313"/>
                    <a:pt x="44018" y="414313"/>
                  </a:cubicBezTo>
                  <a:cubicBezTo>
                    <a:pt x="44018" y="414313"/>
                    <a:pt x="37694" y="426455"/>
                    <a:pt x="31255" y="429198"/>
                  </a:cubicBezTo>
                  <a:cubicBezTo>
                    <a:pt x="24803" y="431941"/>
                    <a:pt x="11595" y="428372"/>
                    <a:pt x="8801" y="426252"/>
                  </a:cubicBezTo>
                  <a:cubicBezTo>
                    <a:pt x="6007" y="424118"/>
                    <a:pt x="0" y="412193"/>
                    <a:pt x="140" y="399213"/>
                  </a:cubicBezTo>
                  <a:cubicBezTo>
                    <a:pt x="203" y="393549"/>
                    <a:pt x="4293" y="374347"/>
                    <a:pt x="9017" y="353442"/>
                  </a:cubicBezTo>
                  <a:cubicBezTo>
                    <a:pt x="15088" y="326506"/>
                    <a:pt x="22479" y="296661"/>
                    <a:pt x="26441" y="288647"/>
                  </a:cubicBezTo>
                  <a:cubicBezTo>
                    <a:pt x="33490" y="274410"/>
                    <a:pt x="72606" y="243244"/>
                    <a:pt x="89510" y="226849"/>
                  </a:cubicBezTo>
                  <a:cubicBezTo>
                    <a:pt x="106401" y="210453"/>
                    <a:pt x="125222" y="187009"/>
                    <a:pt x="145377" y="176100"/>
                  </a:cubicBezTo>
                  <a:cubicBezTo>
                    <a:pt x="165545" y="165190"/>
                    <a:pt x="191783" y="155691"/>
                    <a:pt x="208458" y="146636"/>
                  </a:cubicBezTo>
                  <a:cubicBezTo>
                    <a:pt x="225133" y="137580"/>
                    <a:pt x="256718" y="121617"/>
                    <a:pt x="283629" y="114340"/>
                  </a:cubicBezTo>
                  <a:cubicBezTo>
                    <a:pt x="310540" y="107050"/>
                    <a:pt x="439445" y="54561"/>
                    <a:pt x="496227" y="31015"/>
                  </a:cubicBezTo>
                  <a:cubicBezTo>
                    <a:pt x="510423" y="25131"/>
                    <a:pt x="537016" y="14612"/>
                    <a:pt x="568920" y="2142"/>
                  </a:cubicBezTo>
                  <a:lnTo>
                    <a:pt x="574423" y="0"/>
                  </a:lnTo>
                  <a:close/>
                </a:path>
              </a:pathLst>
            </a:custGeom>
            <a:ln w="2692" cap="flat">
              <a:miter lim="100000"/>
            </a:ln>
          </p:spPr>
          <p:style>
            <a:lnRef idx="1">
              <a:srgbClr val="979797"/>
            </a:lnRef>
            <a:fillRef idx="1">
              <a:srgbClr val="FFFFFF"/>
            </a:fillRef>
            <a:effectRef idx="0">
              <a:scrgbClr r="0" g="0" b="0"/>
            </a:effectRef>
            <a:fontRef idx="none"/>
          </p:style>
          <p:txBody>
            <a:bodyPr/>
            <a:lstStyle/>
            <a:p>
              <a:endParaRPr lang="ru-RU"/>
            </a:p>
          </p:txBody>
        </p:sp>
        <p:sp>
          <p:nvSpPr>
            <p:cNvPr id="59" name="Shape 1345"/>
            <p:cNvSpPr/>
            <p:nvPr/>
          </p:nvSpPr>
          <p:spPr>
            <a:xfrm>
              <a:off x="928078" y="329338"/>
              <a:ext cx="18313" cy="84087"/>
            </a:xfrm>
            <a:custGeom>
              <a:avLst/>
              <a:gdLst/>
              <a:ahLst/>
              <a:cxnLst/>
              <a:rect l="0" t="0" r="0" b="0"/>
              <a:pathLst>
                <a:path w="18313" h="84087">
                  <a:moveTo>
                    <a:pt x="2680" y="84087"/>
                  </a:moveTo>
                  <a:cubicBezTo>
                    <a:pt x="2680" y="84087"/>
                    <a:pt x="0" y="69799"/>
                    <a:pt x="1981" y="63817"/>
                  </a:cubicBezTo>
                  <a:cubicBezTo>
                    <a:pt x="4763" y="55385"/>
                    <a:pt x="18313" y="13881"/>
                    <a:pt x="13500" y="0"/>
                  </a:cubicBezTo>
                </a:path>
              </a:pathLst>
            </a:custGeom>
            <a:ln w="3099"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0" name="Shape 1346"/>
            <p:cNvSpPr/>
            <p:nvPr/>
          </p:nvSpPr>
          <p:spPr>
            <a:xfrm>
              <a:off x="968030" y="354019"/>
              <a:ext cx="20930" cy="57899"/>
            </a:xfrm>
            <a:custGeom>
              <a:avLst/>
              <a:gdLst/>
              <a:ahLst/>
              <a:cxnLst/>
              <a:rect l="0" t="0" r="0" b="0"/>
              <a:pathLst>
                <a:path w="20930" h="57899">
                  <a:moveTo>
                    <a:pt x="0" y="57899"/>
                  </a:moveTo>
                  <a:cubicBezTo>
                    <a:pt x="0" y="57899"/>
                    <a:pt x="20930" y="12802"/>
                    <a:pt x="18694" y="0"/>
                  </a:cubicBezTo>
                </a:path>
              </a:pathLst>
            </a:custGeom>
            <a:ln w="3099"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1" name="Shape 1347"/>
            <p:cNvSpPr/>
            <p:nvPr/>
          </p:nvSpPr>
          <p:spPr>
            <a:xfrm>
              <a:off x="1009644" y="371150"/>
              <a:ext cx="20498" cy="35801"/>
            </a:xfrm>
            <a:custGeom>
              <a:avLst/>
              <a:gdLst/>
              <a:ahLst/>
              <a:cxnLst/>
              <a:rect l="0" t="0" r="0" b="0"/>
              <a:pathLst>
                <a:path w="20498" h="35801">
                  <a:moveTo>
                    <a:pt x="0" y="35801"/>
                  </a:moveTo>
                  <a:cubicBezTo>
                    <a:pt x="0" y="35801"/>
                    <a:pt x="13284" y="6490"/>
                    <a:pt x="20498" y="0"/>
                  </a:cubicBezTo>
                </a:path>
              </a:pathLst>
            </a:custGeom>
            <a:ln w="3099" cap="rnd">
              <a:round/>
            </a:ln>
          </p:spPr>
          <p:style>
            <a:lnRef idx="1">
              <a:srgbClr val="979797"/>
            </a:lnRef>
            <a:fillRef idx="0">
              <a:srgbClr val="000000">
                <a:alpha val="0"/>
              </a:srgbClr>
            </a:fillRef>
            <a:effectRef idx="0">
              <a:scrgbClr r="0" g="0" b="0"/>
            </a:effectRef>
            <a:fontRef idx="none"/>
          </p:style>
          <p:txBody>
            <a:bodyPr/>
            <a:lstStyle/>
            <a:p>
              <a:endParaRPr lang="ru-RU"/>
            </a:p>
          </p:txBody>
        </p:sp>
        <p:pic>
          <p:nvPicPr>
            <p:cNvPr id="62" name="Picture 119611"/>
            <p:cNvPicPr/>
            <p:nvPr/>
          </p:nvPicPr>
          <p:blipFill>
            <a:blip r:embed="rId3"/>
            <a:stretch>
              <a:fillRect/>
            </a:stretch>
          </p:blipFill>
          <p:spPr>
            <a:xfrm>
              <a:off x="857528" y="464363"/>
              <a:ext cx="402336" cy="249936"/>
            </a:xfrm>
            <a:prstGeom prst="rect">
              <a:avLst/>
            </a:prstGeom>
          </p:spPr>
        </p:pic>
        <p:pic>
          <p:nvPicPr>
            <p:cNvPr id="63" name="Picture 119612"/>
            <p:cNvPicPr/>
            <p:nvPr/>
          </p:nvPicPr>
          <p:blipFill>
            <a:blip r:embed="rId4"/>
            <a:stretch>
              <a:fillRect/>
            </a:stretch>
          </p:blipFill>
          <p:spPr>
            <a:xfrm>
              <a:off x="1216104" y="-5240"/>
              <a:ext cx="316992" cy="259080"/>
            </a:xfrm>
            <a:prstGeom prst="rect">
              <a:avLst/>
            </a:prstGeom>
          </p:spPr>
        </p:pic>
      </p:grpSp>
      <p:sp>
        <p:nvSpPr>
          <p:cNvPr id="64" name="Прямоугольник 63"/>
          <p:cNvSpPr/>
          <p:nvPr/>
        </p:nvSpPr>
        <p:spPr>
          <a:xfrm>
            <a:off x="2406313" y="65760"/>
            <a:ext cx="2428875" cy="2185214"/>
          </a:xfrm>
          <a:prstGeom prst="rect">
            <a:avLst/>
          </a:prstGeom>
        </p:spPr>
        <p:txBody>
          <a:bodyPr>
            <a:spAutoFit/>
          </a:bodyPr>
          <a:lstStyle/>
          <a:p>
            <a:pPr lvl="0" algn="just"/>
            <a:r>
              <a:rPr lang="ru-RU" sz="800" dirty="0">
                <a:solidFill>
                  <a:srgbClr val="979797"/>
                </a:solidFill>
                <a:uFill>
                  <a:solidFill>
                    <a:srgbClr val="000000"/>
                  </a:solidFill>
                </a:uFill>
                <a:latin typeface="Calibri" panose="020F0502020204030204" pitchFamily="34" charset="0"/>
              </a:rPr>
              <a:t>3. Приподнимите лазер и поместить его обратно</a:t>
            </a:r>
          </a:p>
          <a:p>
            <a:pPr lvl="0" algn="just"/>
            <a:r>
              <a:rPr lang="ru-RU" sz="800" dirty="0">
                <a:solidFill>
                  <a:srgbClr val="979797"/>
                </a:solidFill>
                <a:uFill>
                  <a:solidFill>
                    <a:srgbClr val="000000"/>
                  </a:solidFill>
                </a:uFill>
                <a:latin typeface="Calibri" panose="020F0502020204030204" pitchFamily="34" charset="0"/>
              </a:rPr>
              <a:t>на коже так, чтобы он перекрывал предыдущее пятно.</a:t>
            </a:r>
          </a:p>
          <a:p>
            <a:pPr lvl="0" algn="just"/>
            <a:r>
              <a:rPr lang="ru-RU" sz="800" dirty="0">
                <a:solidFill>
                  <a:srgbClr val="979797"/>
                </a:solidFill>
                <a:uFill>
                  <a:solidFill>
                    <a:srgbClr val="000000"/>
                  </a:solidFill>
                </a:uFill>
                <a:latin typeface="Calibri" panose="020F0502020204030204" pitchFamily="34" charset="0"/>
              </a:rPr>
              <a:t>• Каждый раз, когда вы перемещаете    аппликатор, перемещайте его примерно на половину расстояния окна (Около 1/4 дюйма или 5 мм). Это создаст обработку кожи внахлест, что будет гарантировать, что вы покрыли все волосяные фолликулы на выбранной области. Получается около 25 лазерных импульсов на квадратный дюйм или 40 импульсов на 10 см. </a:t>
            </a:r>
            <a:r>
              <a:rPr lang="ru-RU" sz="800" dirty="0" err="1">
                <a:solidFill>
                  <a:srgbClr val="979797"/>
                </a:solidFill>
                <a:uFill>
                  <a:solidFill>
                    <a:srgbClr val="000000"/>
                  </a:solidFill>
                </a:uFill>
                <a:latin typeface="Calibri" panose="020F0502020204030204" pitchFamily="34" charset="0"/>
              </a:rPr>
              <a:t>Кв</a:t>
            </a:r>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Не применять  повторно на одном и том же месте.</a:t>
            </a:r>
          </a:p>
          <a:p>
            <a:pPr lvl="0" algn="just"/>
            <a:r>
              <a:rPr lang="ru-RU" sz="800" dirty="0">
                <a:solidFill>
                  <a:srgbClr val="979797"/>
                </a:solidFill>
                <a:uFill>
                  <a:solidFill>
                    <a:srgbClr val="000000"/>
                  </a:solidFill>
                </a:uFill>
                <a:latin typeface="Calibri" panose="020F0502020204030204" pitchFamily="34" charset="0"/>
              </a:rPr>
              <a:t>Всегда перемещать окно аппликатора  на новую</a:t>
            </a:r>
          </a:p>
          <a:p>
            <a:pPr lvl="0" algn="just"/>
            <a:r>
              <a:rPr lang="ru-RU" sz="800" dirty="0">
                <a:solidFill>
                  <a:srgbClr val="979797"/>
                </a:solidFill>
                <a:uFill>
                  <a:solidFill>
                    <a:srgbClr val="000000"/>
                  </a:solidFill>
                </a:uFill>
                <a:latin typeface="Calibri" panose="020F0502020204030204" pitchFamily="34" charset="0"/>
              </a:rPr>
              <a:t>область после каждого лазерного импульса. Несоблюдение этого правила может привести к дискомфорту или нагреву кожи, которые могли бы</a:t>
            </a:r>
          </a:p>
          <a:p>
            <a:pPr lvl="0" algn="just"/>
            <a:r>
              <a:rPr lang="ru-RU" sz="800" dirty="0">
                <a:solidFill>
                  <a:srgbClr val="979797"/>
                </a:solidFill>
                <a:uFill>
                  <a:solidFill>
                    <a:srgbClr val="000000"/>
                  </a:solidFill>
                </a:uFill>
                <a:latin typeface="Calibri" panose="020F0502020204030204" pitchFamily="34" charset="0"/>
              </a:rPr>
              <a:t>привести к травмам.</a:t>
            </a:r>
            <a:endParaRPr lang="ru-RU" dirty="0">
              <a:solidFill>
                <a:prstClr val="black"/>
              </a:solidFill>
            </a:endParaRPr>
          </a:p>
        </p:txBody>
      </p:sp>
      <p:grpSp>
        <p:nvGrpSpPr>
          <p:cNvPr id="65" name="Group 85540"/>
          <p:cNvGrpSpPr/>
          <p:nvPr/>
        </p:nvGrpSpPr>
        <p:grpSpPr>
          <a:xfrm>
            <a:off x="2650013" y="2594927"/>
            <a:ext cx="1759593" cy="712476"/>
            <a:chOff x="0" y="0"/>
            <a:chExt cx="1760153" cy="712590"/>
          </a:xfrm>
        </p:grpSpPr>
        <p:sp>
          <p:nvSpPr>
            <p:cNvPr id="66" name="Shape 1350"/>
            <p:cNvSpPr/>
            <p:nvPr/>
          </p:nvSpPr>
          <p:spPr>
            <a:xfrm>
              <a:off x="167014" y="175730"/>
              <a:ext cx="175044" cy="38011"/>
            </a:xfrm>
            <a:custGeom>
              <a:avLst/>
              <a:gdLst/>
              <a:ahLst/>
              <a:cxnLst/>
              <a:rect l="0" t="0" r="0" b="0"/>
              <a:pathLst>
                <a:path w="175044" h="38011">
                  <a:moveTo>
                    <a:pt x="85522" y="2870"/>
                  </a:moveTo>
                  <a:cubicBezTo>
                    <a:pt x="148971" y="5740"/>
                    <a:pt x="175044" y="38011"/>
                    <a:pt x="175044" y="38011"/>
                  </a:cubicBezTo>
                  <a:lnTo>
                    <a:pt x="0" y="26810"/>
                  </a:lnTo>
                  <a:cubicBezTo>
                    <a:pt x="0" y="26810"/>
                    <a:pt x="22073" y="0"/>
                    <a:pt x="85522" y="2870"/>
                  </a:cubicBezTo>
                  <a:close/>
                </a:path>
              </a:pathLst>
            </a:custGeom>
            <a:ln w="1676" cap="flat">
              <a:miter lim="100000"/>
            </a:ln>
          </p:spPr>
          <p:style>
            <a:lnRef idx="1">
              <a:srgbClr val="979797"/>
            </a:lnRef>
            <a:fillRef idx="1">
              <a:srgbClr val="C7C7C7"/>
            </a:fillRef>
            <a:effectRef idx="0">
              <a:scrgbClr r="0" g="0" b="0"/>
            </a:effectRef>
            <a:fontRef idx="none"/>
          </p:style>
          <p:txBody>
            <a:bodyPr/>
            <a:lstStyle/>
            <a:p>
              <a:endParaRPr lang="ru-RU"/>
            </a:p>
          </p:txBody>
        </p:sp>
        <p:sp>
          <p:nvSpPr>
            <p:cNvPr id="67" name="Shape 1351"/>
            <p:cNvSpPr/>
            <p:nvPr/>
          </p:nvSpPr>
          <p:spPr>
            <a:xfrm>
              <a:off x="167014" y="175730"/>
              <a:ext cx="175044" cy="38011"/>
            </a:xfrm>
            <a:custGeom>
              <a:avLst/>
              <a:gdLst/>
              <a:ahLst/>
              <a:cxnLst/>
              <a:rect l="0" t="0" r="0" b="0"/>
              <a:pathLst>
                <a:path w="175044" h="38011">
                  <a:moveTo>
                    <a:pt x="0" y="26810"/>
                  </a:moveTo>
                  <a:cubicBezTo>
                    <a:pt x="0" y="26810"/>
                    <a:pt x="22073" y="0"/>
                    <a:pt x="85522" y="2870"/>
                  </a:cubicBezTo>
                  <a:cubicBezTo>
                    <a:pt x="148971" y="5740"/>
                    <a:pt x="175044" y="38011"/>
                    <a:pt x="175044" y="38011"/>
                  </a:cubicBezTo>
                </a:path>
              </a:pathLst>
            </a:custGeom>
            <a:ln w="1676"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68" name="Shape 1352"/>
            <p:cNvSpPr/>
            <p:nvPr/>
          </p:nvSpPr>
          <p:spPr>
            <a:xfrm>
              <a:off x="91163" y="247378"/>
              <a:ext cx="33147" cy="160998"/>
            </a:xfrm>
            <a:custGeom>
              <a:avLst/>
              <a:gdLst/>
              <a:ahLst/>
              <a:cxnLst/>
              <a:rect l="0" t="0" r="0" b="0"/>
              <a:pathLst>
                <a:path w="33147" h="160998">
                  <a:moveTo>
                    <a:pt x="33147" y="0"/>
                  </a:moveTo>
                  <a:cubicBezTo>
                    <a:pt x="33147" y="0"/>
                    <a:pt x="31280" y="39662"/>
                    <a:pt x="24587" y="83096"/>
                  </a:cubicBezTo>
                  <a:cubicBezTo>
                    <a:pt x="17907" y="126517"/>
                    <a:pt x="4864" y="160998"/>
                    <a:pt x="4864" y="160998"/>
                  </a:cubicBezTo>
                  <a:cubicBezTo>
                    <a:pt x="4864" y="160998"/>
                    <a:pt x="0" y="123457"/>
                    <a:pt x="6820" y="83223"/>
                  </a:cubicBezTo>
                  <a:cubicBezTo>
                    <a:pt x="13652" y="43002"/>
                    <a:pt x="33147" y="0"/>
                    <a:pt x="33147" y="0"/>
                  </a:cubicBezTo>
                  <a:close/>
                </a:path>
              </a:pathLst>
            </a:custGeom>
            <a:ln w="1676" cap="flat">
              <a:miter lim="100000"/>
            </a:ln>
          </p:spPr>
          <p:style>
            <a:lnRef idx="1">
              <a:srgbClr val="979797"/>
            </a:lnRef>
            <a:fillRef idx="0">
              <a:srgbClr val="FFFFFF"/>
            </a:fillRef>
            <a:effectRef idx="0">
              <a:scrgbClr r="0" g="0" b="0"/>
            </a:effectRef>
            <a:fontRef idx="none"/>
          </p:style>
          <p:txBody>
            <a:bodyPr/>
            <a:lstStyle/>
            <a:p>
              <a:endParaRPr lang="ru-RU"/>
            </a:p>
          </p:txBody>
        </p:sp>
        <p:sp>
          <p:nvSpPr>
            <p:cNvPr id="69" name="Shape 1353"/>
            <p:cNvSpPr/>
            <p:nvPr/>
          </p:nvSpPr>
          <p:spPr>
            <a:xfrm>
              <a:off x="91163" y="247378"/>
              <a:ext cx="33147" cy="160998"/>
            </a:xfrm>
            <a:custGeom>
              <a:avLst/>
              <a:gdLst/>
              <a:ahLst/>
              <a:cxnLst/>
              <a:rect l="0" t="0" r="0" b="0"/>
              <a:pathLst>
                <a:path w="33147" h="160998">
                  <a:moveTo>
                    <a:pt x="33147" y="0"/>
                  </a:moveTo>
                  <a:cubicBezTo>
                    <a:pt x="33147" y="0"/>
                    <a:pt x="31280" y="39662"/>
                    <a:pt x="24587" y="83096"/>
                  </a:cubicBezTo>
                  <a:cubicBezTo>
                    <a:pt x="17907" y="126517"/>
                    <a:pt x="4864" y="160998"/>
                    <a:pt x="4864" y="160998"/>
                  </a:cubicBezTo>
                  <a:cubicBezTo>
                    <a:pt x="4864" y="160998"/>
                    <a:pt x="0" y="123457"/>
                    <a:pt x="6820" y="83223"/>
                  </a:cubicBezTo>
                  <a:cubicBezTo>
                    <a:pt x="13652" y="43002"/>
                    <a:pt x="33147" y="0"/>
                    <a:pt x="33147" y="0"/>
                  </a:cubicBezTo>
                  <a:close/>
                </a:path>
              </a:pathLst>
            </a:custGeom>
            <a:ln w="0" cap="flat">
              <a:miter lim="100000"/>
            </a:ln>
          </p:spPr>
          <p:style>
            <a:lnRef idx="0">
              <a:srgbClr val="000000">
                <a:alpha val="0"/>
              </a:srgbClr>
            </a:lnRef>
            <a:fillRef idx="1">
              <a:srgbClr val="C7C7C7"/>
            </a:fillRef>
            <a:effectRef idx="0">
              <a:scrgbClr r="0" g="0" b="0"/>
            </a:effectRef>
            <a:fontRef idx="none"/>
          </p:style>
          <p:txBody>
            <a:bodyPr/>
            <a:lstStyle/>
            <a:p>
              <a:endParaRPr lang="ru-RU"/>
            </a:p>
          </p:txBody>
        </p:sp>
        <p:sp>
          <p:nvSpPr>
            <p:cNvPr id="70" name="Shape 1354"/>
            <p:cNvSpPr/>
            <p:nvPr/>
          </p:nvSpPr>
          <p:spPr>
            <a:xfrm>
              <a:off x="91163" y="247378"/>
              <a:ext cx="33147" cy="160998"/>
            </a:xfrm>
            <a:custGeom>
              <a:avLst/>
              <a:gdLst/>
              <a:ahLst/>
              <a:cxnLst/>
              <a:rect l="0" t="0" r="0" b="0"/>
              <a:pathLst>
                <a:path w="33147" h="160998">
                  <a:moveTo>
                    <a:pt x="33147" y="0"/>
                  </a:moveTo>
                  <a:cubicBezTo>
                    <a:pt x="33147" y="0"/>
                    <a:pt x="13652" y="43002"/>
                    <a:pt x="6820" y="83223"/>
                  </a:cubicBezTo>
                  <a:cubicBezTo>
                    <a:pt x="0" y="123457"/>
                    <a:pt x="4864" y="160998"/>
                    <a:pt x="4864" y="160998"/>
                  </a:cubicBezTo>
                  <a:cubicBezTo>
                    <a:pt x="4864" y="160998"/>
                    <a:pt x="17907" y="126517"/>
                    <a:pt x="24587" y="83096"/>
                  </a:cubicBezTo>
                  <a:cubicBezTo>
                    <a:pt x="31280" y="39662"/>
                    <a:pt x="33147" y="0"/>
                    <a:pt x="33147" y="0"/>
                  </a:cubicBezTo>
                  <a:close/>
                </a:path>
              </a:pathLst>
            </a:custGeom>
            <a:ln w="1676"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71" name="Shape 1355"/>
            <p:cNvSpPr/>
            <p:nvPr/>
          </p:nvSpPr>
          <p:spPr>
            <a:xfrm>
              <a:off x="96030" y="202240"/>
              <a:ext cx="685615" cy="435895"/>
            </a:xfrm>
            <a:custGeom>
              <a:avLst/>
              <a:gdLst/>
              <a:ahLst/>
              <a:cxnLst/>
              <a:rect l="0" t="0" r="0" b="0"/>
              <a:pathLst>
                <a:path w="685615" h="435895">
                  <a:moveTo>
                    <a:pt x="74622" y="112"/>
                  </a:moveTo>
                  <a:cubicBezTo>
                    <a:pt x="84181" y="0"/>
                    <a:pt x="105696" y="2060"/>
                    <a:pt x="146291" y="4984"/>
                  </a:cubicBezTo>
                  <a:cubicBezTo>
                    <a:pt x="200419" y="8870"/>
                    <a:pt x="246736" y="11423"/>
                    <a:pt x="246736" y="11423"/>
                  </a:cubicBezTo>
                  <a:cubicBezTo>
                    <a:pt x="255219" y="18903"/>
                    <a:pt x="261264" y="22459"/>
                    <a:pt x="270739" y="31628"/>
                  </a:cubicBezTo>
                  <a:cubicBezTo>
                    <a:pt x="280187" y="40811"/>
                    <a:pt x="297523" y="59683"/>
                    <a:pt x="326644" y="74199"/>
                  </a:cubicBezTo>
                  <a:cubicBezTo>
                    <a:pt x="355778" y="88715"/>
                    <a:pt x="409550" y="93135"/>
                    <a:pt x="435559" y="93071"/>
                  </a:cubicBezTo>
                  <a:cubicBezTo>
                    <a:pt x="461582" y="92982"/>
                    <a:pt x="553707" y="89096"/>
                    <a:pt x="592036" y="84156"/>
                  </a:cubicBezTo>
                  <a:cubicBezTo>
                    <a:pt x="611207" y="81673"/>
                    <a:pt x="637105" y="78161"/>
                    <a:pt x="661773" y="74450"/>
                  </a:cubicBezTo>
                  <a:lnTo>
                    <a:pt x="685615" y="70635"/>
                  </a:lnTo>
                  <a:lnTo>
                    <a:pt x="685615" y="252038"/>
                  </a:lnTo>
                  <a:lnTo>
                    <a:pt x="684238" y="251656"/>
                  </a:lnTo>
                  <a:cubicBezTo>
                    <a:pt x="636283" y="242169"/>
                    <a:pt x="612559" y="238918"/>
                    <a:pt x="562826" y="234511"/>
                  </a:cubicBezTo>
                  <a:cubicBezTo>
                    <a:pt x="513106" y="230104"/>
                    <a:pt x="472326" y="227145"/>
                    <a:pt x="432778" y="228745"/>
                  </a:cubicBezTo>
                  <a:cubicBezTo>
                    <a:pt x="393217" y="230358"/>
                    <a:pt x="369303" y="232212"/>
                    <a:pt x="350647" y="239350"/>
                  </a:cubicBezTo>
                  <a:cubicBezTo>
                    <a:pt x="331991" y="246487"/>
                    <a:pt x="308750" y="254488"/>
                    <a:pt x="294843" y="264280"/>
                  </a:cubicBezTo>
                  <a:cubicBezTo>
                    <a:pt x="280911" y="274059"/>
                    <a:pt x="237020" y="307650"/>
                    <a:pt x="201828" y="362730"/>
                  </a:cubicBezTo>
                  <a:cubicBezTo>
                    <a:pt x="166650" y="417785"/>
                    <a:pt x="160300" y="425506"/>
                    <a:pt x="157988" y="429011"/>
                  </a:cubicBezTo>
                  <a:cubicBezTo>
                    <a:pt x="155689" y="432504"/>
                    <a:pt x="138811" y="433507"/>
                    <a:pt x="117005" y="433774"/>
                  </a:cubicBezTo>
                  <a:cubicBezTo>
                    <a:pt x="95225" y="434041"/>
                    <a:pt x="72187" y="435895"/>
                    <a:pt x="68517" y="428148"/>
                  </a:cubicBezTo>
                  <a:cubicBezTo>
                    <a:pt x="68186" y="427424"/>
                    <a:pt x="35573" y="354983"/>
                    <a:pt x="23343" y="312222"/>
                  </a:cubicBezTo>
                  <a:cubicBezTo>
                    <a:pt x="23343" y="312222"/>
                    <a:pt x="12154" y="270528"/>
                    <a:pt x="8268" y="250996"/>
                  </a:cubicBezTo>
                  <a:cubicBezTo>
                    <a:pt x="4394" y="231476"/>
                    <a:pt x="3099" y="223818"/>
                    <a:pt x="3099" y="223818"/>
                  </a:cubicBezTo>
                  <a:cubicBezTo>
                    <a:pt x="3099" y="223818"/>
                    <a:pt x="1791" y="221176"/>
                    <a:pt x="1016" y="215905"/>
                  </a:cubicBezTo>
                  <a:cubicBezTo>
                    <a:pt x="254" y="210635"/>
                    <a:pt x="0" y="206139"/>
                    <a:pt x="0" y="206139"/>
                  </a:cubicBezTo>
                  <a:cubicBezTo>
                    <a:pt x="0" y="206139"/>
                    <a:pt x="8001" y="180841"/>
                    <a:pt x="16624" y="130803"/>
                  </a:cubicBezTo>
                  <a:cubicBezTo>
                    <a:pt x="25514" y="79152"/>
                    <a:pt x="28550" y="44087"/>
                    <a:pt x="28550" y="44087"/>
                  </a:cubicBezTo>
                  <a:cubicBezTo>
                    <a:pt x="28550" y="44087"/>
                    <a:pt x="38341" y="27806"/>
                    <a:pt x="48628" y="17582"/>
                  </a:cubicBezTo>
                  <a:cubicBezTo>
                    <a:pt x="58915" y="7371"/>
                    <a:pt x="65621" y="3269"/>
                    <a:pt x="68783" y="996"/>
                  </a:cubicBezTo>
                  <a:cubicBezTo>
                    <a:pt x="69577" y="428"/>
                    <a:pt x="71435" y="149"/>
                    <a:pt x="74622" y="112"/>
                  </a:cubicBezTo>
                  <a:close/>
                </a:path>
              </a:pathLst>
            </a:custGeom>
            <a:ln w="1676" cap="flat">
              <a:miter lim="100000"/>
            </a:ln>
          </p:spPr>
          <p:style>
            <a:lnRef idx="1">
              <a:srgbClr val="979797"/>
            </a:lnRef>
            <a:fillRef idx="1">
              <a:srgbClr val="FFFFFF"/>
            </a:fillRef>
            <a:effectRef idx="0">
              <a:scrgbClr r="0" g="0" b="0"/>
            </a:effectRef>
            <a:fontRef idx="none"/>
          </p:style>
          <p:txBody>
            <a:bodyPr/>
            <a:lstStyle/>
            <a:p>
              <a:endParaRPr lang="ru-RU"/>
            </a:p>
          </p:txBody>
        </p:sp>
        <p:sp>
          <p:nvSpPr>
            <p:cNvPr id="72" name="Shape 1356"/>
            <p:cNvSpPr/>
            <p:nvPr/>
          </p:nvSpPr>
          <p:spPr>
            <a:xfrm>
              <a:off x="96030" y="200962"/>
              <a:ext cx="685615" cy="437172"/>
            </a:xfrm>
            <a:custGeom>
              <a:avLst/>
              <a:gdLst/>
              <a:ahLst/>
              <a:cxnLst/>
              <a:rect l="0" t="0" r="0" b="0"/>
              <a:pathLst>
                <a:path w="685615" h="437172">
                  <a:moveTo>
                    <a:pt x="685615" y="253316"/>
                  </a:moveTo>
                  <a:lnTo>
                    <a:pt x="684238" y="252933"/>
                  </a:lnTo>
                  <a:cubicBezTo>
                    <a:pt x="636283" y="243446"/>
                    <a:pt x="612559" y="240195"/>
                    <a:pt x="562826" y="235788"/>
                  </a:cubicBezTo>
                  <a:cubicBezTo>
                    <a:pt x="513106" y="231381"/>
                    <a:pt x="472326" y="228422"/>
                    <a:pt x="432778" y="230022"/>
                  </a:cubicBezTo>
                  <a:cubicBezTo>
                    <a:pt x="393217" y="231635"/>
                    <a:pt x="369303" y="233490"/>
                    <a:pt x="350647" y="240627"/>
                  </a:cubicBezTo>
                  <a:cubicBezTo>
                    <a:pt x="331991" y="247764"/>
                    <a:pt x="308750" y="255765"/>
                    <a:pt x="294843" y="265557"/>
                  </a:cubicBezTo>
                  <a:cubicBezTo>
                    <a:pt x="280911" y="275336"/>
                    <a:pt x="237020" y="308927"/>
                    <a:pt x="201828" y="364007"/>
                  </a:cubicBezTo>
                  <a:cubicBezTo>
                    <a:pt x="166650" y="419062"/>
                    <a:pt x="160300" y="426784"/>
                    <a:pt x="157988" y="430289"/>
                  </a:cubicBezTo>
                  <a:cubicBezTo>
                    <a:pt x="155689" y="433781"/>
                    <a:pt x="138811" y="434785"/>
                    <a:pt x="117005" y="435051"/>
                  </a:cubicBezTo>
                  <a:cubicBezTo>
                    <a:pt x="95225" y="435318"/>
                    <a:pt x="72187" y="437172"/>
                    <a:pt x="68517" y="429425"/>
                  </a:cubicBezTo>
                  <a:cubicBezTo>
                    <a:pt x="68186" y="428701"/>
                    <a:pt x="35573" y="356260"/>
                    <a:pt x="23343" y="313499"/>
                  </a:cubicBezTo>
                  <a:cubicBezTo>
                    <a:pt x="23343" y="313499"/>
                    <a:pt x="12154" y="271806"/>
                    <a:pt x="8268" y="252273"/>
                  </a:cubicBezTo>
                  <a:cubicBezTo>
                    <a:pt x="4394" y="232753"/>
                    <a:pt x="3099" y="225095"/>
                    <a:pt x="3099" y="225095"/>
                  </a:cubicBezTo>
                  <a:cubicBezTo>
                    <a:pt x="3099" y="225095"/>
                    <a:pt x="1791" y="222453"/>
                    <a:pt x="1016" y="217183"/>
                  </a:cubicBezTo>
                  <a:cubicBezTo>
                    <a:pt x="254" y="211912"/>
                    <a:pt x="0" y="207416"/>
                    <a:pt x="0" y="207416"/>
                  </a:cubicBezTo>
                  <a:cubicBezTo>
                    <a:pt x="0" y="207416"/>
                    <a:pt x="8001" y="182118"/>
                    <a:pt x="16624" y="132080"/>
                  </a:cubicBezTo>
                  <a:cubicBezTo>
                    <a:pt x="25514" y="80429"/>
                    <a:pt x="28550" y="45364"/>
                    <a:pt x="28550" y="45364"/>
                  </a:cubicBezTo>
                  <a:cubicBezTo>
                    <a:pt x="28550" y="45364"/>
                    <a:pt x="38341" y="29083"/>
                    <a:pt x="48628" y="18860"/>
                  </a:cubicBezTo>
                  <a:cubicBezTo>
                    <a:pt x="58915" y="8649"/>
                    <a:pt x="65621" y="4547"/>
                    <a:pt x="68783" y="2273"/>
                  </a:cubicBezTo>
                  <a:cubicBezTo>
                    <a:pt x="71958" y="0"/>
                    <a:pt x="92164" y="2362"/>
                    <a:pt x="146291" y="6261"/>
                  </a:cubicBezTo>
                  <a:cubicBezTo>
                    <a:pt x="200419" y="10147"/>
                    <a:pt x="246736" y="12700"/>
                    <a:pt x="246736" y="12700"/>
                  </a:cubicBezTo>
                  <a:cubicBezTo>
                    <a:pt x="255219" y="20180"/>
                    <a:pt x="261264" y="23736"/>
                    <a:pt x="270739" y="32906"/>
                  </a:cubicBezTo>
                  <a:cubicBezTo>
                    <a:pt x="280187" y="42088"/>
                    <a:pt x="297523" y="60960"/>
                    <a:pt x="326644" y="75476"/>
                  </a:cubicBezTo>
                  <a:cubicBezTo>
                    <a:pt x="355778" y="89992"/>
                    <a:pt x="409550" y="94412"/>
                    <a:pt x="435559" y="94348"/>
                  </a:cubicBezTo>
                  <a:cubicBezTo>
                    <a:pt x="461582" y="94259"/>
                    <a:pt x="553707" y="90373"/>
                    <a:pt x="592036" y="85433"/>
                  </a:cubicBezTo>
                  <a:cubicBezTo>
                    <a:pt x="611207" y="82950"/>
                    <a:pt x="637105" y="79439"/>
                    <a:pt x="661773" y="75727"/>
                  </a:cubicBezTo>
                  <a:lnTo>
                    <a:pt x="685615" y="71912"/>
                  </a:lnTo>
                </a:path>
              </a:pathLst>
            </a:custGeom>
            <a:ln w="1676"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73" name="Shape 1357"/>
            <p:cNvSpPr/>
            <p:nvPr/>
          </p:nvSpPr>
          <p:spPr>
            <a:xfrm>
              <a:off x="136920" y="250323"/>
              <a:ext cx="221780" cy="228767"/>
            </a:xfrm>
            <a:custGeom>
              <a:avLst/>
              <a:gdLst/>
              <a:ahLst/>
              <a:cxnLst/>
              <a:rect l="0" t="0" r="0" b="0"/>
              <a:pathLst>
                <a:path w="221780" h="228767">
                  <a:moveTo>
                    <a:pt x="99246" y="1760"/>
                  </a:moveTo>
                  <a:cubicBezTo>
                    <a:pt x="138346" y="0"/>
                    <a:pt x="169593" y="18721"/>
                    <a:pt x="184366" y="38914"/>
                  </a:cubicBezTo>
                  <a:cubicBezTo>
                    <a:pt x="204064" y="65826"/>
                    <a:pt x="221780" y="114416"/>
                    <a:pt x="197726" y="166676"/>
                  </a:cubicBezTo>
                  <a:cubicBezTo>
                    <a:pt x="169126" y="228767"/>
                    <a:pt x="77114" y="226417"/>
                    <a:pt x="58407" y="224449"/>
                  </a:cubicBezTo>
                  <a:cubicBezTo>
                    <a:pt x="39713" y="222480"/>
                    <a:pt x="29947" y="221362"/>
                    <a:pt x="25616" y="218632"/>
                  </a:cubicBezTo>
                  <a:cubicBezTo>
                    <a:pt x="21996" y="216346"/>
                    <a:pt x="10312" y="181154"/>
                    <a:pt x="5270" y="147512"/>
                  </a:cubicBezTo>
                  <a:cubicBezTo>
                    <a:pt x="254" y="113882"/>
                    <a:pt x="0" y="34418"/>
                    <a:pt x="57848" y="11050"/>
                  </a:cubicBezTo>
                  <a:cubicBezTo>
                    <a:pt x="72307" y="5209"/>
                    <a:pt x="86213" y="2346"/>
                    <a:pt x="99246" y="1760"/>
                  </a:cubicBezTo>
                  <a:close/>
                </a:path>
              </a:pathLst>
            </a:custGeom>
            <a:ln w="1448" cap="flat">
              <a:miter lim="100000"/>
            </a:ln>
          </p:spPr>
          <p:style>
            <a:lnRef idx="1">
              <a:srgbClr val="979797"/>
            </a:lnRef>
            <a:fillRef idx="1">
              <a:srgbClr val="C7C7C7"/>
            </a:fillRef>
            <a:effectRef idx="0">
              <a:scrgbClr r="0" g="0" b="0"/>
            </a:effectRef>
            <a:fontRef idx="none"/>
          </p:style>
          <p:txBody>
            <a:bodyPr/>
            <a:lstStyle/>
            <a:p>
              <a:endParaRPr lang="ru-RU"/>
            </a:p>
          </p:txBody>
        </p:sp>
        <p:sp>
          <p:nvSpPr>
            <p:cNvPr id="74" name="Shape 1358"/>
            <p:cNvSpPr/>
            <p:nvPr/>
          </p:nvSpPr>
          <p:spPr>
            <a:xfrm>
              <a:off x="136920" y="238006"/>
              <a:ext cx="221780" cy="241084"/>
            </a:xfrm>
            <a:custGeom>
              <a:avLst/>
              <a:gdLst/>
              <a:ahLst/>
              <a:cxnLst/>
              <a:rect l="0" t="0" r="0" b="0"/>
              <a:pathLst>
                <a:path w="221780" h="241084">
                  <a:moveTo>
                    <a:pt x="25616" y="230949"/>
                  </a:moveTo>
                  <a:cubicBezTo>
                    <a:pt x="21996" y="228664"/>
                    <a:pt x="10312" y="193472"/>
                    <a:pt x="5270" y="159829"/>
                  </a:cubicBezTo>
                  <a:cubicBezTo>
                    <a:pt x="254" y="126200"/>
                    <a:pt x="0" y="46736"/>
                    <a:pt x="57848" y="23368"/>
                  </a:cubicBezTo>
                  <a:cubicBezTo>
                    <a:pt x="115684" y="0"/>
                    <a:pt x="164668" y="24308"/>
                    <a:pt x="184366" y="51232"/>
                  </a:cubicBezTo>
                  <a:cubicBezTo>
                    <a:pt x="204064" y="78143"/>
                    <a:pt x="221780" y="126733"/>
                    <a:pt x="197726" y="178994"/>
                  </a:cubicBezTo>
                  <a:cubicBezTo>
                    <a:pt x="169126" y="241084"/>
                    <a:pt x="77114" y="238735"/>
                    <a:pt x="58407" y="236766"/>
                  </a:cubicBezTo>
                  <a:cubicBezTo>
                    <a:pt x="39713" y="234797"/>
                    <a:pt x="29947" y="233680"/>
                    <a:pt x="25616" y="230949"/>
                  </a:cubicBezTo>
                  <a:close/>
                </a:path>
              </a:pathLst>
            </a:custGeom>
            <a:ln w="1676"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75" name="Shape 1359"/>
            <p:cNvSpPr/>
            <p:nvPr/>
          </p:nvSpPr>
          <p:spPr>
            <a:xfrm>
              <a:off x="415183" y="401414"/>
              <a:ext cx="366461" cy="51397"/>
            </a:xfrm>
            <a:custGeom>
              <a:avLst/>
              <a:gdLst/>
              <a:ahLst/>
              <a:cxnLst/>
              <a:rect l="0" t="0" r="0" b="0"/>
              <a:pathLst>
                <a:path w="366461" h="51397">
                  <a:moveTo>
                    <a:pt x="3150" y="51397"/>
                  </a:moveTo>
                  <a:cubicBezTo>
                    <a:pt x="3150" y="51397"/>
                    <a:pt x="0" y="47968"/>
                    <a:pt x="8471" y="40361"/>
                  </a:cubicBezTo>
                  <a:cubicBezTo>
                    <a:pt x="16929" y="32741"/>
                    <a:pt x="35230" y="4597"/>
                    <a:pt x="127000" y="2299"/>
                  </a:cubicBezTo>
                  <a:cubicBezTo>
                    <a:pt x="218757" y="0"/>
                    <a:pt x="323901" y="16739"/>
                    <a:pt x="357111" y="23724"/>
                  </a:cubicBezTo>
                  <a:lnTo>
                    <a:pt x="366461" y="26073"/>
                  </a:lnTo>
                </a:path>
              </a:pathLst>
            </a:custGeom>
            <a:ln w="1676"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76" name="Shape 1360"/>
            <p:cNvSpPr/>
            <p:nvPr/>
          </p:nvSpPr>
          <p:spPr>
            <a:xfrm>
              <a:off x="159321" y="617573"/>
              <a:ext cx="104064" cy="3239"/>
            </a:xfrm>
            <a:custGeom>
              <a:avLst/>
              <a:gdLst/>
              <a:ahLst/>
              <a:cxnLst/>
              <a:rect l="0" t="0" r="0" b="0"/>
              <a:pathLst>
                <a:path w="104064" h="3239">
                  <a:moveTo>
                    <a:pt x="104064" y="0"/>
                  </a:moveTo>
                  <a:cubicBezTo>
                    <a:pt x="104064" y="0"/>
                    <a:pt x="80848" y="3239"/>
                    <a:pt x="51854" y="3137"/>
                  </a:cubicBezTo>
                  <a:cubicBezTo>
                    <a:pt x="22847" y="3035"/>
                    <a:pt x="0" y="1016"/>
                    <a:pt x="0" y="1016"/>
                  </a:cubicBezTo>
                </a:path>
              </a:pathLst>
            </a:custGeom>
            <a:ln w="1676"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77" name="Shape 1361"/>
            <p:cNvSpPr/>
            <p:nvPr/>
          </p:nvSpPr>
          <p:spPr>
            <a:xfrm>
              <a:off x="211004" y="131740"/>
              <a:ext cx="175044" cy="38011"/>
            </a:xfrm>
            <a:custGeom>
              <a:avLst/>
              <a:gdLst/>
              <a:ahLst/>
              <a:cxnLst/>
              <a:rect l="0" t="0" r="0" b="0"/>
              <a:pathLst>
                <a:path w="175044" h="38011">
                  <a:moveTo>
                    <a:pt x="85522" y="2870"/>
                  </a:moveTo>
                  <a:cubicBezTo>
                    <a:pt x="148971" y="5741"/>
                    <a:pt x="175044" y="38011"/>
                    <a:pt x="175044" y="38011"/>
                  </a:cubicBezTo>
                  <a:lnTo>
                    <a:pt x="0" y="26810"/>
                  </a:lnTo>
                  <a:cubicBezTo>
                    <a:pt x="0" y="26810"/>
                    <a:pt x="22073" y="0"/>
                    <a:pt x="85522" y="2870"/>
                  </a:cubicBezTo>
                  <a:close/>
                </a:path>
              </a:pathLst>
            </a:custGeom>
            <a:ln w="1676" cap="flat">
              <a:miter lim="100000"/>
            </a:ln>
          </p:spPr>
          <p:style>
            <a:lnRef idx="1">
              <a:srgbClr val="979797"/>
            </a:lnRef>
            <a:fillRef idx="1">
              <a:srgbClr val="C7C7C7"/>
            </a:fillRef>
            <a:effectRef idx="0">
              <a:scrgbClr r="0" g="0" b="0"/>
            </a:effectRef>
            <a:fontRef idx="none"/>
          </p:style>
          <p:txBody>
            <a:bodyPr/>
            <a:lstStyle/>
            <a:p>
              <a:endParaRPr lang="ru-RU"/>
            </a:p>
          </p:txBody>
        </p:sp>
        <p:sp>
          <p:nvSpPr>
            <p:cNvPr id="78" name="Shape 1362"/>
            <p:cNvSpPr/>
            <p:nvPr/>
          </p:nvSpPr>
          <p:spPr>
            <a:xfrm>
              <a:off x="211004" y="131740"/>
              <a:ext cx="175044" cy="38011"/>
            </a:xfrm>
            <a:custGeom>
              <a:avLst/>
              <a:gdLst/>
              <a:ahLst/>
              <a:cxnLst/>
              <a:rect l="0" t="0" r="0" b="0"/>
              <a:pathLst>
                <a:path w="175044" h="38011">
                  <a:moveTo>
                    <a:pt x="0" y="26810"/>
                  </a:moveTo>
                  <a:cubicBezTo>
                    <a:pt x="0" y="26810"/>
                    <a:pt x="22073" y="0"/>
                    <a:pt x="85522" y="2870"/>
                  </a:cubicBezTo>
                  <a:cubicBezTo>
                    <a:pt x="148971" y="5741"/>
                    <a:pt x="175044" y="38011"/>
                    <a:pt x="175044" y="38011"/>
                  </a:cubicBezTo>
                </a:path>
              </a:pathLst>
            </a:custGeom>
            <a:ln w="1676"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79" name="Shape 1363"/>
            <p:cNvSpPr/>
            <p:nvPr/>
          </p:nvSpPr>
          <p:spPr>
            <a:xfrm>
              <a:off x="135153" y="203388"/>
              <a:ext cx="33147" cy="160998"/>
            </a:xfrm>
            <a:custGeom>
              <a:avLst/>
              <a:gdLst/>
              <a:ahLst/>
              <a:cxnLst/>
              <a:rect l="0" t="0" r="0" b="0"/>
              <a:pathLst>
                <a:path w="33147" h="160998">
                  <a:moveTo>
                    <a:pt x="33147" y="0"/>
                  </a:moveTo>
                  <a:cubicBezTo>
                    <a:pt x="33147" y="0"/>
                    <a:pt x="31280" y="39662"/>
                    <a:pt x="24587" y="83096"/>
                  </a:cubicBezTo>
                  <a:cubicBezTo>
                    <a:pt x="17907" y="126517"/>
                    <a:pt x="4864" y="160998"/>
                    <a:pt x="4864" y="160998"/>
                  </a:cubicBezTo>
                  <a:cubicBezTo>
                    <a:pt x="4864" y="160998"/>
                    <a:pt x="0" y="123457"/>
                    <a:pt x="6820" y="83223"/>
                  </a:cubicBezTo>
                  <a:cubicBezTo>
                    <a:pt x="13652" y="43002"/>
                    <a:pt x="33147" y="0"/>
                    <a:pt x="33147" y="0"/>
                  </a:cubicBezTo>
                  <a:close/>
                </a:path>
              </a:pathLst>
            </a:custGeom>
            <a:ln w="1676" cap="flat">
              <a:miter lim="100000"/>
            </a:ln>
          </p:spPr>
          <p:style>
            <a:lnRef idx="1">
              <a:srgbClr val="979797"/>
            </a:lnRef>
            <a:fillRef idx="1">
              <a:srgbClr val="FFFFFF"/>
            </a:fillRef>
            <a:effectRef idx="0">
              <a:scrgbClr r="0" g="0" b="0"/>
            </a:effectRef>
            <a:fontRef idx="none"/>
          </p:style>
          <p:txBody>
            <a:bodyPr/>
            <a:lstStyle/>
            <a:p>
              <a:endParaRPr lang="ru-RU"/>
            </a:p>
          </p:txBody>
        </p:sp>
        <p:sp>
          <p:nvSpPr>
            <p:cNvPr id="80" name="Shape 1364"/>
            <p:cNvSpPr/>
            <p:nvPr/>
          </p:nvSpPr>
          <p:spPr>
            <a:xfrm>
              <a:off x="135153" y="203388"/>
              <a:ext cx="33147" cy="160998"/>
            </a:xfrm>
            <a:custGeom>
              <a:avLst/>
              <a:gdLst/>
              <a:ahLst/>
              <a:cxnLst/>
              <a:rect l="0" t="0" r="0" b="0"/>
              <a:pathLst>
                <a:path w="33147" h="160998">
                  <a:moveTo>
                    <a:pt x="33147" y="0"/>
                  </a:moveTo>
                  <a:cubicBezTo>
                    <a:pt x="33147" y="0"/>
                    <a:pt x="31280" y="39662"/>
                    <a:pt x="24587" y="83096"/>
                  </a:cubicBezTo>
                  <a:cubicBezTo>
                    <a:pt x="17907" y="126517"/>
                    <a:pt x="4864" y="160998"/>
                    <a:pt x="4864" y="160998"/>
                  </a:cubicBezTo>
                  <a:cubicBezTo>
                    <a:pt x="4864" y="160998"/>
                    <a:pt x="0" y="123457"/>
                    <a:pt x="6820" y="83223"/>
                  </a:cubicBezTo>
                  <a:cubicBezTo>
                    <a:pt x="13652" y="43002"/>
                    <a:pt x="33147" y="0"/>
                    <a:pt x="33147" y="0"/>
                  </a:cubicBezTo>
                  <a:close/>
                </a:path>
              </a:pathLst>
            </a:custGeom>
            <a:ln w="0" cap="flat">
              <a:miter lim="100000"/>
            </a:ln>
          </p:spPr>
          <p:style>
            <a:lnRef idx="0">
              <a:srgbClr val="000000">
                <a:alpha val="0"/>
              </a:srgbClr>
            </a:lnRef>
            <a:fillRef idx="1">
              <a:srgbClr val="C7C7C7"/>
            </a:fillRef>
            <a:effectRef idx="0">
              <a:scrgbClr r="0" g="0" b="0"/>
            </a:effectRef>
            <a:fontRef idx="none"/>
          </p:style>
          <p:txBody>
            <a:bodyPr/>
            <a:lstStyle/>
            <a:p>
              <a:endParaRPr lang="ru-RU"/>
            </a:p>
          </p:txBody>
        </p:sp>
        <p:sp>
          <p:nvSpPr>
            <p:cNvPr id="81" name="Shape 1365"/>
            <p:cNvSpPr/>
            <p:nvPr/>
          </p:nvSpPr>
          <p:spPr>
            <a:xfrm>
              <a:off x="135153" y="203388"/>
              <a:ext cx="33147" cy="160998"/>
            </a:xfrm>
            <a:custGeom>
              <a:avLst/>
              <a:gdLst/>
              <a:ahLst/>
              <a:cxnLst/>
              <a:rect l="0" t="0" r="0" b="0"/>
              <a:pathLst>
                <a:path w="33147" h="160998">
                  <a:moveTo>
                    <a:pt x="33147" y="0"/>
                  </a:moveTo>
                  <a:cubicBezTo>
                    <a:pt x="33147" y="0"/>
                    <a:pt x="13652" y="43002"/>
                    <a:pt x="6820" y="83223"/>
                  </a:cubicBezTo>
                  <a:cubicBezTo>
                    <a:pt x="0" y="123457"/>
                    <a:pt x="4864" y="160998"/>
                    <a:pt x="4864" y="160998"/>
                  </a:cubicBezTo>
                  <a:cubicBezTo>
                    <a:pt x="4864" y="160998"/>
                    <a:pt x="17907" y="126517"/>
                    <a:pt x="24587" y="83096"/>
                  </a:cubicBezTo>
                  <a:cubicBezTo>
                    <a:pt x="31280" y="39662"/>
                    <a:pt x="33147" y="0"/>
                    <a:pt x="33147" y="0"/>
                  </a:cubicBezTo>
                  <a:close/>
                </a:path>
              </a:pathLst>
            </a:custGeom>
            <a:ln w="1676"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82" name="Shape 1366"/>
            <p:cNvSpPr/>
            <p:nvPr/>
          </p:nvSpPr>
          <p:spPr>
            <a:xfrm>
              <a:off x="140020" y="158249"/>
              <a:ext cx="641624" cy="435895"/>
            </a:xfrm>
            <a:custGeom>
              <a:avLst/>
              <a:gdLst/>
              <a:ahLst/>
              <a:cxnLst/>
              <a:rect l="0" t="0" r="0" b="0"/>
              <a:pathLst>
                <a:path w="641624" h="435895">
                  <a:moveTo>
                    <a:pt x="74622" y="112"/>
                  </a:moveTo>
                  <a:cubicBezTo>
                    <a:pt x="84181" y="0"/>
                    <a:pt x="105696" y="2060"/>
                    <a:pt x="146291" y="4984"/>
                  </a:cubicBezTo>
                  <a:cubicBezTo>
                    <a:pt x="200419" y="8857"/>
                    <a:pt x="246736" y="11423"/>
                    <a:pt x="246736" y="11423"/>
                  </a:cubicBezTo>
                  <a:cubicBezTo>
                    <a:pt x="255219" y="18903"/>
                    <a:pt x="261264" y="22459"/>
                    <a:pt x="270739" y="31628"/>
                  </a:cubicBezTo>
                  <a:cubicBezTo>
                    <a:pt x="280187" y="40811"/>
                    <a:pt x="297523" y="59670"/>
                    <a:pt x="326644" y="74199"/>
                  </a:cubicBezTo>
                  <a:cubicBezTo>
                    <a:pt x="355778" y="88715"/>
                    <a:pt x="409550" y="93135"/>
                    <a:pt x="435572" y="93071"/>
                  </a:cubicBezTo>
                  <a:cubicBezTo>
                    <a:pt x="461582" y="92982"/>
                    <a:pt x="553707" y="89096"/>
                    <a:pt x="592036" y="84156"/>
                  </a:cubicBezTo>
                  <a:cubicBezTo>
                    <a:pt x="601621" y="82914"/>
                    <a:pt x="612889" y="81416"/>
                    <a:pt x="624843" y="79764"/>
                  </a:cubicBezTo>
                  <a:lnTo>
                    <a:pt x="641624" y="77349"/>
                  </a:lnTo>
                  <a:lnTo>
                    <a:pt x="641624" y="243941"/>
                  </a:lnTo>
                  <a:lnTo>
                    <a:pt x="624199" y="241174"/>
                  </a:lnTo>
                  <a:cubicBezTo>
                    <a:pt x="606057" y="238623"/>
                    <a:pt x="587693" y="236708"/>
                    <a:pt x="562826" y="234511"/>
                  </a:cubicBezTo>
                  <a:cubicBezTo>
                    <a:pt x="513106" y="230104"/>
                    <a:pt x="472326" y="227132"/>
                    <a:pt x="432778" y="228745"/>
                  </a:cubicBezTo>
                  <a:cubicBezTo>
                    <a:pt x="393217" y="230358"/>
                    <a:pt x="369316" y="232212"/>
                    <a:pt x="350647" y="239350"/>
                  </a:cubicBezTo>
                  <a:cubicBezTo>
                    <a:pt x="331991" y="246487"/>
                    <a:pt x="308750" y="254488"/>
                    <a:pt x="294843" y="264280"/>
                  </a:cubicBezTo>
                  <a:cubicBezTo>
                    <a:pt x="280911" y="274059"/>
                    <a:pt x="237020" y="307650"/>
                    <a:pt x="201816" y="362730"/>
                  </a:cubicBezTo>
                  <a:cubicBezTo>
                    <a:pt x="166650" y="417785"/>
                    <a:pt x="160300" y="425494"/>
                    <a:pt x="157988" y="429011"/>
                  </a:cubicBezTo>
                  <a:cubicBezTo>
                    <a:pt x="155689" y="432504"/>
                    <a:pt x="138811" y="433507"/>
                    <a:pt x="117005" y="433774"/>
                  </a:cubicBezTo>
                  <a:cubicBezTo>
                    <a:pt x="95225" y="434041"/>
                    <a:pt x="72187" y="435895"/>
                    <a:pt x="68517" y="428148"/>
                  </a:cubicBezTo>
                  <a:cubicBezTo>
                    <a:pt x="68186" y="427424"/>
                    <a:pt x="35573" y="354983"/>
                    <a:pt x="23343" y="312222"/>
                  </a:cubicBezTo>
                  <a:cubicBezTo>
                    <a:pt x="23343" y="312222"/>
                    <a:pt x="12154" y="270528"/>
                    <a:pt x="8268" y="250996"/>
                  </a:cubicBezTo>
                  <a:cubicBezTo>
                    <a:pt x="4394" y="231476"/>
                    <a:pt x="3099" y="223818"/>
                    <a:pt x="3099" y="223818"/>
                  </a:cubicBezTo>
                  <a:cubicBezTo>
                    <a:pt x="3099" y="223818"/>
                    <a:pt x="1791" y="221176"/>
                    <a:pt x="1016" y="215905"/>
                  </a:cubicBezTo>
                  <a:cubicBezTo>
                    <a:pt x="254" y="210635"/>
                    <a:pt x="0" y="206139"/>
                    <a:pt x="0" y="206139"/>
                  </a:cubicBezTo>
                  <a:cubicBezTo>
                    <a:pt x="0" y="206139"/>
                    <a:pt x="8001" y="180841"/>
                    <a:pt x="16624" y="130803"/>
                  </a:cubicBezTo>
                  <a:cubicBezTo>
                    <a:pt x="25514" y="79152"/>
                    <a:pt x="28550" y="44087"/>
                    <a:pt x="28550" y="44087"/>
                  </a:cubicBezTo>
                  <a:cubicBezTo>
                    <a:pt x="28550" y="44087"/>
                    <a:pt x="38341" y="27806"/>
                    <a:pt x="48628" y="17582"/>
                  </a:cubicBezTo>
                  <a:cubicBezTo>
                    <a:pt x="58915" y="7371"/>
                    <a:pt x="65621" y="3269"/>
                    <a:pt x="68783" y="996"/>
                  </a:cubicBezTo>
                  <a:cubicBezTo>
                    <a:pt x="69577" y="428"/>
                    <a:pt x="71435" y="149"/>
                    <a:pt x="74622" y="112"/>
                  </a:cubicBezTo>
                  <a:close/>
                </a:path>
              </a:pathLst>
            </a:custGeom>
            <a:ln w="1676" cap="flat">
              <a:miter lim="100000"/>
            </a:ln>
          </p:spPr>
          <p:style>
            <a:lnRef idx="1">
              <a:srgbClr val="979797"/>
            </a:lnRef>
            <a:fillRef idx="1">
              <a:srgbClr val="FFFFFF"/>
            </a:fillRef>
            <a:effectRef idx="0">
              <a:scrgbClr r="0" g="0" b="0"/>
            </a:effectRef>
            <a:fontRef idx="none"/>
          </p:style>
          <p:txBody>
            <a:bodyPr/>
            <a:lstStyle/>
            <a:p>
              <a:endParaRPr lang="ru-RU"/>
            </a:p>
          </p:txBody>
        </p:sp>
        <p:sp>
          <p:nvSpPr>
            <p:cNvPr id="83" name="Shape 1367"/>
            <p:cNvSpPr/>
            <p:nvPr/>
          </p:nvSpPr>
          <p:spPr>
            <a:xfrm>
              <a:off x="140020" y="156972"/>
              <a:ext cx="641624" cy="437172"/>
            </a:xfrm>
            <a:custGeom>
              <a:avLst/>
              <a:gdLst/>
              <a:ahLst/>
              <a:cxnLst/>
              <a:rect l="0" t="0" r="0" b="0"/>
              <a:pathLst>
                <a:path w="641624" h="437172">
                  <a:moveTo>
                    <a:pt x="641624" y="245218"/>
                  </a:moveTo>
                  <a:lnTo>
                    <a:pt x="624199" y="242451"/>
                  </a:lnTo>
                  <a:cubicBezTo>
                    <a:pt x="606057" y="239900"/>
                    <a:pt x="587693" y="237985"/>
                    <a:pt x="562826" y="235788"/>
                  </a:cubicBezTo>
                  <a:cubicBezTo>
                    <a:pt x="513106" y="231381"/>
                    <a:pt x="472326" y="228410"/>
                    <a:pt x="432778" y="230022"/>
                  </a:cubicBezTo>
                  <a:cubicBezTo>
                    <a:pt x="393217" y="231635"/>
                    <a:pt x="369316" y="233490"/>
                    <a:pt x="350647" y="240627"/>
                  </a:cubicBezTo>
                  <a:cubicBezTo>
                    <a:pt x="331991" y="247764"/>
                    <a:pt x="308750" y="255765"/>
                    <a:pt x="294843" y="265557"/>
                  </a:cubicBezTo>
                  <a:cubicBezTo>
                    <a:pt x="280911" y="275336"/>
                    <a:pt x="237020" y="308927"/>
                    <a:pt x="201816" y="364007"/>
                  </a:cubicBezTo>
                  <a:cubicBezTo>
                    <a:pt x="166650" y="419062"/>
                    <a:pt x="160300" y="426771"/>
                    <a:pt x="157988" y="430289"/>
                  </a:cubicBezTo>
                  <a:cubicBezTo>
                    <a:pt x="155689" y="433781"/>
                    <a:pt x="138811" y="434785"/>
                    <a:pt x="117005" y="435051"/>
                  </a:cubicBezTo>
                  <a:cubicBezTo>
                    <a:pt x="95225" y="435318"/>
                    <a:pt x="72187" y="437172"/>
                    <a:pt x="68517" y="429425"/>
                  </a:cubicBezTo>
                  <a:cubicBezTo>
                    <a:pt x="68186" y="428701"/>
                    <a:pt x="35573" y="356260"/>
                    <a:pt x="23343" y="313499"/>
                  </a:cubicBezTo>
                  <a:cubicBezTo>
                    <a:pt x="23343" y="313499"/>
                    <a:pt x="12154" y="271806"/>
                    <a:pt x="8268" y="252273"/>
                  </a:cubicBezTo>
                  <a:cubicBezTo>
                    <a:pt x="4394" y="232753"/>
                    <a:pt x="3099" y="225095"/>
                    <a:pt x="3099" y="225095"/>
                  </a:cubicBezTo>
                  <a:cubicBezTo>
                    <a:pt x="3099" y="225095"/>
                    <a:pt x="1791" y="222453"/>
                    <a:pt x="1016" y="217183"/>
                  </a:cubicBezTo>
                  <a:cubicBezTo>
                    <a:pt x="254" y="211912"/>
                    <a:pt x="0" y="207416"/>
                    <a:pt x="0" y="207416"/>
                  </a:cubicBezTo>
                  <a:cubicBezTo>
                    <a:pt x="0" y="207416"/>
                    <a:pt x="8001" y="182118"/>
                    <a:pt x="16624" y="132080"/>
                  </a:cubicBezTo>
                  <a:cubicBezTo>
                    <a:pt x="25514" y="80429"/>
                    <a:pt x="28550" y="45364"/>
                    <a:pt x="28550" y="45364"/>
                  </a:cubicBezTo>
                  <a:cubicBezTo>
                    <a:pt x="28550" y="45364"/>
                    <a:pt x="38341" y="29083"/>
                    <a:pt x="48628" y="18860"/>
                  </a:cubicBezTo>
                  <a:cubicBezTo>
                    <a:pt x="58915" y="8649"/>
                    <a:pt x="65621" y="4547"/>
                    <a:pt x="68783" y="2273"/>
                  </a:cubicBezTo>
                  <a:cubicBezTo>
                    <a:pt x="71958" y="0"/>
                    <a:pt x="92164" y="2362"/>
                    <a:pt x="146291" y="6261"/>
                  </a:cubicBezTo>
                  <a:cubicBezTo>
                    <a:pt x="200419" y="10135"/>
                    <a:pt x="246736" y="12700"/>
                    <a:pt x="246736" y="12700"/>
                  </a:cubicBezTo>
                  <a:cubicBezTo>
                    <a:pt x="255219" y="20180"/>
                    <a:pt x="261264" y="23736"/>
                    <a:pt x="270739" y="32906"/>
                  </a:cubicBezTo>
                  <a:cubicBezTo>
                    <a:pt x="280187" y="42088"/>
                    <a:pt x="297523" y="60947"/>
                    <a:pt x="326644" y="75476"/>
                  </a:cubicBezTo>
                  <a:cubicBezTo>
                    <a:pt x="355778" y="89992"/>
                    <a:pt x="409550" y="94412"/>
                    <a:pt x="435572" y="94348"/>
                  </a:cubicBezTo>
                  <a:cubicBezTo>
                    <a:pt x="461582" y="94259"/>
                    <a:pt x="553707" y="90373"/>
                    <a:pt x="592036" y="85433"/>
                  </a:cubicBezTo>
                  <a:cubicBezTo>
                    <a:pt x="601621" y="84192"/>
                    <a:pt x="612889" y="82693"/>
                    <a:pt x="624843" y="81041"/>
                  </a:cubicBezTo>
                  <a:lnTo>
                    <a:pt x="641624" y="78626"/>
                  </a:lnTo>
                </a:path>
              </a:pathLst>
            </a:custGeom>
            <a:ln w="1676"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84" name="Shape 1368"/>
            <p:cNvSpPr/>
            <p:nvPr/>
          </p:nvSpPr>
          <p:spPr>
            <a:xfrm>
              <a:off x="180910" y="206334"/>
              <a:ext cx="221780" cy="228767"/>
            </a:xfrm>
            <a:custGeom>
              <a:avLst/>
              <a:gdLst/>
              <a:ahLst/>
              <a:cxnLst/>
              <a:rect l="0" t="0" r="0" b="0"/>
              <a:pathLst>
                <a:path w="221780" h="228767">
                  <a:moveTo>
                    <a:pt x="99246" y="1760"/>
                  </a:moveTo>
                  <a:cubicBezTo>
                    <a:pt x="138346" y="0"/>
                    <a:pt x="169593" y="18721"/>
                    <a:pt x="184366" y="38914"/>
                  </a:cubicBezTo>
                  <a:cubicBezTo>
                    <a:pt x="204064" y="65826"/>
                    <a:pt x="221780" y="114416"/>
                    <a:pt x="197726" y="166676"/>
                  </a:cubicBezTo>
                  <a:cubicBezTo>
                    <a:pt x="169126" y="228767"/>
                    <a:pt x="77114" y="226417"/>
                    <a:pt x="58407" y="224449"/>
                  </a:cubicBezTo>
                  <a:cubicBezTo>
                    <a:pt x="39713" y="222480"/>
                    <a:pt x="29947" y="221362"/>
                    <a:pt x="25616" y="218632"/>
                  </a:cubicBezTo>
                  <a:cubicBezTo>
                    <a:pt x="21996" y="216346"/>
                    <a:pt x="10312" y="181154"/>
                    <a:pt x="5270" y="147512"/>
                  </a:cubicBezTo>
                  <a:cubicBezTo>
                    <a:pt x="254" y="113882"/>
                    <a:pt x="0" y="34418"/>
                    <a:pt x="57848" y="11050"/>
                  </a:cubicBezTo>
                  <a:cubicBezTo>
                    <a:pt x="72307" y="5208"/>
                    <a:pt x="86213" y="2346"/>
                    <a:pt x="99246" y="1760"/>
                  </a:cubicBezTo>
                  <a:close/>
                </a:path>
              </a:pathLst>
            </a:custGeom>
            <a:ln w="1448" cap="flat">
              <a:miter lim="100000"/>
            </a:ln>
          </p:spPr>
          <p:style>
            <a:lnRef idx="1">
              <a:srgbClr val="979797"/>
            </a:lnRef>
            <a:fillRef idx="1">
              <a:srgbClr val="C7C7C7"/>
            </a:fillRef>
            <a:effectRef idx="0">
              <a:scrgbClr r="0" g="0" b="0"/>
            </a:effectRef>
            <a:fontRef idx="none"/>
          </p:style>
          <p:txBody>
            <a:bodyPr/>
            <a:lstStyle/>
            <a:p>
              <a:endParaRPr lang="ru-RU"/>
            </a:p>
          </p:txBody>
        </p:sp>
        <p:sp>
          <p:nvSpPr>
            <p:cNvPr id="85" name="Shape 1369"/>
            <p:cNvSpPr/>
            <p:nvPr/>
          </p:nvSpPr>
          <p:spPr>
            <a:xfrm>
              <a:off x="180910" y="194017"/>
              <a:ext cx="221780" cy="241084"/>
            </a:xfrm>
            <a:custGeom>
              <a:avLst/>
              <a:gdLst/>
              <a:ahLst/>
              <a:cxnLst/>
              <a:rect l="0" t="0" r="0" b="0"/>
              <a:pathLst>
                <a:path w="221780" h="241084">
                  <a:moveTo>
                    <a:pt x="25616" y="230949"/>
                  </a:moveTo>
                  <a:cubicBezTo>
                    <a:pt x="21996" y="228664"/>
                    <a:pt x="10312" y="193472"/>
                    <a:pt x="5270" y="159829"/>
                  </a:cubicBezTo>
                  <a:cubicBezTo>
                    <a:pt x="254" y="126200"/>
                    <a:pt x="0" y="46736"/>
                    <a:pt x="57848" y="23368"/>
                  </a:cubicBezTo>
                  <a:cubicBezTo>
                    <a:pt x="115684" y="0"/>
                    <a:pt x="164668" y="24308"/>
                    <a:pt x="184366" y="51232"/>
                  </a:cubicBezTo>
                  <a:cubicBezTo>
                    <a:pt x="204064" y="78143"/>
                    <a:pt x="221780" y="126733"/>
                    <a:pt x="197726" y="178994"/>
                  </a:cubicBezTo>
                  <a:cubicBezTo>
                    <a:pt x="169126" y="241084"/>
                    <a:pt x="77114" y="238735"/>
                    <a:pt x="58407" y="236766"/>
                  </a:cubicBezTo>
                  <a:cubicBezTo>
                    <a:pt x="39713" y="234797"/>
                    <a:pt x="29947" y="233680"/>
                    <a:pt x="25616" y="230949"/>
                  </a:cubicBezTo>
                  <a:close/>
                </a:path>
              </a:pathLst>
            </a:custGeom>
            <a:ln w="1676"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86" name="Shape 1370"/>
            <p:cNvSpPr/>
            <p:nvPr/>
          </p:nvSpPr>
          <p:spPr>
            <a:xfrm>
              <a:off x="459175" y="357997"/>
              <a:ext cx="322469" cy="50835"/>
            </a:xfrm>
            <a:custGeom>
              <a:avLst/>
              <a:gdLst/>
              <a:ahLst/>
              <a:cxnLst/>
              <a:rect l="0" t="0" r="0" b="0"/>
              <a:pathLst>
                <a:path w="322469" h="50835">
                  <a:moveTo>
                    <a:pt x="3137" y="50835"/>
                  </a:moveTo>
                  <a:cubicBezTo>
                    <a:pt x="3137" y="50835"/>
                    <a:pt x="0" y="47393"/>
                    <a:pt x="8471" y="39786"/>
                  </a:cubicBezTo>
                  <a:cubicBezTo>
                    <a:pt x="16929" y="32166"/>
                    <a:pt x="35230" y="4023"/>
                    <a:pt x="127000" y="1724"/>
                  </a:cubicBezTo>
                  <a:cubicBezTo>
                    <a:pt x="195818" y="0"/>
                    <a:pt x="272166" y="8992"/>
                    <a:pt x="320049" y="16537"/>
                  </a:cubicBezTo>
                  <a:lnTo>
                    <a:pt x="322469" y="16943"/>
                  </a:lnTo>
                </a:path>
              </a:pathLst>
            </a:custGeom>
            <a:ln w="1676"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87" name="Shape 1371"/>
            <p:cNvSpPr/>
            <p:nvPr/>
          </p:nvSpPr>
          <p:spPr>
            <a:xfrm>
              <a:off x="203312" y="573582"/>
              <a:ext cx="104064" cy="3239"/>
            </a:xfrm>
            <a:custGeom>
              <a:avLst/>
              <a:gdLst/>
              <a:ahLst/>
              <a:cxnLst/>
              <a:rect l="0" t="0" r="0" b="0"/>
              <a:pathLst>
                <a:path w="104064" h="3239">
                  <a:moveTo>
                    <a:pt x="104064" y="0"/>
                  </a:moveTo>
                  <a:cubicBezTo>
                    <a:pt x="104064" y="0"/>
                    <a:pt x="80848" y="3239"/>
                    <a:pt x="51854" y="3137"/>
                  </a:cubicBezTo>
                  <a:cubicBezTo>
                    <a:pt x="22847" y="3035"/>
                    <a:pt x="0" y="1016"/>
                    <a:pt x="0" y="1016"/>
                  </a:cubicBezTo>
                </a:path>
              </a:pathLst>
            </a:custGeom>
            <a:ln w="1676"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88" name="Shape 1372"/>
            <p:cNvSpPr/>
            <p:nvPr/>
          </p:nvSpPr>
          <p:spPr>
            <a:xfrm>
              <a:off x="0" y="631856"/>
              <a:ext cx="688238" cy="0"/>
            </a:xfrm>
            <a:custGeom>
              <a:avLst/>
              <a:gdLst/>
              <a:ahLst/>
              <a:cxnLst/>
              <a:rect l="0" t="0" r="0" b="0"/>
              <a:pathLst>
                <a:path w="688238">
                  <a:moveTo>
                    <a:pt x="0" y="0"/>
                  </a:moveTo>
                  <a:lnTo>
                    <a:pt x="688238" y="0"/>
                  </a:lnTo>
                </a:path>
              </a:pathLst>
            </a:custGeom>
            <a:ln w="3340"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89" name="Shape 125080"/>
            <p:cNvSpPr/>
            <p:nvPr/>
          </p:nvSpPr>
          <p:spPr>
            <a:xfrm>
              <a:off x="457718" y="195294"/>
              <a:ext cx="323914" cy="295123"/>
            </a:xfrm>
            <a:custGeom>
              <a:avLst/>
              <a:gdLst/>
              <a:ahLst/>
              <a:cxnLst/>
              <a:rect l="0" t="0" r="0" b="0"/>
              <a:pathLst>
                <a:path w="323914" h="295123">
                  <a:moveTo>
                    <a:pt x="0" y="0"/>
                  </a:moveTo>
                  <a:lnTo>
                    <a:pt x="323914" y="0"/>
                  </a:lnTo>
                  <a:lnTo>
                    <a:pt x="323914" y="295123"/>
                  </a:lnTo>
                  <a:lnTo>
                    <a:pt x="0" y="295123"/>
                  </a:lnTo>
                  <a:lnTo>
                    <a:pt x="0" y="0"/>
                  </a:lnTo>
                </a:path>
              </a:pathLst>
            </a:custGeom>
            <a:ln w="0" cap="flat">
              <a:miter lim="100000"/>
            </a:ln>
          </p:spPr>
          <p:style>
            <a:lnRef idx="0">
              <a:srgbClr val="000000">
                <a:alpha val="0"/>
              </a:srgbClr>
            </a:lnRef>
            <a:fillRef idx="1">
              <a:srgbClr val="FFFFFF"/>
            </a:fillRef>
            <a:effectRef idx="0">
              <a:scrgbClr r="0" g="0" b="0"/>
            </a:effectRef>
            <a:fontRef idx="none"/>
          </p:style>
          <p:txBody>
            <a:bodyPr/>
            <a:lstStyle/>
            <a:p>
              <a:endParaRPr lang="ru-RU"/>
            </a:p>
          </p:txBody>
        </p:sp>
        <p:sp>
          <p:nvSpPr>
            <p:cNvPr id="90" name="Shape 1374"/>
            <p:cNvSpPr/>
            <p:nvPr/>
          </p:nvSpPr>
          <p:spPr>
            <a:xfrm>
              <a:off x="265017" y="175730"/>
              <a:ext cx="175044" cy="38011"/>
            </a:xfrm>
            <a:custGeom>
              <a:avLst/>
              <a:gdLst/>
              <a:ahLst/>
              <a:cxnLst/>
              <a:rect l="0" t="0" r="0" b="0"/>
              <a:pathLst>
                <a:path w="175044" h="38011">
                  <a:moveTo>
                    <a:pt x="85522" y="2870"/>
                  </a:moveTo>
                  <a:cubicBezTo>
                    <a:pt x="148971" y="5740"/>
                    <a:pt x="175044" y="38011"/>
                    <a:pt x="175044" y="38011"/>
                  </a:cubicBezTo>
                  <a:lnTo>
                    <a:pt x="0" y="26810"/>
                  </a:lnTo>
                  <a:cubicBezTo>
                    <a:pt x="0" y="26810"/>
                    <a:pt x="22073" y="0"/>
                    <a:pt x="85522" y="2870"/>
                  </a:cubicBezTo>
                  <a:close/>
                </a:path>
              </a:pathLst>
            </a:custGeom>
            <a:ln w="1676" cap="flat">
              <a:miter lim="100000"/>
            </a:ln>
          </p:spPr>
          <p:style>
            <a:lnRef idx="1">
              <a:srgbClr val="979797"/>
            </a:lnRef>
            <a:fillRef idx="1">
              <a:srgbClr val="C7C7C7"/>
            </a:fillRef>
            <a:effectRef idx="0">
              <a:scrgbClr r="0" g="0" b="0"/>
            </a:effectRef>
            <a:fontRef idx="none"/>
          </p:style>
          <p:txBody>
            <a:bodyPr/>
            <a:lstStyle/>
            <a:p>
              <a:endParaRPr lang="ru-RU"/>
            </a:p>
          </p:txBody>
        </p:sp>
        <p:sp>
          <p:nvSpPr>
            <p:cNvPr id="91" name="Shape 1375"/>
            <p:cNvSpPr/>
            <p:nvPr/>
          </p:nvSpPr>
          <p:spPr>
            <a:xfrm>
              <a:off x="265017" y="175730"/>
              <a:ext cx="175044" cy="38011"/>
            </a:xfrm>
            <a:custGeom>
              <a:avLst/>
              <a:gdLst/>
              <a:ahLst/>
              <a:cxnLst/>
              <a:rect l="0" t="0" r="0" b="0"/>
              <a:pathLst>
                <a:path w="175044" h="38011">
                  <a:moveTo>
                    <a:pt x="0" y="26810"/>
                  </a:moveTo>
                  <a:cubicBezTo>
                    <a:pt x="0" y="26810"/>
                    <a:pt x="22073" y="0"/>
                    <a:pt x="85522" y="2870"/>
                  </a:cubicBezTo>
                  <a:cubicBezTo>
                    <a:pt x="148971" y="5740"/>
                    <a:pt x="175044" y="38011"/>
                    <a:pt x="175044" y="38011"/>
                  </a:cubicBezTo>
                </a:path>
              </a:pathLst>
            </a:custGeom>
            <a:ln w="1676"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92" name="Shape 1376"/>
            <p:cNvSpPr/>
            <p:nvPr/>
          </p:nvSpPr>
          <p:spPr>
            <a:xfrm>
              <a:off x="189165" y="247378"/>
              <a:ext cx="33147" cy="160998"/>
            </a:xfrm>
            <a:custGeom>
              <a:avLst/>
              <a:gdLst/>
              <a:ahLst/>
              <a:cxnLst/>
              <a:rect l="0" t="0" r="0" b="0"/>
              <a:pathLst>
                <a:path w="33147" h="160998">
                  <a:moveTo>
                    <a:pt x="33147" y="0"/>
                  </a:moveTo>
                  <a:cubicBezTo>
                    <a:pt x="33147" y="0"/>
                    <a:pt x="31280" y="39662"/>
                    <a:pt x="24587" y="83096"/>
                  </a:cubicBezTo>
                  <a:cubicBezTo>
                    <a:pt x="17907" y="126517"/>
                    <a:pt x="4864" y="160998"/>
                    <a:pt x="4864" y="160998"/>
                  </a:cubicBezTo>
                  <a:cubicBezTo>
                    <a:pt x="4864" y="160998"/>
                    <a:pt x="0" y="123457"/>
                    <a:pt x="6820" y="83223"/>
                  </a:cubicBezTo>
                  <a:cubicBezTo>
                    <a:pt x="13652" y="43002"/>
                    <a:pt x="33147" y="0"/>
                    <a:pt x="33147" y="0"/>
                  </a:cubicBezTo>
                  <a:close/>
                </a:path>
              </a:pathLst>
            </a:custGeom>
            <a:ln w="1676" cap="flat">
              <a:miter lim="100000"/>
            </a:ln>
          </p:spPr>
          <p:style>
            <a:lnRef idx="1">
              <a:srgbClr val="979797"/>
            </a:lnRef>
            <a:fillRef idx="1">
              <a:srgbClr val="FFFFFF"/>
            </a:fillRef>
            <a:effectRef idx="0">
              <a:scrgbClr r="0" g="0" b="0"/>
            </a:effectRef>
            <a:fontRef idx="none"/>
          </p:style>
          <p:txBody>
            <a:bodyPr/>
            <a:lstStyle/>
            <a:p>
              <a:endParaRPr lang="ru-RU"/>
            </a:p>
          </p:txBody>
        </p:sp>
        <p:sp>
          <p:nvSpPr>
            <p:cNvPr id="93" name="Shape 1377"/>
            <p:cNvSpPr/>
            <p:nvPr/>
          </p:nvSpPr>
          <p:spPr>
            <a:xfrm>
              <a:off x="189165" y="247378"/>
              <a:ext cx="33147" cy="160998"/>
            </a:xfrm>
            <a:custGeom>
              <a:avLst/>
              <a:gdLst/>
              <a:ahLst/>
              <a:cxnLst/>
              <a:rect l="0" t="0" r="0" b="0"/>
              <a:pathLst>
                <a:path w="33147" h="160998">
                  <a:moveTo>
                    <a:pt x="33147" y="0"/>
                  </a:moveTo>
                  <a:cubicBezTo>
                    <a:pt x="33147" y="0"/>
                    <a:pt x="31280" y="39662"/>
                    <a:pt x="24587" y="83096"/>
                  </a:cubicBezTo>
                  <a:cubicBezTo>
                    <a:pt x="17907" y="126517"/>
                    <a:pt x="4864" y="160998"/>
                    <a:pt x="4864" y="160998"/>
                  </a:cubicBezTo>
                  <a:cubicBezTo>
                    <a:pt x="4864" y="160998"/>
                    <a:pt x="0" y="123457"/>
                    <a:pt x="6820" y="83223"/>
                  </a:cubicBezTo>
                  <a:cubicBezTo>
                    <a:pt x="13652" y="43002"/>
                    <a:pt x="33147" y="0"/>
                    <a:pt x="33147" y="0"/>
                  </a:cubicBezTo>
                  <a:close/>
                </a:path>
              </a:pathLst>
            </a:custGeom>
            <a:ln w="0" cap="flat">
              <a:miter lim="100000"/>
            </a:ln>
          </p:spPr>
          <p:style>
            <a:lnRef idx="0">
              <a:srgbClr val="000000">
                <a:alpha val="0"/>
              </a:srgbClr>
            </a:lnRef>
            <a:fillRef idx="1">
              <a:srgbClr val="C7C7C7"/>
            </a:fillRef>
            <a:effectRef idx="0">
              <a:scrgbClr r="0" g="0" b="0"/>
            </a:effectRef>
            <a:fontRef idx="none"/>
          </p:style>
          <p:txBody>
            <a:bodyPr/>
            <a:lstStyle/>
            <a:p>
              <a:endParaRPr lang="ru-RU"/>
            </a:p>
          </p:txBody>
        </p:sp>
        <p:sp>
          <p:nvSpPr>
            <p:cNvPr id="94" name="Shape 1378"/>
            <p:cNvSpPr/>
            <p:nvPr/>
          </p:nvSpPr>
          <p:spPr>
            <a:xfrm>
              <a:off x="189165" y="247378"/>
              <a:ext cx="33147" cy="160998"/>
            </a:xfrm>
            <a:custGeom>
              <a:avLst/>
              <a:gdLst/>
              <a:ahLst/>
              <a:cxnLst/>
              <a:rect l="0" t="0" r="0" b="0"/>
              <a:pathLst>
                <a:path w="33147" h="160998">
                  <a:moveTo>
                    <a:pt x="33147" y="0"/>
                  </a:moveTo>
                  <a:cubicBezTo>
                    <a:pt x="33147" y="0"/>
                    <a:pt x="13652" y="43002"/>
                    <a:pt x="6820" y="83223"/>
                  </a:cubicBezTo>
                  <a:cubicBezTo>
                    <a:pt x="0" y="123457"/>
                    <a:pt x="4864" y="160998"/>
                    <a:pt x="4864" y="160998"/>
                  </a:cubicBezTo>
                  <a:cubicBezTo>
                    <a:pt x="4864" y="160998"/>
                    <a:pt x="17907" y="126517"/>
                    <a:pt x="24587" y="83096"/>
                  </a:cubicBezTo>
                  <a:cubicBezTo>
                    <a:pt x="31280" y="39662"/>
                    <a:pt x="33147" y="0"/>
                    <a:pt x="33147" y="0"/>
                  </a:cubicBezTo>
                  <a:close/>
                </a:path>
              </a:pathLst>
            </a:custGeom>
            <a:ln w="1676"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95" name="Shape 1379"/>
            <p:cNvSpPr/>
            <p:nvPr/>
          </p:nvSpPr>
          <p:spPr>
            <a:xfrm>
              <a:off x="194032" y="202240"/>
              <a:ext cx="587612" cy="435895"/>
            </a:xfrm>
            <a:custGeom>
              <a:avLst/>
              <a:gdLst/>
              <a:ahLst/>
              <a:cxnLst/>
              <a:rect l="0" t="0" r="0" b="0"/>
              <a:pathLst>
                <a:path w="587612" h="435895">
                  <a:moveTo>
                    <a:pt x="74622" y="112"/>
                  </a:moveTo>
                  <a:cubicBezTo>
                    <a:pt x="84181" y="0"/>
                    <a:pt x="105696" y="2060"/>
                    <a:pt x="146291" y="4984"/>
                  </a:cubicBezTo>
                  <a:cubicBezTo>
                    <a:pt x="200419" y="8870"/>
                    <a:pt x="246736" y="11423"/>
                    <a:pt x="246736" y="11423"/>
                  </a:cubicBezTo>
                  <a:cubicBezTo>
                    <a:pt x="255219" y="18903"/>
                    <a:pt x="261264" y="22459"/>
                    <a:pt x="270739" y="31628"/>
                  </a:cubicBezTo>
                  <a:cubicBezTo>
                    <a:pt x="280187" y="40811"/>
                    <a:pt x="297523" y="59683"/>
                    <a:pt x="326644" y="74199"/>
                  </a:cubicBezTo>
                  <a:cubicBezTo>
                    <a:pt x="355778" y="88715"/>
                    <a:pt x="409550" y="93135"/>
                    <a:pt x="435559" y="93071"/>
                  </a:cubicBezTo>
                  <a:cubicBezTo>
                    <a:pt x="458329" y="92993"/>
                    <a:pt x="531709" y="90008"/>
                    <a:pt x="575375" y="85953"/>
                  </a:cubicBezTo>
                  <a:lnTo>
                    <a:pt x="587612" y="84633"/>
                  </a:lnTo>
                  <a:lnTo>
                    <a:pt x="587612" y="236903"/>
                  </a:lnTo>
                  <a:lnTo>
                    <a:pt x="562826" y="234511"/>
                  </a:lnTo>
                  <a:cubicBezTo>
                    <a:pt x="513106" y="230104"/>
                    <a:pt x="472326" y="227145"/>
                    <a:pt x="432778" y="228745"/>
                  </a:cubicBezTo>
                  <a:cubicBezTo>
                    <a:pt x="393217" y="230358"/>
                    <a:pt x="369316" y="232212"/>
                    <a:pt x="350647" y="239350"/>
                  </a:cubicBezTo>
                  <a:cubicBezTo>
                    <a:pt x="331991" y="246487"/>
                    <a:pt x="308750" y="254488"/>
                    <a:pt x="294831" y="264280"/>
                  </a:cubicBezTo>
                  <a:cubicBezTo>
                    <a:pt x="280911" y="274059"/>
                    <a:pt x="237020" y="307650"/>
                    <a:pt x="201816" y="362730"/>
                  </a:cubicBezTo>
                  <a:cubicBezTo>
                    <a:pt x="166650" y="417785"/>
                    <a:pt x="160300" y="425506"/>
                    <a:pt x="157988" y="429011"/>
                  </a:cubicBezTo>
                  <a:cubicBezTo>
                    <a:pt x="155689" y="432504"/>
                    <a:pt x="138811" y="433507"/>
                    <a:pt x="117005" y="433774"/>
                  </a:cubicBezTo>
                  <a:cubicBezTo>
                    <a:pt x="95225" y="434041"/>
                    <a:pt x="72187" y="435895"/>
                    <a:pt x="68517" y="428148"/>
                  </a:cubicBezTo>
                  <a:cubicBezTo>
                    <a:pt x="68186" y="427424"/>
                    <a:pt x="35573" y="354983"/>
                    <a:pt x="23343" y="312222"/>
                  </a:cubicBezTo>
                  <a:cubicBezTo>
                    <a:pt x="23343" y="312222"/>
                    <a:pt x="12154" y="270528"/>
                    <a:pt x="8268" y="250996"/>
                  </a:cubicBezTo>
                  <a:cubicBezTo>
                    <a:pt x="4394" y="231476"/>
                    <a:pt x="3099" y="223818"/>
                    <a:pt x="3099" y="223818"/>
                  </a:cubicBezTo>
                  <a:cubicBezTo>
                    <a:pt x="3099" y="223818"/>
                    <a:pt x="1791" y="221176"/>
                    <a:pt x="1016" y="215905"/>
                  </a:cubicBezTo>
                  <a:cubicBezTo>
                    <a:pt x="254" y="210635"/>
                    <a:pt x="0" y="206139"/>
                    <a:pt x="0" y="206139"/>
                  </a:cubicBezTo>
                  <a:cubicBezTo>
                    <a:pt x="0" y="206139"/>
                    <a:pt x="8001" y="180841"/>
                    <a:pt x="16624" y="130803"/>
                  </a:cubicBezTo>
                  <a:cubicBezTo>
                    <a:pt x="25514" y="79152"/>
                    <a:pt x="28550" y="44087"/>
                    <a:pt x="28550" y="44087"/>
                  </a:cubicBezTo>
                  <a:cubicBezTo>
                    <a:pt x="28550" y="44087"/>
                    <a:pt x="38341" y="27806"/>
                    <a:pt x="48628" y="17582"/>
                  </a:cubicBezTo>
                  <a:cubicBezTo>
                    <a:pt x="58915" y="7371"/>
                    <a:pt x="65621" y="3269"/>
                    <a:pt x="68783" y="996"/>
                  </a:cubicBezTo>
                  <a:cubicBezTo>
                    <a:pt x="69577" y="428"/>
                    <a:pt x="71435" y="149"/>
                    <a:pt x="74622" y="112"/>
                  </a:cubicBezTo>
                  <a:close/>
                </a:path>
              </a:pathLst>
            </a:custGeom>
            <a:ln w="1676" cap="flat">
              <a:miter lim="100000"/>
            </a:ln>
          </p:spPr>
          <p:style>
            <a:lnRef idx="1">
              <a:srgbClr val="979797"/>
            </a:lnRef>
            <a:fillRef idx="1">
              <a:srgbClr val="FFFFFF"/>
            </a:fillRef>
            <a:effectRef idx="0">
              <a:scrgbClr r="0" g="0" b="0"/>
            </a:effectRef>
            <a:fontRef idx="none"/>
          </p:style>
          <p:txBody>
            <a:bodyPr/>
            <a:lstStyle/>
            <a:p>
              <a:endParaRPr lang="ru-RU"/>
            </a:p>
          </p:txBody>
        </p:sp>
        <p:sp>
          <p:nvSpPr>
            <p:cNvPr id="96" name="Shape 1380"/>
            <p:cNvSpPr/>
            <p:nvPr/>
          </p:nvSpPr>
          <p:spPr>
            <a:xfrm>
              <a:off x="194032" y="200962"/>
              <a:ext cx="587612" cy="437172"/>
            </a:xfrm>
            <a:custGeom>
              <a:avLst/>
              <a:gdLst/>
              <a:ahLst/>
              <a:cxnLst/>
              <a:rect l="0" t="0" r="0" b="0"/>
              <a:pathLst>
                <a:path w="587612" h="437172">
                  <a:moveTo>
                    <a:pt x="587612" y="238180"/>
                  </a:moveTo>
                  <a:lnTo>
                    <a:pt x="562826" y="235788"/>
                  </a:lnTo>
                  <a:cubicBezTo>
                    <a:pt x="513106" y="231381"/>
                    <a:pt x="472326" y="228422"/>
                    <a:pt x="432778" y="230022"/>
                  </a:cubicBezTo>
                  <a:cubicBezTo>
                    <a:pt x="393217" y="231635"/>
                    <a:pt x="369316" y="233490"/>
                    <a:pt x="350647" y="240627"/>
                  </a:cubicBezTo>
                  <a:cubicBezTo>
                    <a:pt x="331991" y="247764"/>
                    <a:pt x="308750" y="255765"/>
                    <a:pt x="294831" y="265557"/>
                  </a:cubicBezTo>
                  <a:cubicBezTo>
                    <a:pt x="280911" y="275336"/>
                    <a:pt x="237020" y="308927"/>
                    <a:pt x="201816" y="364007"/>
                  </a:cubicBezTo>
                  <a:cubicBezTo>
                    <a:pt x="166650" y="419062"/>
                    <a:pt x="160300" y="426784"/>
                    <a:pt x="157988" y="430289"/>
                  </a:cubicBezTo>
                  <a:cubicBezTo>
                    <a:pt x="155689" y="433781"/>
                    <a:pt x="138811" y="434785"/>
                    <a:pt x="117005" y="435051"/>
                  </a:cubicBezTo>
                  <a:cubicBezTo>
                    <a:pt x="95225" y="435318"/>
                    <a:pt x="72187" y="437172"/>
                    <a:pt x="68517" y="429425"/>
                  </a:cubicBezTo>
                  <a:cubicBezTo>
                    <a:pt x="68186" y="428701"/>
                    <a:pt x="35573" y="356260"/>
                    <a:pt x="23343" y="313499"/>
                  </a:cubicBezTo>
                  <a:cubicBezTo>
                    <a:pt x="23343" y="313499"/>
                    <a:pt x="12154" y="271806"/>
                    <a:pt x="8268" y="252273"/>
                  </a:cubicBezTo>
                  <a:cubicBezTo>
                    <a:pt x="4394" y="232753"/>
                    <a:pt x="3099" y="225095"/>
                    <a:pt x="3099" y="225095"/>
                  </a:cubicBezTo>
                  <a:cubicBezTo>
                    <a:pt x="3099" y="225095"/>
                    <a:pt x="1791" y="222453"/>
                    <a:pt x="1016" y="217183"/>
                  </a:cubicBezTo>
                  <a:cubicBezTo>
                    <a:pt x="254" y="211912"/>
                    <a:pt x="0" y="207416"/>
                    <a:pt x="0" y="207416"/>
                  </a:cubicBezTo>
                  <a:cubicBezTo>
                    <a:pt x="0" y="207416"/>
                    <a:pt x="8001" y="182118"/>
                    <a:pt x="16624" y="132080"/>
                  </a:cubicBezTo>
                  <a:cubicBezTo>
                    <a:pt x="25514" y="80429"/>
                    <a:pt x="28550" y="45364"/>
                    <a:pt x="28550" y="45364"/>
                  </a:cubicBezTo>
                  <a:cubicBezTo>
                    <a:pt x="28550" y="45364"/>
                    <a:pt x="38341" y="29083"/>
                    <a:pt x="48628" y="18860"/>
                  </a:cubicBezTo>
                  <a:cubicBezTo>
                    <a:pt x="58915" y="8649"/>
                    <a:pt x="65621" y="4547"/>
                    <a:pt x="68783" y="2273"/>
                  </a:cubicBezTo>
                  <a:cubicBezTo>
                    <a:pt x="71958" y="0"/>
                    <a:pt x="92164" y="2362"/>
                    <a:pt x="146291" y="6261"/>
                  </a:cubicBezTo>
                  <a:cubicBezTo>
                    <a:pt x="200419" y="10147"/>
                    <a:pt x="246736" y="12700"/>
                    <a:pt x="246736" y="12700"/>
                  </a:cubicBezTo>
                  <a:cubicBezTo>
                    <a:pt x="255219" y="20180"/>
                    <a:pt x="261264" y="23736"/>
                    <a:pt x="270739" y="32906"/>
                  </a:cubicBezTo>
                  <a:cubicBezTo>
                    <a:pt x="280187" y="42088"/>
                    <a:pt x="297523" y="60960"/>
                    <a:pt x="326644" y="75476"/>
                  </a:cubicBezTo>
                  <a:cubicBezTo>
                    <a:pt x="355778" y="89992"/>
                    <a:pt x="409550" y="94412"/>
                    <a:pt x="435559" y="94348"/>
                  </a:cubicBezTo>
                  <a:cubicBezTo>
                    <a:pt x="458329" y="94270"/>
                    <a:pt x="531709" y="91285"/>
                    <a:pt x="575375" y="87231"/>
                  </a:cubicBezTo>
                  <a:lnTo>
                    <a:pt x="587612" y="85910"/>
                  </a:lnTo>
                </a:path>
              </a:pathLst>
            </a:custGeom>
            <a:ln w="1676"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97" name="Shape 1381"/>
            <p:cNvSpPr/>
            <p:nvPr/>
          </p:nvSpPr>
          <p:spPr>
            <a:xfrm>
              <a:off x="234922" y="250323"/>
              <a:ext cx="221780" cy="228767"/>
            </a:xfrm>
            <a:custGeom>
              <a:avLst/>
              <a:gdLst/>
              <a:ahLst/>
              <a:cxnLst/>
              <a:rect l="0" t="0" r="0" b="0"/>
              <a:pathLst>
                <a:path w="221780" h="228767">
                  <a:moveTo>
                    <a:pt x="99246" y="1760"/>
                  </a:moveTo>
                  <a:cubicBezTo>
                    <a:pt x="138346" y="0"/>
                    <a:pt x="169593" y="18721"/>
                    <a:pt x="184366" y="38914"/>
                  </a:cubicBezTo>
                  <a:cubicBezTo>
                    <a:pt x="204064" y="65826"/>
                    <a:pt x="221780" y="114416"/>
                    <a:pt x="197726" y="166676"/>
                  </a:cubicBezTo>
                  <a:cubicBezTo>
                    <a:pt x="169126" y="228767"/>
                    <a:pt x="77114" y="226417"/>
                    <a:pt x="58407" y="224449"/>
                  </a:cubicBezTo>
                  <a:cubicBezTo>
                    <a:pt x="39713" y="222480"/>
                    <a:pt x="29947" y="221362"/>
                    <a:pt x="25616" y="218632"/>
                  </a:cubicBezTo>
                  <a:cubicBezTo>
                    <a:pt x="21996" y="216346"/>
                    <a:pt x="10312" y="181154"/>
                    <a:pt x="5270" y="147512"/>
                  </a:cubicBezTo>
                  <a:cubicBezTo>
                    <a:pt x="254" y="113882"/>
                    <a:pt x="0" y="34418"/>
                    <a:pt x="57848" y="11050"/>
                  </a:cubicBezTo>
                  <a:cubicBezTo>
                    <a:pt x="72307" y="5209"/>
                    <a:pt x="86213" y="2346"/>
                    <a:pt x="99246" y="1760"/>
                  </a:cubicBezTo>
                  <a:close/>
                </a:path>
              </a:pathLst>
            </a:custGeom>
            <a:ln w="1448" cap="flat">
              <a:miter lim="100000"/>
            </a:ln>
          </p:spPr>
          <p:style>
            <a:lnRef idx="1">
              <a:srgbClr val="979797"/>
            </a:lnRef>
            <a:fillRef idx="1">
              <a:srgbClr val="C7C7C7"/>
            </a:fillRef>
            <a:effectRef idx="0">
              <a:scrgbClr r="0" g="0" b="0"/>
            </a:effectRef>
            <a:fontRef idx="none"/>
          </p:style>
          <p:txBody>
            <a:bodyPr/>
            <a:lstStyle/>
            <a:p>
              <a:endParaRPr lang="ru-RU"/>
            </a:p>
          </p:txBody>
        </p:sp>
        <p:sp>
          <p:nvSpPr>
            <p:cNvPr id="98" name="Shape 1382"/>
            <p:cNvSpPr/>
            <p:nvPr/>
          </p:nvSpPr>
          <p:spPr>
            <a:xfrm>
              <a:off x="234922" y="238006"/>
              <a:ext cx="221780" cy="241084"/>
            </a:xfrm>
            <a:custGeom>
              <a:avLst/>
              <a:gdLst/>
              <a:ahLst/>
              <a:cxnLst/>
              <a:rect l="0" t="0" r="0" b="0"/>
              <a:pathLst>
                <a:path w="221780" h="241084">
                  <a:moveTo>
                    <a:pt x="25616" y="230949"/>
                  </a:moveTo>
                  <a:cubicBezTo>
                    <a:pt x="21996" y="228664"/>
                    <a:pt x="10312" y="193472"/>
                    <a:pt x="5270" y="159829"/>
                  </a:cubicBezTo>
                  <a:cubicBezTo>
                    <a:pt x="254" y="126200"/>
                    <a:pt x="0" y="46736"/>
                    <a:pt x="57848" y="23368"/>
                  </a:cubicBezTo>
                  <a:cubicBezTo>
                    <a:pt x="115684" y="0"/>
                    <a:pt x="164668" y="24308"/>
                    <a:pt x="184366" y="51232"/>
                  </a:cubicBezTo>
                  <a:cubicBezTo>
                    <a:pt x="204064" y="78143"/>
                    <a:pt x="221780" y="126733"/>
                    <a:pt x="197726" y="178994"/>
                  </a:cubicBezTo>
                  <a:cubicBezTo>
                    <a:pt x="169126" y="241084"/>
                    <a:pt x="77114" y="238735"/>
                    <a:pt x="58407" y="236766"/>
                  </a:cubicBezTo>
                  <a:cubicBezTo>
                    <a:pt x="39713" y="234797"/>
                    <a:pt x="29947" y="233680"/>
                    <a:pt x="25616" y="230949"/>
                  </a:cubicBezTo>
                  <a:close/>
                </a:path>
              </a:pathLst>
            </a:custGeom>
            <a:ln w="1676"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99" name="Shape 1383"/>
            <p:cNvSpPr/>
            <p:nvPr/>
          </p:nvSpPr>
          <p:spPr>
            <a:xfrm>
              <a:off x="513184" y="402563"/>
              <a:ext cx="268460" cy="50248"/>
            </a:xfrm>
            <a:custGeom>
              <a:avLst/>
              <a:gdLst/>
              <a:ahLst/>
              <a:cxnLst/>
              <a:rect l="0" t="0" r="0" b="0"/>
              <a:pathLst>
                <a:path w="268460" h="50248">
                  <a:moveTo>
                    <a:pt x="3150" y="50248"/>
                  </a:moveTo>
                  <a:cubicBezTo>
                    <a:pt x="3150" y="50248"/>
                    <a:pt x="0" y="46818"/>
                    <a:pt x="8471" y="39211"/>
                  </a:cubicBezTo>
                  <a:cubicBezTo>
                    <a:pt x="16929" y="31591"/>
                    <a:pt x="35230" y="3448"/>
                    <a:pt x="127000" y="1149"/>
                  </a:cubicBezTo>
                  <a:cubicBezTo>
                    <a:pt x="172879" y="0"/>
                    <a:pt x="222104" y="3610"/>
                    <a:pt x="264011" y="8380"/>
                  </a:cubicBezTo>
                  <a:lnTo>
                    <a:pt x="268460" y="8982"/>
                  </a:lnTo>
                </a:path>
              </a:pathLst>
            </a:custGeom>
            <a:ln w="1676"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100" name="Shape 1384"/>
            <p:cNvSpPr/>
            <p:nvPr/>
          </p:nvSpPr>
          <p:spPr>
            <a:xfrm>
              <a:off x="257325" y="617573"/>
              <a:ext cx="104064" cy="3239"/>
            </a:xfrm>
            <a:custGeom>
              <a:avLst/>
              <a:gdLst/>
              <a:ahLst/>
              <a:cxnLst/>
              <a:rect l="0" t="0" r="0" b="0"/>
              <a:pathLst>
                <a:path w="104064" h="3239">
                  <a:moveTo>
                    <a:pt x="104064" y="0"/>
                  </a:moveTo>
                  <a:cubicBezTo>
                    <a:pt x="104064" y="0"/>
                    <a:pt x="80848" y="3239"/>
                    <a:pt x="51854" y="3137"/>
                  </a:cubicBezTo>
                  <a:cubicBezTo>
                    <a:pt x="22847" y="3035"/>
                    <a:pt x="0" y="1016"/>
                    <a:pt x="0" y="1016"/>
                  </a:cubicBezTo>
                </a:path>
              </a:pathLst>
            </a:custGeom>
            <a:ln w="1676"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101" name="Shape 1385"/>
            <p:cNvSpPr/>
            <p:nvPr/>
          </p:nvSpPr>
          <p:spPr>
            <a:xfrm>
              <a:off x="198013" y="503504"/>
              <a:ext cx="122238" cy="84760"/>
            </a:xfrm>
            <a:custGeom>
              <a:avLst/>
              <a:gdLst/>
              <a:ahLst/>
              <a:cxnLst/>
              <a:rect l="0" t="0" r="0" b="0"/>
              <a:pathLst>
                <a:path w="122238" h="84760">
                  <a:moveTo>
                    <a:pt x="0" y="84760"/>
                  </a:moveTo>
                  <a:cubicBezTo>
                    <a:pt x="0" y="37947"/>
                    <a:pt x="27673" y="0"/>
                    <a:pt x="61824" y="0"/>
                  </a:cubicBezTo>
                  <a:cubicBezTo>
                    <a:pt x="91427" y="0"/>
                    <a:pt x="116180" y="28537"/>
                    <a:pt x="122238" y="66650"/>
                  </a:cubicBezTo>
                </a:path>
              </a:pathLst>
            </a:custGeom>
            <a:ln w="6680" cap="flat">
              <a:miter lim="127000"/>
            </a:ln>
          </p:spPr>
          <p:style>
            <a:lnRef idx="1">
              <a:srgbClr val="9EBDA1"/>
            </a:lnRef>
            <a:fillRef idx="0">
              <a:srgbClr val="000000">
                <a:alpha val="0"/>
              </a:srgbClr>
            </a:fillRef>
            <a:effectRef idx="0">
              <a:scrgbClr r="0" g="0" b="0"/>
            </a:effectRef>
            <a:fontRef idx="none"/>
          </p:style>
          <p:txBody>
            <a:bodyPr/>
            <a:lstStyle/>
            <a:p>
              <a:endParaRPr lang="ru-RU"/>
            </a:p>
          </p:txBody>
        </p:sp>
        <p:sp>
          <p:nvSpPr>
            <p:cNvPr id="102" name="Shape 1386"/>
            <p:cNvSpPr/>
            <p:nvPr/>
          </p:nvSpPr>
          <p:spPr>
            <a:xfrm>
              <a:off x="303750" y="565473"/>
              <a:ext cx="32995" cy="30886"/>
            </a:xfrm>
            <a:custGeom>
              <a:avLst/>
              <a:gdLst/>
              <a:ahLst/>
              <a:cxnLst/>
              <a:rect l="0" t="0" r="0" b="0"/>
              <a:pathLst>
                <a:path w="32995" h="30886">
                  <a:moveTo>
                    <a:pt x="32995" y="0"/>
                  </a:moveTo>
                  <a:lnTo>
                    <a:pt x="20498" y="30886"/>
                  </a:lnTo>
                  <a:lnTo>
                    <a:pt x="0" y="4623"/>
                  </a:lnTo>
                  <a:lnTo>
                    <a:pt x="32995" y="0"/>
                  </a:lnTo>
                  <a:close/>
                </a:path>
              </a:pathLst>
            </a:custGeom>
            <a:ln w="0" cap="flat">
              <a:miter lim="127000"/>
            </a:ln>
          </p:spPr>
          <p:style>
            <a:lnRef idx="0">
              <a:srgbClr val="000000">
                <a:alpha val="0"/>
              </a:srgbClr>
            </a:lnRef>
            <a:fillRef idx="1">
              <a:srgbClr val="9EBDA1"/>
            </a:fillRef>
            <a:effectRef idx="0">
              <a:scrgbClr r="0" g="0" b="0"/>
            </a:effectRef>
            <a:fontRef idx="none"/>
          </p:style>
          <p:txBody>
            <a:bodyPr/>
            <a:lstStyle/>
            <a:p>
              <a:endParaRPr lang="ru-RU"/>
            </a:p>
          </p:txBody>
        </p:sp>
        <p:sp>
          <p:nvSpPr>
            <p:cNvPr id="103" name="Shape 125081"/>
            <p:cNvSpPr/>
            <p:nvPr/>
          </p:nvSpPr>
          <p:spPr>
            <a:xfrm>
              <a:off x="1041499" y="137662"/>
              <a:ext cx="287465" cy="287464"/>
            </a:xfrm>
            <a:custGeom>
              <a:avLst/>
              <a:gdLst/>
              <a:ahLst/>
              <a:cxnLst/>
              <a:rect l="0" t="0" r="0" b="0"/>
              <a:pathLst>
                <a:path w="287465" h="287464">
                  <a:moveTo>
                    <a:pt x="0" y="0"/>
                  </a:moveTo>
                  <a:lnTo>
                    <a:pt x="287465" y="0"/>
                  </a:lnTo>
                  <a:lnTo>
                    <a:pt x="287465" y="287464"/>
                  </a:lnTo>
                  <a:lnTo>
                    <a:pt x="0" y="287464"/>
                  </a:lnTo>
                  <a:lnTo>
                    <a:pt x="0" y="0"/>
                  </a:lnTo>
                </a:path>
              </a:pathLst>
            </a:custGeom>
            <a:ln w="0" cap="flat">
              <a:miter lim="127000"/>
            </a:ln>
          </p:spPr>
          <p:style>
            <a:lnRef idx="0">
              <a:srgbClr val="000000">
                <a:alpha val="0"/>
              </a:srgbClr>
            </a:lnRef>
            <a:fillRef idx="1">
              <a:srgbClr val="D7E2D1"/>
            </a:fillRef>
            <a:effectRef idx="0">
              <a:scrgbClr r="0" g="0" b="0"/>
            </a:effectRef>
            <a:fontRef idx="none"/>
          </p:style>
          <p:txBody>
            <a:bodyPr/>
            <a:lstStyle/>
            <a:p>
              <a:endParaRPr lang="ru-RU"/>
            </a:p>
          </p:txBody>
        </p:sp>
        <p:sp>
          <p:nvSpPr>
            <p:cNvPr id="104" name="Shape 1388"/>
            <p:cNvSpPr/>
            <p:nvPr/>
          </p:nvSpPr>
          <p:spPr>
            <a:xfrm>
              <a:off x="1041493" y="137661"/>
              <a:ext cx="287465" cy="287464"/>
            </a:xfrm>
            <a:custGeom>
              <a:avLst/>
              <a:gdLst/>
              <a:ahLst/>
              <a:cxnLst/>
              <a:rect l="0" t="0" r="0" b="0"/>
              <a:pathLst>
                <a:path w="287465" h="287464">
                  <a:moveTo>
                    <a:pt x="287465" y="287464"/>
                  </a:moveTo>
                  <a:lnTo>
                    <a:pt x="0" y="287464"/>
                  </a:lnTo>
                  <a:lnTo>
                    <a:pt x="0" y="0"/>
                  </a:lnTo>
                  <a:lnTo>
                    <a:pt x="287465" y="0"/>
                  </a:lnTo>
                  <a:close/>
                </a:path>
              </a:pathLst>
            </a:custGeom>
            <a:ln w="2667" cap="flat">
              <a:miter lim="127000"/>
            </a:ln>
          </p:spPr>
          <p:style>
            <a:lnRef idx="1">
              <a:srgbClr val="C7C7C7"/>
            </a:lnRef>
            <a:fillRef idx="0">
              <a:srgbClr val="000000">
                <a:alpha val="0"/>
              </a:srgbClr>
            </a:fillRef>
            <a:effectRef idx="0">
              <a:scrgbClr r="0" g="0" b="0"/>
            </a:effectRef>
            <a:fontRef idx="none"/>
          </p:style>
          <p:txBody>
            <a:bodyPr/>
            <a:lstStyle/>
            <a:p>
              <a:endParaRPr lang="ru-RU"/>
            </a:p>
          </p:txBody>
        </p:sp>
        <p:sp>
          <p:nvSpPr>
            <p:cNvPr id="105" name="Shape 125082"/>
            <p:cNvSpPr/>
            <p:nvPr/>
          </p:nvSpPr>
          <p:spPr>
            <a:xfrm>
              <a:off x="1328964" y="137662"/>
              <a:ext cx="287465" cy="287464"/>
            </a:xfrm>
            <a:custGeom>
              <a:avLst/>
              <a:gdLst/>
              <a:ahLst/>
              <a:cxnLst/>
              <a:rect l="0" t="0" r="0" b="0"/>
              <a:pathLst>
                <a:path w="287465" h="287464">
                  <a:moveTo>
                    <a:pt x="0" y="0"/>
                  </a:moveTo>
                  <a:lnTo>
                    <a:pt x="287465" y="0"/>
                  </a:lnTo>
                  <a:lnTo>
                    <a:pt x="287465" y="287464"/>
                  </a:lnTo>
                  <a:lnTo>
                    <a:pt x="0" y="287464"/>
                  </a:lnTo>
                  <a:lnTo>
                    <a:pt x="0" y="0"/>
                  </a:lnTo>
                </a:path>
              </a:pathLst>
            </a:custGeom>
            <a:ln w="0" cap="flat">
              <a:miter lim="127000"/>
            </a:ln>
          </p:spPr>
          <p:style>
            <a:lnRef idx="0">
              <a:srgbClr val="000000">
                <a:alpha val="0"/>
              </a:srgbClr>
            </a:lnRef>
            <a:fillRef idx="1">
              <a:srgbClr val="D7E2D1"/>
            </a:fillRef>
            <a:effectRef idx="0">
              <a:scrgbClr r="0" g="0" b="0"/>
            </a:effectRef>
            <a:fontRef idx="none"/>
          </p:style>
          <p:txBody>
            <a:bodyPr/>
            <a:lstStyle/>
            <a:p>
              <a:endParaRPr lang="ru-RU"/>
            </a:p>
          </p:txBody>
        </p:sp>
        <p:sp>
          <p:nvSpPr>
            <p:cNvPr id="106" name="Shape 1390"/>
            <p:cNvSpPr/>
            <p:nvPr/>
          </p:nvSpPr>
          <p:spPr>
            <a:xfrm>
              <a:off x="1328958" y="137661"/>
              <a:ext cx="287465" cy="287464"/>
            </a:xfrm>
            <a:custGeom>
              <a:avLst/>
              <a:gdLst/>
              <a:ahLst/>
              <a:cxnLst/>
              <a:rect l="0" t="0" r="0" b="0"/>
              <a:pathLst>
                <a:path w="287465" h="287464">
                  <a:moveTo>
                    <a:pt x="287465" y="287464"/>
                  </a:moveTo>
                  <a:lnTo>
                    <a:pt x="0" y="287464"/>
                  </a:lnTo>
                  <a:lnTo>
                    <a:pt x="0" y="0"/>
                  </a:lnTo>
                  <a:lnTo>
                    <a:pt x="287465" y="0"/>
                  </a:lnTo>
                  <a:close/>
                </a:path>
              </a:pathLst>
            </a:custGeom>
            <a:ln w="2667" cap="flat">
              <a:miter lim="127000"/>
            </a:ln>
          </p:spPr>
          <p:style>
            <a:lnRef idx="1">
              <a:srgbClr val="C7C7C7"/>
            </a:lnRef>
            <a:fillRef idx="0">
              <a:srgbClr val="000000">
                <a:alpha val="0"/>
              </a:srgbClr>
            </a:fillRef>
            <a:effectRef idx="0">
              <a:scrgbClr r="0" g="0" b="0"/>
            </a:effectRef>
            <a:fontRef idx="none"/>
          </p:style>
          <p:txBody>
            <a:bodyPr/>
            <a:lstStyle/>
            <a:p>
              <a:endParaRPr lang="ru-RU"/>
            </a:p>
          </p:txBody>
        </p:sp>
        <p:sp>
          <p:nvSpPr>
            <p:cNvPr id="107" name="Shape 125083"/>
            <p:cNvSpPr/>
            <p:nvPr/>
          </p:nvSpPr>
          <p:spPr>
            <a:xfrm>
              <a:off x="1041499" y="425126"/>
              <a:ext cx="287465" cy="287464"/>
            </a:xfrm>
            <a:custGeom>
              <a:avLst/>
              <a:gdLst/>
              <a:ahLst/>
              <a:cxnLst/>
              <a:rect l="0" t="0" r="0" b="0"/>
              <a:pathLst>
                <a:path w="287465" h="287464">
                  <a:moveTo>
                    <a:pt x="0" y="0"/>
                  </a:moveTo>
                  <a:lnTo>
                    <a:pt x="287465" y="0"/>
                  </a:lnTo>
                  <a:lnTo>
                    <a:pt x="287465" y="287464"/>
                  </a:lnTo>
                  <a:lnTo>
                    <a:pt x="0" y="287464"/>
                  </a:lnTo>
                  <a:lnTo>
                    <a:pt x="0" y="0"/>
                  </a:lnTo>
                </a:path>
              </a:pathLst>
            </a:custGeom>
            <a:ln w="0" cap="flat">
              <a:miter lim="127000"/>
            </a:ln>
          </p:spPr>
          <p:style>
            <a:lnRef idx="0">
              <a:srgbClr val="000000">
                <a:alpha val="0"/>
              </a:srgbClr>
            </a:lnRef>
            <a:fillRef idx="1">
              <a:srgbClr val="D7E2D1"/>
            </a:fillRef>
            <a:effectRef idx="0">
              <a:scrgbClr r="0" g="0" b="0"/>
            </a:effectRef>
            <a:fontRef idx="none"/>
          </p:style>
          <p:txBody>
            <a:bodyPr/>
            <a:lstStyle/>
            <a:p>
              <a:endParaRPr lang="ru-RU"/>
            </a:p>
          </p:txBody>
        </p:sp>
        <p:sp>
          <p:nvSpPr>
            <p:cNvPr id="108" name="Shape 1392"/>
            <p:cNvSpPr/>
            <p:nvPr/>
          </p:nvSpPr>
          <p:spPr>
            <a:xfrm>
              <a:off x="1041493" y="425123"/>
              <a:ext cx="287465" cy="287464"/>
            </a:xfrm>
            <a:custGeom>
              <a:avLst/>
              <a:gdLst/>
              <a:ahLst/>
              <a:cxnLst/>
              <a:rect l="0" t="0" r="0" b="0"/>
              <a:pathLst>
                <a:path w="287465" h="287464">
                  <a:moveTo>
                    <a:pt x="287465" y="287464"/>
                  </a:moveTo>
                  <a:lnTo>
                    <a:pt x="0" y="287464"/>
                  </a:lnTo>
                  <a:lnTo>
                    <a:pt x="0" y="0"/>
                  </a:lnTo>
                  <a:lnTo>
                    <a:pt x="287465" y="0"/>
                  </a:lnTo>
                  <a:close/>
                </a:path>
              </a:pathLst>
            </a:custGeom>
            <a:ln w="2667" cap="flat">
              <a:miter lim="127000"/>
            </a:ln>
          </p:spPr>
          <p:style>
            <a:lnRef idx="1">
              <a:srgbClr val="C7C7C7"/>
            </a:lnRef>
            <a:fillRef idx="0">
              <a:srgbClr val="000000">
                <a:alpha val="0"/>
              </a:srgbClr>
            </a:fillRef>
            <a:effectRef idx="0">
              <a:scrgbClr r="0" g="0" b="0"/>
            </a:effectRef>
            <a:fontRef idx="none"/>
          </p:style>
          <p:txBody>
            <a:bodyPr/>
            <a:lstStyle/>
            <a:p>
              <a:endParaRPr lang="ru-RU"/>
            </a:p>
          </p:txBody>
        </p:sp>
        <p:sp>
          <p:nvSpPr>
            <p:cNvPr id="109" name="Shape 125084"/>
            <p:cNvSpPr/>
            <p:nvPr/>
          </p:nvSpPr>
          <p:spPr>
            <a:xfrm>
              <a:off x="1328964" y="425126"/>
              <a:ext cx="287465" cy="287464"/>
            </a:xfrm>
            <a:custGeom>
              <a:avLst/>
              <a:gdLst/>
              <a:ahLst/>
              <a:cxnLst/>
              <a:rect l="0" t="0" r="0" b="0"/>
              <a:pathLst>
                <a:path w="287465" h="287464">
                  <a:moveTo>
                    <a:pt x="0" y="0"/>
                  </a:moveTo>
                  <a:lnTo>
                    <a:pt x="287465" y="0"/>
                  </a:lnTo>
                  <a:lnTo>
                    <a:pt x="287465" y="287464"/>
                  </a:lnTo>
                  <a:lnTo>
                    <a:pt x="0" y="287464"/>
                  </a:lnTo>
                  <a:lnTo>
                    <a:pt x="0" y="0"/>
                  </a:lnTo>
                </a:path>
              </a:pathLst>
            </a:custGeom>
            <a:ln w="0" cap="flat">
              <a:miter lim="127000"/>
            </a:ln>
          </p:spPr>
          <p:style>
            <a:lnRef idx="0">
              <a:srgbClr val="000000">
                <a:alpha val="0"/>
              </a:srgbClr>
            </a:lnRef>
            <a:fillRef idx="1">
              <a:srgbClr val="D7E2D1"/>
            </a:fillRef>
            <a:effectRef idx="0">
              <a:scrgbClr r="0" g="0" b="0"/>
            </a:effectRef>
            <a:fontRef idx="none"/>
          </p:style>
          <p:txBody>
            <a:bodyPr/>
            <a:lstStyle/>
            <a:p>
              <a:endParaRPr lang="ru-RU"/>
            </a:p>
          </p:txBody>
        </p:sp>
        <p:sp>
          <p:nvSpPr>
            <p:cNvPr id="110" name="Shape 1394"/>
            <p:cNvSpPr/>
            <p:nvPr/>
          </p:nvSpPr>
          <p:spPr>
            <a:xfrm>
              <a:off x="1328958" y="425123"/>
              <a:ext cx="287465" cy="287464"/>
            </a:xfrm>
            <a:custGeom>
              <a:avLst/>
              <a:gdLst/>
              <a:ahLst/>
              <a:cxnLst/>
              <a:rect l="0" t="0" r="0" b="0"/>
              <a:pathLst>
                <a:path w="287465" h="287464">
                  <a:moveTo>
                    <a:pt x="287465" y="287464"/>
                  </a:moveTo>
                  <a:lnTo>
                    <a:pt x="0" y="287464"/>
                  </a:lnTo>
                  <a:lnTo>
                    <a:pt x="0" y="0"/>
                  </a:lnTo>
                  <a:lnTo>
                    <a:pt x="287465" y="0"/>
                  </a:lnTo>
                  <a:close/>
                </a:path>
              </a:pathLst>
            </a:custGeom>
            <a:ln w="2667" cap="flat">
              <a:miter lim="127000"/>
            </a:ln>
          </p:spPr>
          <p:style>
            <a:lnRef idx="1">
              <a:srgbClr val="C7C7C7"/>
            </a:lnRef>
            <a:fillRef idx="0">
              <a:srgbClr val="000000">
                <a:alpha val="0"/>
              </a:srgbClr>
            </a:fillRef>
            <a:effectRef idx="0">
              <a:scrgbClr r="0" g="0" b="0"/>
            </a:effectRef>
            <a:fontRef idx="none"/>
          </p:style>
          <p:txBody>
            <a:bodyPr/>
            <a:lstStyle/>
            <a:p>
              <a:endParaRPr lang="ru-RU"/>
            </a:p>
          </p:txBody>
        </p:sp>
        <p:sp>
          <p:nvSpPr>
            <p:cNvPr id="111" name="Shape 1395"/>
            <p:cNvSpPr/>
            <p:nvPr/>
          </p:nvSpPr>
          <p:spPr>
            <a:xfrm>
              <a:off x="897763" y="0"/>
              <a:ext cx="287464" cy="287452"/>
            </a:xfrm>
            <a:custGeom>
              <a:avLst/>
              <a:gdLst/>
              <a:ahLst/>
              <a:cxnLst/>
              <a:rect l="0" t="0" r="0" b="0"/>
              <a:pathLst>
                <a:path w="287464" h="287452">
                  <a:moveTo>
                    <a:pt x="287464" y="143726"/>
                  </a:moveTo>
                  <a:cubicBezTo>
                    <a:pt x="287464" y="223101"/>
                    <a:pt x="223114" y="287452"/>
                    <a:pt x="143739" y="287452"/>
                  </a:cubicBezTo>
                  <a:cubicBezTo>
                    <a:pt x="64351" y="287452"/>
                    <a:pt x="0" y="223101"/>
                    <a:pt x="0" y="143726"/>
                  </a:cubicBezTo>
                  <a:cubicBezTo>
                    <a:pt x="0" y="64338"/>
                    <a:pt x="64351" y="0"/>
                    <a:pt x="143739" y="0"/>
                  </a:cubicBezTo>
                  <a:cubicBezTo>
                    <a:pt x="223114" y="0"/>
                    <a:pt x="287464" y="64338"/>
                    <a:pt x="287464" y="143726"/>
                  </a:cubicBezTo>
                  <a:close/>
                </a:path>
              </a:pathLst>
            </a:custGeom>
            <a:ln w="2667"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12" name="Shape 1396"/>
            <p:cNvSpPr/>
            <p:nvPr/>
          </p:nvSpPr>
          <p:spPr>
            <a:xfrm>
              <a:off x="1041494" y="0"/>
              <a:ext cx="287465" cy="287452"/>
            </a:xfrm>
            <a:custGeom>
              <a:avLst/>
              <a:gdLst/>
              <a:ahLst/>
              <a:cxnLst/>
              <a:rect l="0" t="0" r="0" b="0"/>
              <a:pathLst>
                <a:path w="287465" h="287452">
                  <a:moveTo>
                    <a:pt x="287465" y="143726"/>
                  </a:moveTo>
                  <a:cubicBezTo>
                    <a:pt x="287465" y="223101"/>
                    <a:pt x="223114" y="287452"/>
                    <a:pt x="143739" y="287452"/>
                  </a:cubicBezTo>
                  <a:cubicBezTo>
                    <a:pt x="64351" y="287452"/>
                    <a:pt x="0" y="223101"/>
                    <a:pt x="0" y="143726"/>
                  </a:cubicBezTo>
                  <a:cubicBezTo>
                    <a:pt x="0" y="64338"/>
                    <a:pt x="64351" y="0"/>
                    <a:pt x="143739" y="0"/>
                  </a:cubicBezTo>
                  <a:cubicBezTo>
                    <a:pt x="223114" y="0"/>
                    <a:pt x="287465" y="64338"/>
                    <a:pt x="287465" y="143726"/>
                  </a:cubicBezTo>
                  <a:close/>
                </a:path>
              </a:pathLst>
            </a:custGeom>
            <a:ln w="2667"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13" name="Shape 1397"/>
            <p:cNvSpPr/>
            <p:nvPr/>
          </p:nvSpPr>
          <p:spPr>
            <a:xfrm>
              <a:off x="1185225" y="0"/>
              <a:ext cx="287465" cy="287452"/>
            </a:xfrm>
            <a:custGeom>
              <a:avLst/>
              <a:gdLst/>
              <a:ahLst/>
              <a:cxnLst/>
              <a:rect l="0" t="0" r="0" b="0"/>
              <a:pathLst>
                <a:path w="287465" h="287452">
                  <a:moveTo>
                    <a:pt x="287465" y="143726"/>
                  </a:moveTo>
                  <a:cubicBezTo>
                    <a:pt x="287465" y="223101"/>
                    <a:pt x="223114" y="287452"/>
                    <a:pt x="143739" y="287452"/>
                  </a:cubicBezTo>
                  <a:cubicBezTo>
                    <a:pt x="64351" y="287452"/>
                    <a:pt x="0" y="223101"/>
                    <a:pt x="0" y="143726"/>
                  </a:cubicBezTo>
                  <a:cubicBezTo>
                    <a:pt x="0" y="64338"/>
                    <a:pt x="64351" y="0"/>
                    <a:pt x="143739" y="0"/>
                  </a:cubicBezTo>
                  <a:cubicBezTo>
                    <a:pt x="223114" y="0"/>
                    <a:pt x="287465" y="64338"/>
                    <a:pt x="287465" y="143726"/>
                  </a:cubicBezTo>
                  <a:close/>
                </a:path>
              </a:pathLst>
            </a:custGeom>
            <a:ln w="2667"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14" name="Shape 1398"/>
            <p:cNvSpPr/>
            <p:nvPr/>
          </p:nvSpPr>
          <p:spPr>
            <a:xfrm>
              <a:off x="1328957" y="0"/>
              <a:ext cx="287465" cy="287452"/>
            </a:xfrm>
            <a:custGeom>
              <a:avLst/>
              <a:gdLst/>
              <a:ahLst/>
              <a:cxnLst/>
              <a:rect l="0" t="0" r="0" b="0"/>
              <a:pathLst>
                <a:path w="287465" h="287452">
                  <a:moveTo>
                    <a:pt x="287465" y="143726"/>
                  </a:moveTo>
                  <a:cubicBezTo>
                    <a:pt x="287465" y="223101"/>
                    <a:pt x="223114" y="287452"/>
                    <a:pt x="143726" y="287452"/>
                  </a:cubicBezTo>
                  <a:cubicBezTo>
                    <a:pt x="64351" y="287452"/>
                    <a:pt x="0" y="223101"/>
                    <a:pt x="0" y="143726"/>
                  </a:cubicBezTo>
                  <a:cubicBezTo>
                    <a:pt x="0" y="64338"/>
                    <a:pt x="64351" y="0"/>
                    <a:pt x="143726" y="0"/>
                  </a:cubicBezTo>
                  <a:cubicBezTo>
                    <a:pt x="223114" y="0"/>
                    <a:pt x="287465" y="64338"/>
                    <a:pt x="287465" y="143726"/>
                  </a:cubicBezTo>
                  <a:close/>
                </a:path>
              </a:pathLst>
            </a:custGeom>
            <a:ln w="2667"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15" name="Shape 1399"/>
            <p:cNvSpPr/>
            <p:nvPr/>
          </p:nvSpPr>
          <p:spPr>
            <a:xfrm>
              <a:off x="1472688" y="0"/>
              <a:ext cx="287465" cy="287452"/>
            </a:xfrm>
            <a:custGeom>
              <a:avLst/>
              <a:gdLst/>
              <a:ahLst/>
              <a:cxnLst/>
              <a:rect l="0" t="0" r="0" b="0"/>
              <a:pathLst>
                <a:path w="287465" h="287452">
                  <a:moveTo>
                    <a:pt x="287465" y="143726"/>
                  </a:moveTo>
                  <a:cubicBezTo>
                    <a:pt x="287465" y="223101"/>
                    <a:pt x="223114" y="287452"/>
                    <a:pt x="143739" y="287452"/>
                  </a:cubicBezTo>
                  <a:cubicBezTo>
                    <a:pt x="64351" y="287452"/>
                    <a:pt x="0" y="223101"/>
                    <a:pt x="0" y="143726"/>
                  </a:cubicBezTo>
                  <a:cubicBezTo>
                    <a:pt x="0" y="64338"/>
                    <a:pt x="64351" y="0"/>
                    <a:pt x="143739" y="0"/>
                  </a:cubicBezTo>
                  <a:cubicBezTo>
                    <a:pt x="223114" y="0"/>
                    <a:pt x="287465" y="64338"/>
                    <a:pt x="287465" y="143726"/>
                  </a:cubicBezTo>
                  <a:close/>
                </a:path>
              </a:pathLst>
            </a:custGeom>
            <a:ln w="2667"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16" name="Shape 1400"/>
            <p:cNvSpPr/>
            <p:nvPr/>
          </p:nvSpPr>
          <p:spPr>
            <a:xfrm>
              <a:off x="897763" y="137671"/>
              <a:ext cx="287464" cy="287452"/>
            </a:xfrm>
            <a:custGeom>
              <a:avLst/>
              <a:gdLst/>
              <a:ahLst/>
              <a:cxnLst/>
              <a:rect l="0" t="0" r="0" b="0"/>
              <a:pathLst>
                <a:path w="287464" h="287452">
                  <a:moveTo>
                    <a:pt x="287464" y="143726"/>
                  </a:moveTo>
                  <a:cubicBezTo>
                    <a:pt x="287464" y="223101"/>
                    <a:pt x="223114" y="287452"/>
                    <a:pt x="143739" y="287452"/>
                  </a:cubicBezTo>
                  <a:cubicBezTo>
                    <a:pt x="64351" y="287452"/>
                    <a:pt x="0" y="223101"/>
                    <a:pt x="0" y="143726"/>
                  </a:cubicBezTo>
                  <a:cubicBezTo>
                    <a:pt x="0" y="64338"/>
                    <a:pt x="64351" y="0"/>
                    <a:pt x="143739" y="0"/>
                  </a:cubicBezTo>
                  <a:cubicBezTo>
                    <a:pt x="223114" y="0"/>
                    <a:pt x="287464" y="64338"/>
                    <a:pt x="287464" y="143726"/>
                  </a:cubicBezTo>
                  <a:close/>
                </a:path>
              </a:pathLst>
            </a:custGeom>
            <a:ln w="2667"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17" name="Shape 1401"/>
            <p:cNvSpPr/>
            <p:nvPr/>
          </p:nvSpPr>
          <p:spPr>
            <a:xfrm>
              <a:off x="1041494" y="137671"/>
              <a:ext cx="287465" cy="287452"/>
            </a:xfrm>
            <a:custGeom>
              <a:avLst/>
              <a:gdLst/>
              <a:ahLst/>
              <a:cxnLst/>
              <a:rect l="0" t="0" r="0" b="0"/>
              <a:pathLst>
                <a:path w="287465" h="287452">
                  <a:moveTo>
                    <a:pt x="287465" y="143726"/>
                  </a:moveTo>
                  <a:cubicBezTo>
                    <a:pt x="287465" y="223101"/>
                    <a:pt x="223114" y="287452"/>
                    <a:pt x="143739" y="287452"/>
                  </a:cubicBezTo>
                  <a:cubicBezTo>
                    <a:pt x="64351" y="287452"/>
                    <a:pt x="0" y="223101"/>
                    <a:pt x="0" y="143726"/>
                  </a:cubicBezTo>
                  <a:cubicBezTo>
                    <a:pt x="0" y="64338"/>
                    <a:pt x="64351" y="0"/>
                    <a:pt x="143739" y="0"/>
                  </a:cubicBezTo>
                  <a:cubicBezTo>
                    <a:pt x="223114" y="0"/>
                    <a:pt x="287465" y="64338"/>
                    <a:pt x="287465" y="143726"/>
                  </a:cubicBezTo>
                  <a:close/>
                </a:path>
              </a:pathLst>
            </a:custGeom>
            <a:ln w="2667"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18" name="Shape 1402"/>
            <p:cNvSpPr/>
            <p:nvPr/>
          </p:nvSpPr>
          <p:spPr>
            <a:xfrm>
              <a:off x="1185225" y="137671"/>
              <a:ext cx="287465" cy="287452"/>
            </a:xfrm>
            <a:custGeom>
              <a:avLst/>
              <a:gdLst/>
              <a:ahLst/>
              <a:cxnLst/>
              <a:rect l="0" t="0" r="0" b="0"/>
              <a:pathLst>
                <a:path w="287465" h="287452">
                  <a:moveTo>
                    <a:pt x="287465" y="143726"/>
                  </a:moveTo>
                  <a:cubicBezTo>
                    <a:pt x="287465" y="223101"/>
                    <a:pt x="223114" y="287452"/>
                    <a:pt x="143739" y="287452"/>
                  </a:cubicBezTo>
                  <a:cubicBezTo>
                    <a:pt x="64351" y="287452"/>
                    <a:pt x="0" y="223101"/>
                    <a:pt x="0" y="143726"/>
                  </a:cubicBezTo>
                  <a:cubicBezTo>
                    <a:pt x="0" y="64338"/>
                    <a:pt x="64351" y="0"/>
                    <a:pt x="143739" y="0"/>
                  </a:cubicBezTo>
                  <a:cubicBezTo>
                    <a:pt x="223114" y="0"/>
                    <a:pt x="287465" y="64338"/>
                    <a:pt x="287465" y="143726"/>
                  </a:cubicBezTo>
                  <a:close/>
                </a:path>
              </a:pathLst>
            </a:custGeom>
            <a:ln w="2667"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19" name="Shape 1403"/>
            <p:cNvSpPr/>
            <p:nvPr/>
          </p:nvSpPr>
          <p:spPr>
            <a:xfrm>
              <a:off x="1328957" y="137671"/>
              <a:ext cx="287465" cy="287452"/>
            </a:xfrm>
            <a:custGeom>
              <a:avLst/>
              <a:gdLst/>
              <a:ahLst/>
              <a:cxnLst/>
              <a:rect l="0" t="0" r="0" b="0"/>
              <a:pathLst>
                <a:path w="287465" h="287452">
                  <a:moveTo>
                    <a:pt x="287465" y="143726"/>
                  </a:moveTo>
                  <a:cubicBezTo>
                    <a:pt x="287465" y="223101"/>
                    <a:pt x="223114" y="287452"/>
                    <a:pt x="143726" y="287452"/>
                  </a:cubicBezTo>
                  <a:cubicBezTo>
                    <a:pt x="64351" y="287452"/>
                    <a:pt x="0" y="223101"/>
                    <a:pt x="0" y="143726"/>
                  </a:cubicBezTo>
                  <a:cubicBezTo>
                    <a:pt x="0" y="64338"/>
                    <a:pt x="64351" y="0"/>
                    <a:pt x="143726" y="0"/>
                  </a:cubicBezTo>
                  <a:cubicBezTo>
                    <a:pt x="223114" y="0"/>
                    <a:pt x="287465" y="64338"/>
                    <a:pt x="287465" y="143726"/>
                  </a:cubicBezTo>
                  <a:close/>
                </a:path>
              </a:pathLst>
            </a:custGeom>
            <a:ln w="2667"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20" name="Shape 1404"/>
            <p:cNvSpPr/>
            <p:nvPr/>
          </p:nvSpPr>
          <p:spPr>
            <a:xfrm>
              <a:off x="1472688" y="137671"/>
              <a:ext cx="287465" cy="287452"/>
            </a:xfrm>
            <a:custGeom>
              <a:avLst/>
              <a:gdLst/>
              <a:ahLst/>
              <a:cxnLst/>
              <a:rect l="0" t="0" r="0" b="0"/>
              <a:pathLst>
                <a:path w="287465" h="287452">
                  <a:moveTo>
                    <a:pt x="287465" y="143726"/>
                  </a:moveTo>
                  <a:cubicBezTo>
                    <a:pt x="287465" y="223101"/>
                    <a:pt x="223114" y="287452"/>
                    <a:pt x="143739" y="287452"/>
                  </a:cubicBezTo>
                  <a:cubicBezTo>
                    <a:pt x="64351" y="287452"/>
                    <a:pt x="0" y="223101"/>
                    <a:pt x="0" y="143726"/>
                  </a:cubicBezTo>
                  <a:cubicBezTo>
                    <a:pt x="0" y="64338"/>
                    <a:pt x="64351" y="0"/>
                    <a:pt x="143739" y="0"/>
                  </a:cubicBezTo>
                  <a:cubicBezTo>
                    <a:pt x="223114" y="0"/>
                    <a:pt x="287465" y="64338"/>
                    <a:pt x="287465" y="143726"/>
                  </a:cubicBezTo>
                  <a:close/>
                </a:path>
              </a:pathLst>
            </a:custGeom>
            <a:ln w="2667"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21" name="Shape 1405"/>
            <p:cNvSpPr/>
            <p:nvPr/>
          </p:nvSpPr>
          <p:spPr>
            <a:xfrm>
              <a:off x="897763" y="275341"/>
              <a:ext cx="287464" cy="287452"/>
            </a:xfrm>
            <a:custGeom>
              <a:avLst/>
              <a:gdLst/>
              <a:ahLst/>
              <a:cxnLst/>
              <a:rect l="0" t="0" r="0" b="0"/>
              <a:pathLst>
                <a:path w="287464" h="287452">
                  <a:moveTo>
                    <a:pt x="287464" y="143726"/>
                  </a:moveTo>
                  <a:cubicBezTo>
                    <a:pt x="287464" y="223101"/>
                    <a:pt x="223114" y="287452"/>
                    <a:pt x="143739" y="287452"/>
                  </a:cubicBezTo>
                  <a:cubicBezTo>
                    <a:pt x="64351" y="287452"/>
                    <a:pt x="0" y="223101"/>
                    <a:pt x="0" y="143726"/>
                  </a:cubicBezTo>
                  <a:cubicBezTo>
                    <a:pt x="0" y="64338"/>
                    <a:pt x="64351" y="0"/>
                    <a:pt x="143739" y="0"/>
                  </a:cubicBezTo>
                  <a:cubicBezTo>
                    <a:pt x="223114" y="0"/>
                    <a:pt x="287464" y="64338"/>
                    <a:pt x="287464" y="143726"/>
                  </a:cubicBezTo>
                  <a:close/>
                </a:path>
              </a:pathLst>
            </a:custGeom>
            <a:ln w="2667"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22" name="Shape 1406"/>
            <p:cNvSpPr/>
            <p:nvPr/>
          </p:nvSpPr>
          <p:spPr>
            <a:xfrm>
              <a:off x="1041494" y="275341"/>
              <a:ext cx="287465" cy="287452"/>
            </a:xfrm>
            <a:custGeom>
              <a:avLst/>
              <a:gdLst/>
              <a:ahLst/>
              <a:cxnLst/>
              <a:rect l="0" t="0" r="0" b="0"/>
              <a:pathLst>
                <a:path w="287465" h="287452">
                  <a:moveTo>
                    <a:pt x="287465" y="143726"/>
                  </a:moveTo>
                  <a:cubicBezTo>
                    <a:pt x="287465" y="223101"/>
                    <a:pt x="223114" y="287452"/>
                    <a:pt x="143739" y="287452"/>
                  </a:cubicBezTo>
                  <a:cubicBezTo>
                    <a:pt x="64351" y="287452"/>
                    <a:pt x="0" y="223101"/>
                    <a:pt x="0" y="143726"/>
                  </a:cubicBezTo>
                  <a:cubicBezTo>
                    <a:pt x="0" y="64338"/>
                    <a:pt x="64351" y="0"/>
                    <a:pt x="143739" y="0"/>
                  </a:cubicBezTo>
                  <a:cubicBezTo>
                    <a:pt x="223114" y="0"/>
                    <a:pt x="287465" y="64338"/>
                    <a:pt x="287465" y="143726"/>
                  </a:cubicBezTo>
                  <a:close/>
                </a:path>
              </a:pathLst>
            </a:custGeom>
            <a:ln w="2667"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23" name="Shape 1407"/>
            <p:cNvSpPr/>
            <p:nvPr/>
          </p:nvSpPr>
          <p:spPr>
            <a:xfrm>
              <a:off x="1185225" y="275341"/>
              <a:ext cx="287465" cy="287452"/>
            </a:xfrm>
            <a:custGeom>
              <a:avLst/>
              <a:gdLst/>
              <a:ahLst/>
              <a:cxnLst/>
              <a:rect l="0" t="0" r="0" b="0"/>
              <a:pathLst>
                <a:path w="287465" h="287452">
                  <a:moveTo>
                    <a:pt x="287465" y="143726"/>
                  </a:moveTo>
                  <a:cubicBezTo>
                    <a:pt x="287465" y="223101"/>
                    <a:pt x="223114" y="287452"/>
                    <a:pt x="143739" y="287452"/>
                  </a:cubicBezTo>
                  <a:cubicBezTo>
                    <a:pt x="64351" y="287452"/>
                    <a:pt x="0" y="223101"/>
                    <a:pt x="0" y="143726"/>
                  </a:cubicBezTo>
                  <a:cubicBezTo>
                    <a:pt x="0" y="64338"/>
                    <a:pt x="64351" y="0"/>
                    <a:pt x="143739" y="0"/>
                  </a:cubicBezTo>
                  <a:cubicBezTo>
                    <a:pt x="223114" y="0"/>
                    <a:pt x="287465" y="64338"/>
                    <a:pt x="287465" y="143726"/>
                  </a:cubicBezTo>
                  <a:close/>
                </a:path>
              </a:pathLst>
            </a:custGeom>
            <a:ln w="2667"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24" name="Shape 1408"/>
            <p:cNvSpPr/>
            <p:nvPr/>
          </p:nvSpPr>
          <p:spPr>
            <a:xfrm>
              <a:off x="1328957" y="275341"/>
              <a:ext cx="287465" cy="287452"/>
            </a:xfrm>
            <a:custGeom>
              <a:avLst/>
              <a:gdLst/>
              <a:ahLst/>
              <a:cxnLst/>
              <a:rect l="0" t="0" r="0" b="0"/>
              <a:pathLst>
                <a:path w="287465" h="287452">
                  <a:moveTo>
                    <a:pt x="287465" y="143726"/>
                  </a:moveTo>
                  <a:cubicBezTo>
                    <a:pt x="287465" y="223101"/>
                    <a:pt x="223114" y="287452"/>
                    <a:pt x="143726" y="287452"/>
                  </a:cubicBezTo>
                  <a:cubicBezTo>
                    <a:pt x="64351" y="287452"/>
                    <a:pt x="0" y="223101"/>
                    <a:pt x="0" y="143726"/>
                  </a:cubicBezTo>
                  <a:cubicBezTo>
                    <a:pt x="0" y="64338"/>
                    <a:pt x="64351" y="0"/>
                    <a:pt x="143726" y="0"/>
                  </a:cubicBezTo>
                  <a:cubicBezTo>
                    <a:pt x="223114" y="0"/>
                    <a:pt x="287465" y="64338"/>
                    <a:pt x="287465" y="143726"/>
                  </a:cubicBezTo>
                  <a:close/>
                </a:path>
              </a:pathLst>
            </a:custGeom>
            <a:ln w="2667" cap="flat">
              <a:custDash>
                <a:ds d="76400" sp="152900"/>
              </a:custDash>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125" name="Shape 1409"/>
            <p:cNvSpPr/>
            <p:nvPr/>
          </p:nvSpPr>
          <p:spPr>
            <a:xfrm>
              <a:off x="1472688" y="275341"/>
              <a:ext cx="287465" cy="287452"/>
            </a:xfrm>
            <a:custGeom>
              <a:avLst/>
              <a:gdLst/>
              <a:ahLst/>
              <a:cxnLst/>
              <a:rect l="0" t="0" r="0" b="0"/>
              <a:pathLst>
                <a:path w="287465" h="287452">
                  <a:moveTo>
                    <a:pt x="287465" y="143726"/>
                  </a:moveTo>
                  <a:cubicBezTo>
                    <a:pt x="287465" y="223101"/>
                    <a:pt x="223114" y="287452"/>
                    <a:pt x="143739" y="287452"/>
                  </a:cubicBezTo>
                  <a:cubicBezTo>
                    <a:pt x="64351" y="287452"/>
                    <a:pt x="0" y="223101"/>
                    <a:pt x="0" y="143726"/>
                  </a:cubicBezTo>
                  <a:cubicBezTo>
                    <a:pt x="0" y="64338"/>
                    <a:pt x="64351" y="0"/>
                    <a:pt x="143739" y="0"/>
                  </a:cubicBezTo>
                  <a:cubicBezTo>
                    <a:pt x="223114" y="0"/>
                    <a:pt x="287465" y="64338"/>
                    <a:pt x="287465" y="143726"/>
                  </a:cubicBezTo>
                  <a:close/>
                </a:path>
              </a:pathLst>
            </a:custGeom>
            <a:ln w="2667" cap="flat">
              <a:custDash>
                <a:ds d="76400" sp="152900"/>
              </a:custDash>
              <a:miter lim="127000"/>
            </a:ln>
          </p:spPr>
          <p:style>
            <a:lnRef idx="1">
              <a:srgbClr val="5F9A77"/>
            </a:lnRef>
            <a:fillRef idx="0">
              <a:srgbClr val="000000">
                <a:alpha val="0"/>
              </a:srgbClr>
            </a:fillRef>
            <a:effectRef idx="0">
              <a:scrgbClr r="0" g="0" b="0"/>
            </a:effectRef>
            <a:fontRef idx="none"/>
          </p:style>
          <p:txBody>
            <a:bodyPr/>
            <a:lstStyle/>
            <a:p>
              <a:endParaRPr lang="ru-RU"/>
            </a:p>
          </p:txBody>
        </p:sp>
      </p:grpSp>
    </p:spTree>
    <p:extLst>
      <p:ext uri="{BB962C8B-B14F-4D97-AF65-F5344CB8AC3E}">
        <p14:creationId xmlns:p14="http://schemas.microsoft.com/office/powerpoint/2010/main" val="26237067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46708" y="59003"/>
            <a:ext cx="2340356" cy="1569660"/>
          </a:xfrm>
          <a:prstGeom prst="rect">
            <a:avLst/>
          </a:prstGeom>
        </p:spPr>
        <p:txBody>
          <a:bodyPr wrap="square">
            <a:spAutoFit/>
          </a:bodyPr>
          <a:lstStyle/>
          <a:p>
            <a:pPr algn="just"/>
            <a:r>
              <a:rPr lang="ru-RU" sz="800" dirty="0">
                <a:solidFill>
                  <a:srgbClr val="979797"/>
                </a:solidFill>
                <a:uFill>
                  <a:solidFill>
                    <a:srgbClr val="000000"/>
                  </a:solidFill>
                </a:uFill>
                <a:latin typeface="Calibri" panose="020F0502020204030204" pitchFamily="34" charset="0"/>
              </a:rPr>
              <a:t>4. Продолжайте </a:t>
            </a:r>
            <a:r>
              <a:rPr lang="ru-RU" sz="800" dirty="0" smtClean="0">
                <a:solidFill>
                  <a:srgbClr val="979797"/>
                </a:solidFill>
                <a:uFill>
                  <a:solidFill>
                    <a:srgbClr val="000000"/>
                  </a:solidFill>
                </a:uFill>
                <a:latin typeface="Calibri" panose="020F0502020204030204" pitchFamily="34" charset="0"/>
              </a:rPr>
              <a:t>двигаться, </a:t>
            </a:r>
            <a:r>
              <a:rPr lang="ru-RU" sz="800" dirty="0">
                <a:solidFill>
                  <a:srgbClr val="979797"/>
                </a:solidFill>
                <a:uFill>
                  <a:solidFill>
                    <a:srgbClr val="000000"/>
                  </a:solidFill>
                </a:uFill>
                <a:latin typeface="Calibri" panose="020F0502020204030204" pitchFamily="34" charset="0"/>
              </a:rPr>
              <a:t>пока вы </a:t>
            </a:r>
            <a:r>
              <a:rPr lang="ru-RU" sz="800" dirty="0" smtClean="0">
                <a:solidFill>
                  <a:srgbClr val="979797"/>
                </a:solidFill>
                <a:uFill>
                  <a:solidFill>
                    <a:srgbClr val="000000"/>
                  </a:solidFill>
                </a:uFill>
                <a:latin typeface="Calibri" panose="020F0502020204030204" pitchFamily="34" charset="0"/>
              </a:rPr>
              <a:t>ПОЛНОСТЬЮ</a:t>
            </a:r>
            <a:endParaRPr lang="ru-RU" sz="800" dirty="0">
              <a:solidFill>
                <a:srgbClr val="979797"/>
              </a:solidFill>
              <a:uFill>
                <a:solidFill>
                  <a:srgbClr val="000000"/>
                </a:solidFill>
              </a:uFill>
              <a:latin typeface="Calibri" panose="020F0502020204030204" pitchFamily="34" charset="0"/>
            </a:endParaRPr>
          </a:p>
          <a:p>
            <a:pPr algn="just"/>
            <a:r>
              <a:rPr lang="ru-RU" sz="800" dirty="0" smtClean="0">
                <a:solidFill>
                  <a:srgbClr val="979797"/>
                </a:solidFill>
                <a:uFill>
                  <a:solidFill>
                    <a:srgbClr val="000000"/>
                  </a:solidFill>
                </a:uFill>
                <a:latin typeface="Calibri" panose="020F0502020204030204" pitchFamily="34" charset="0"/>
              </a:rPr>
              <a:t>не покроете район, который хотите </a:t>
            </a:r>
            <a:r>
              <a:rPr lang="ru-RU" sz="800" dirty="0">
                <a:solidFill>
                  <a:srgbClr val="979797"/>
                </a:solidFill>
                <a:uFill>
                  <a:solidFill>
                    <a:srgbClr val="000000"/>
                  </a:solidFill>
                </a:uFill>
                <a:latin typeface="Calibri" panose="020F0502020204030204" pitchFamily="34" charset="0"/>
              </a:rPr>
              <a:t>обработать.</a:t>
            </a:r>
          </a:p>
          <a:p>
            <a:pPr algn="just"/>
            <a:r>
              <a:rPr lang="ru-RU" sz="800" dirty="0">
                <a:solidFill>
                  <a:srgbClr val="979797"/>
                </a:solidFill>
                <a:uFill>
                  <a:solidFill>
                    <a:srgbClr val="000000"/>
                  </a:solidFill>
                </a:uFill>
                <a:latin typeface="Calibri" panose="020F0502020204030204" pitchFamily="34" charset="0"/>
              </a:rPr>
              <a:t>С помощью счетчика импульсов лазера </a:t>
            </a:r>
            <a:r>
              <a:rPr lang="ru-RU" sz="800" dirty="0" smtClean="0">
                <a:solidFill>
                  <a:srgbClr val="979797"/>
                </a:solidFill>
                <a:uFill>
                  <a:solidFill>
                    <a:srgbClr val="000000"/>
                  </a:solidFill>
                </a:uFill>
                <a:latin typeface="Calibri" panose="020F0502020204030204" pitchFamily="34" charset="0"/>
              </a:rPr>
              <a:t>отслеживайте рекомендуемое количество импульсов, чтобы получить наилучшие </a:t>
            </a:r>
            <a:r>
              <a:rPr lang="ru-RU" sz="800" dirty="0">
                <a:solidFill>
                  <a:srgbClr val="979797"/>
                </a:solidFill>
                <a:uFill>
                  <a:solidFill>
                    <a:srgbClr val="000000"/>
                  </a:solidFill>
                </a:uFill>
                <a:latin typeface="Calibri" panose="020F0502020204030204" pitchFamily="34" charset="0"/>
              </a:rPr>
              <a:t>результаты. Смотрите таблицу </a:t>
            </a:r>
            <a:r>
              <a:rPr lang="ru-RU" sz="800" dirty="0" smtClean="0">
                <a:solidFill>
                  <a:srgbClr val="979797"/>
                </a:solidFill>
                <a:uFill>
                  <a:solidFill>
                    <a:srgbClr val="000000"/>
                  </a:solidFill>
                </a:uFill>
                <a:latin typeface="Calibri" panose="020F0502020204030204" pitchFamily="34" charset="0"/>
              </a:rPr>
              <a:t>ниже, </a:t>
            </a:r>
            <a:r>
              <a:rPr lang="ru-RU" sz="800" dirty="0">
                <a:solidFill>
                  <a:srgbClr val="979797"/>
                </a:solidFill>
                <a:uFill>
                  <a:solidFill>
                    <a:srgbClr val="000000"/>
                  </a:solidFill>
                </a:uFill>
                <a:latin typeface="Calibri" panose="020F0502020204030204" pitchFamily="34" charset="0"/>
              </a:rPr>
              <a:t>как </a:t>
            </a:r>
            <a:r>
              <a:rPr lang="ru-RU" sz="800" dirty="0" smtClean="0">
                <a:solidFill>
                  <a:srgbClr val="979797"/>
                </a:solidFill>
                <a:uFill>
                  <a:solidFill>
                    <a:srgbClr val="000000"/>
                  </a:solidFill>
                </a:uFill>
                <a:latin typeface="Calibri" panose="020F0502020204030204" pitchFamily="34" charset="0"/>
              </a:rPr>
              <a:t>руководство, сколько </a:t>
            </a:r>
            <a:r>
              <a:rPr lang="ru-RU" sz="800" dirty="0">
                <a:solidFill>
                  <a:srgbClr val="979797"/>
                </a:solidFill>
                <a:uFill>
                  <a:solidFill>
                    <a:srgbClr val="000000"/>
                  </a:solidFill>
                </a:uFill>
                <a:latin typeface="Calibri" panose="020F0502020204030204" pitchFamily="34" charset="0"/>
              </a:rPr>
              <a:t>импульсов вам может понадобиться, чтобы покрыть </a:t>
            </a:r>
            <a:r>
              <a:rPr lang="ru-RU" sz="800" dirty="0" smtClean="0">
                <a:solidFill>
                  <a:srgbClr val="979797"/>
                </a:solidFill>
                <a:uFill>
                  <a:solidFill>
                    <a:srgbClr val="000000"/>
                  </a:solidFill>
                </a:uFill>
                <a:latin typeface="Calibri" panose="020F0502020204030204" pitchFamily="34" charset="0"/>
              </a:rPr>
              <a:t>каждую площадь </a:t>
            </a:r>
            <a:r>
              <a:rPr lang="ru-RU" sz="800" dirty="0">
                <a:solidFill>
                  <a:srgbClr val="979797"/>
                </a:solidFill>
                <a:uFill>
                  <a:solidFill>
                    <a:srgbClr val="000000"/>
                  </a:solidFill>
                </a:uFill>
                <a:latin typeface="Calibri" panose="020F0502020204030204" pitchFamily="34" charset="0"/>
              </a:rPr>
              <a:t>на курс </a:t>
            </a:r>
            <a:r>
              <a:rPr lang="ru-RU" sz="800" dirty="0" smtClean="0">
                <a:solidFill>
                  <a:srgbClr val="979797"/>
                </a:solidFill>
                <a:uFill>
                  <a:solidFill>
                    <a:srgbClr val="000000"/>
                  </a:solidFill>
                </a:uFill>
                <a:latin typeface="Calibri" panose="020F0502020204030204" pitchFamily="34" charset="0"/>
              </a:rPr>
              <a:t>процедур. </a:t>
            </a:r>
            <a:r>
              <a:rPr lang="ru-RU" sz="800" dirty="0">
                <a:solidFill>
                  <a:srgbClr val="979797"/>
                </a:solidFill>
                <a:uFill>
                  <a:solidFill>
                    <a:srgbClr val="000000"/>
                  </a:solidFill>
                </a:uFill>
                <a:latin typeface="Calibri" panose="020F0502020204030204" pitchFamily="34" charset="0"/>
              </a:rPr>
              <a:t>Эти счетчики импульсов и </a:t>
            </a:r>
            <a:r>
              <a:rPr lang="ru-RU" sz="800" dirty="0" smtClean="0">
                <a:solidFill>
                  <a:srgbClr val="979797"/>
                </a:solidFill>
                <a:uFill>
                  <a:solidFill>
                    <a:srgbClr val="000000"/>
                  </a:solidFill>
                </a:uFill>
                <a:latin typeface="Calibri" panose="020F0502020204030204" pitchFamily="34" charset="0"/>
              </a:rPr>
              <a:t>времени являются приблизительными </a:t>
            </a:r>
            <a:r>
              <a:rPr lang="ru-RU" sz="800" dirty="0">
                <a:solidFill>
                  <a:srgbClr val="979797"/>
                </a:solidFill>
                <a:uFill>
                  <a:solidFill>
                    <a:srgbClr val="000000"/>
                  </a:solidFill>
                </a:uFill>
                <a:latin typeface="Calibri" panose="020F0502020204030204" pitchFamily="34" charset="0"/>
              </a:rPr>
              <a:t>- фактическая зона </a:t>
            </a:r>
            <a:r>
              <a:rPr lang="ru-RU" sz="800" dirty="0" smtClean="0">
                <a:solidFill>
                  <a:srgbClr val="979797"/>
                </a:solidFill>
                <a:uFill>
                  <a:solidFill>
                    <a:srgbClr val="000000"/>
                  </a:solidFill>
                </a:uFill>
                <a:latin typeface="Calibri" panose="020F0502020204030204" pitchFamily="34" charset="0"/>
              </a:rPr>
              <a:t>обработки и </a:t>
            </a:r>
            <a:r>
              <a:rPr lang="ru-RU" sz="800" dirty="0">
                <a:solidFill>
                  <a:srgbClr val="979797"/>
                </a:solidFill>
                <a:uFill>
                  <a:solidFill>
                    <a:srgbClr val="000000"/>
                  </a:solidFill>
                </a:uFill>
                <a:latin typeface="Calibri" panose="020F0502020204030204" pitchFamily="34" charset="0"/>
              </a:rPr>
              <a:t>количество импульсов может изменяться. </a:t>
            </a:r>
          </a:p>
        </p:txBody>
      </p:sp>
      <p:sp>
        <p:nvSpPr>
          <p:cNvPr id="8" name="Прямоугольник 7"/>
          <p:cNvSpPr/>
          <p:nvPr/>
        </p:nvSpPr>
        <p:spPr>
          <a:xfrm>
            <a:off x="2348648" y="92691"/>
            <a:ext cx="2428875" cy="1323439"/>
          </a:xfrm>
          <a:prstGeom prst="rect">
            <a:avLst/>
          </a:prstGeom>
        </p:spPr>
        <p:txBody>
          <a:bodyPr>
            <a:spAutoFit/>
          </a:bodyPr>
          <a:lstStyle/>
          <a:p>
            <a:pPr lvl="0" algn="just"/>
            <a:r>
              <a:rPr lang="ru-RU" sz="800" dirty="0">
                <a:solidFill>
                  <a:srgbClr val="979797"/>
                </a:solidFill>
                <a:uFill>
                  <a:solidFill>
                    <a:srgbClr val="000000"/>
                  </a:solidFill>
                </a:uFill>
                <a:latin typeface="Calibri" panose="020F0502020204030204" pitchFamily="34" charset="0"/>
              </a:rPr>
              <a:t>Всегда </a:t>
            </a:r>
            <a:r>
              <a:rPr lang="ru-RU" sz="800" dirty="0" smtClean="0">
                <a:solidFill>
                  <a:srgbClr val="979797"/>
                </a:solidFill>
                <a:uFill>
                  <a:solidFill>
                    <a:srgbClr val="000000"/>
                  </a:solidFill>
                </a:uFill>
                <a:latin typeface="Calibri" panose="020F0502020204030204" pitchFamily="34" charset="0"/>
              </a:rPr>
              <a:t>следуйте инструкциям </a:t>
            </a:r>
            <a:r>
              <a:rPr lang="ru-RU" sz="800" dirty="0">
                <a:solidFill>
                  <a:srgbClr val="979797"/>
                </a:solidFill>
                <a:uFill>
                  <a:solidFill>
                    <a:srgbClr val="000000"/>
                  </a:solidFill>
                </a:uFill>
                <a:latin typeface="Calibri" panose="020F0502020204030204" pitchFamily="34" charset="0"/>
              </a:rPr>
              <a:t>и предупреждениям, предоставляемые в этой брошюре.</a:t>
            </a:r>
          </a:p>
          <a:p>
            <a:pPr lvl="0" algn="just"/>
            <a:r>
              <a:rPr lang="ru-RU" sz="800" dirty="0">
                <a:solidFill>
                  <a:srgbClr val="979797"/>
                </a:solidFill>
                <a:uFill>
                  <a:solidFill>
                    <a:srgbClr val="000000"/>
                  </a:solidFill>
                </a:uFill>
                <a:latin typeface="Calibri" panose="020F0502020204030204" pitchFamily="34" charset="0"/>
              </a:rPr>
              <a:t>Примечание: При обработке больших площадей, как ноги и спина, возможно, потребуется более 600 импульсов для покрытия всей области с использованием аппликатора внахлестку. Если это действительно необходимо, пожалуйста, подзарядите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и </a:t>
            </a:r>
            <a:r>
              <a:rPr lang="ru-RU" sz="800" dirty="0">
                <a:solidFill>
                  <a:srgbClr val="979797"/>
                </a:solidFill>
                <a:uFill>
                  <a:solidFill>
                    <a:srgbClr val="000000"/>
                  </a:solidFill>
                </a:uFill>
                <a:latin typeface="Calibri" panose="020F0502020204030204" pitchFamily="34" charset="0"/>
              </a:rPr>
              <a:t>продолжите применение устройства, пока вы не охватили нужную область обработки.</a:t>
            </a:r>
          </a:p>
        </p:txBody>
      </p:sp>
      <p:graphicFrame>
        <p:nvGraphicFramePr>
          <p:cNvPr id="9" name="Таблица 8"/>
          <p:cNvGraphicFramePr>
            <a:graphicFrameLocks noGrp="1"/>
          </p:cNvGraphicFramePr>
          <p:nvPr>
            <p:extLst>
              <p:ext uri="{D42A27DB-BD31-4B8C-83A1-F6EECF244321}">
                <p14:modId xmlns:p14="http://schemas.microsoft.com/office/powerpoint/2010/main" val="1444007"/>
              </p:ext>
            </p:extLst>
          </p:nvPr>
        </p:nvGraphicFramePr>
        <p:xfrm>
          <a:off x="158278" y="1807670"/>
          <a:ext cx="4457571" cy="2223678"/>
        </p:xfrm>
        <a:graphic>
          <a:graphicData uri="http://schemas.openxmlformats.org/drawingml/2006/table">
            <a:tbl>
              <a:tblPr firstRow="1" bandRow="1">
                <a:tableStyleId>{2D5ABB26-0587-4C30-8999-92F81FD0307C}</a:tableStyleId>
              </a:tblPr>
              <a:tblGrid>
                <a:gridCol w="1485857"/>
                <a:gridCol w="1485857"/>
                <a:gridCol w="1485857"/>
              </a:tblGrid>
              <a:tr h="411971">
                <a:tc>
                  <a:txBody>
                    <a:bodyPr/>
                    <a:lstStyle/>
                    <a:p>
                      <a:pPr marL="59690" marR="0" lvl="0" indent="0" algn="ctr" defTabSz="642000" rtl="0" eaLnBrk="1" fontAlgn="auto" latinLnBrk="0" hangingPunct="1">
                        <a:lnSpc>
                          <a:spcPct val="110000"/>
                        </a:lnSpc>
                        <a:spcBef>
                          <a:spcPts val="0"/>
                        </a:spcBef>
                        <a:spcAft>
                          <a:spcPts val="0"/>
                        </a:spcAft>
                        <a:buClrTx/>
                        <a:buSzTx/>
                        <a:buFontTx/>
                        <a:buNone/>
                        <a:tabLst/>
                        <a:defRPr/>
                      </a:pPr>
                      <a:r>
                        <a:rPr kumimoji="0" lang="ru-RU" sz="700" b="0" i="0" u="none" strike="noStrike" kern="1200" cap="none" spc="0" normalizeH="0" baseline="0" noProof="0" dirty="0" smtClean="0">
                          <a:ln>
                            <a:noFill/>
                          </a:ln>
                          <a:solidFill>
                            <a:srgbClr val="6B9E7E"/>
                          </a:solidFill>
                          <a:effectLst/>
                          <a:uLnTx/>
                          <a:uFillTx/>
                          <a:latin typeface="Calibri" panose="020F0502020204030204" pitchFamily="34" charset="0"/>
                          <a:ea typeface="Calibri" panose="020F0502020204030204" pitchFamily="34" charset="0"/>
                          <a:cs typeface="Calibri" panose="020F0502020204030204" pitchFamily="34" charset="0"/>
                        </a:rPr>
                        <a:t>ЧАСТЬ ТЕЛА</a:t>
                      </a:r>
                    </a:p>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marL="59690" marR="0" lvl="0" indent="0" algn="ctr" defTabSz="642000" rtl="0" eaLnBrk="1" fontAlgn="auto" latinLnBrk="0" hangingPunct="1">
                        <a:lnSpc>
                          <a:spcPct val="110000"/>
                        </a:lnSpc>
                        <a:spcBef>
                          <a:spcPts val="0"/>
                        </a:spcBef>
                        <a:spcAft>
                          <a:spcPts val="0"/>
                        </a:spcAft>
                        <a:buClrTx/>
                        <a:buSzTx/>
                        <a:buFontTx/>
                        <a:buNone/>
                        <a:tabLst/>
                        <a:defRPr/>
                      </a:pPr>
                      <a:r>
                        <a:rPr kumimoji="0" lang="ru-RU" sz="700" b="0" i="0" u="none" strike="noStrike" kern="1200" cap="none" spc="0" normalizeH="0" baseline="0" noProof="0" dirty="0" smtClean="0">
                          <a:ln>
                            <a:noFill/>
                          </a:ln>
                          <a:solidFill>
                            <a:srgbClr val="6B9E7E"/>
                          </a:solidFill>
                          <a:effectLst/>
                          <a:uLnTx/>
                          <a:uFillTx/>
                          <a:latin typeface="Calibri" panose="020F0502020204030204" pitchFamily="34" charset="0"/>
                          <a:ea typeface="Calibri" panose="020F0502020204030204" pitchFamily="34" charset="0"/>
                          <a:cs typeface="Calibri" panose="020F0502020204030204" pitchFamily="34" charset="0"/>
                        </a:rPr>
                        <a:t>ПРИМЕРНОЕ КОЛИЧЕСТВО ИМПУЛЬСОВ ПРИ ОБРАБОТКЕ</a:t>
                      </a:r>
                    </a:p>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marL="59690" marR="0" lvl="0" indent="0" algn="ctr" defTabSz="642000" rtl="0" eaLnBrk="1" fontAlgn="auto" latinLnBrk="0" hangingPunct="1">
                        <a:lnSpc>
                          <a:spcPct val="110000"/>
                        </a:lnSpc>
                        <a:spcBef>
                          <a:spcPts val="0"/>
                        </a:spcBef>
                        <a:spcAft>
                          <a:spcPts val="0"/>
                        </a:spcAft>
                        <a:buClrTx/>
                        <a:buSzTx/>
                        <a:buFontTx/>
                        <a:buNone/>
                        <a:tabLst/>
                        <a:defRPr/>
                      </a:pPr>
                      <a:r>
                        <a:rPr kumimoji="0" lang="ru-RU" sz="700" b="0" i="0" u="none" strike="noStrike" kern="1200" cap="none" spc="0" normalizeH="0" baseline="0" noProof="0" dirty="0" smtClean="0">
                          <a:ln>
                            <a:noFill/>
                          </a:ln>
                          <a:solidFill>
                            <a:srgbClr val="6B9E7E"/>
                          </a:solidFill>
                          <a:effectLst/>
                          <a:uLnTx/>
                          <a:uFillTx/>
                          <a:latin typeface="Calibri" panose="020F0502020204030204" pitchFamily="34" charset="0"/>
                          <a:ea typeface="Calibri" panose="020F0502020204030204" pitchFamily="34" charset="0"/>
                          <a:cs typeface="Calibri" panose="020F0502020204030204" pitchFamily="34" charset="0"/>
                        </a:rPr>
                        <a:t>ПРИМЕРНОЕ КОЛИЧЕСТВО МИНУТ</a:t>
                      </a:r>
                      <a:endParaRPr lang="ru-RU" dirty="0">
                        <a:solidFill>
                          <a:srgbClr val="6B9E7E"/>
                        </a:solidFill>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292642">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Подмышки</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en-US"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100 </a:t>
                      </a:r>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импульсов с одной стороны</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4-5 минут на одну сторону</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313537">
                <a:tc>
                  <a:txBody>
                    <a:bodyPr/>
                    <a:lstStyle/>
                    <a:p>
                      <a:pPr marL="0" marR="0" lvl="0" indent="0" algn="l" defTabSz="485912" rtl="0" eaLnBrk="1" fontAlgn="auto" latinLnBrk="0" hangingPunct="1">
                        <a:lnSpc>
                          <a:spcPct val="100000"/>
                        </a:lnSpc>
                        <a:spcBef>
                          <a:spcPts val="0"/>
                        </a:spcBef>
                        <a:spcAft>
                          <a:spcPts val="0"/>
                        </a:spcAft>
                        <a:buClrTx/>
                        <a:buSzTx/>
                        <a:buFontTx/>
                        <a:buNone/>
                        <a:tabLst/>
                        <a:defRPr/>
                      </a:pPr>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Зона бикини</a:t>
                      </a:r>
                      <a:endParaRPr kumimoji="0" lang="ru-RU" sz="957" b="0" i="0" u="none" strike="noStrike" kern="1200" cap="none" spc="0" normalizeH="0" baseline="0" noProof="0" dirty="0" smtClean="0">
                        <a:ln>
                          <a:noFill/>
                        </a:ln>
                        <a:solidFill>
                          <a:prstClr val="black"/>
                        </a:solidFill>
                        <a:effectLst/>
                        <a:uLnTx/>
                        <a:uFillTx/>
                        <a:latin typeface="+mn-lt"/>
                        <a:ea typeface="+mn-ea"/>
                        <a:cs typeface="+mn-cs"/>
                      </a:endParaRPr>
                    </a:p>
                    <a:p>
                      <a:pPr algn="l"/>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200 импульсов с одной стороны</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8-10 минут на одну сторону</a:t>
                      </a:r>
                    </a:p>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256078">
                <a:tc>
                  <a:txBody>
                    <a:bodyPr/>
                    <a:lstStyle/>
                    <a:p>
                      <a:pPr marL="0" marR="0" lvl="0" indent="0" algn="l" defTabSz="485912" rtl="0" eaLnBrk="1" fontAlgn="auto" latinLnBrk="0" hangingPunct="1">
                        <a:lnSpc>
                          <a:spcPct val="100000"/>
                        </a:lnSpc>
                        <a:spcBef>
                          <a:spcPts val="0"/>
                        </a:spcBef>
                        <a:spcAft>
                          <a:spcPts val="0"/>
                        </a:spcAft>
                        <a:buClrTx/>
                        <a:buSzTx/>
                        <a:buFontTx/>
                        <a:buNone/>
                        <a:tabLst/>
                        <a:defRPr/>
                      </a:pPr>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Над верхней губой</a:t>
                      </a:r>
                      <a:endParaRPr kumimoji="0" lang="ru-RU" sz="957" b="0" i="0" u="none" strike="noStrike" kern="1200" cap="none" spc="0" normalizeH="0" baseline="0" noProof="0" dirty="0" smtClean="0">
                        <a:ln>
                          <a:noFill/>
                        </a:ln>
                        <a:solidFill>
                          <a:prstClr val="black"/>
                        </a:solidFill>
                        <a:effectLst/>
                        <a:uLnTx/>
                        <a:uFillTx/>
                        <a:latin typeface="+mn-lt"/>
                        <a:ea typeface="+mn-ea"/>
                        <a:cs typeface="+mn-cs"/>
                      </a:endParaRPr>
                    </a:p>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25 импульсов</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2-3 минуты</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338742">
                <a:tc>
                  <a:txBody>
                    <a:bodyPr/>
                    <a:lstStyle/>
                    <a:p>
                      <a:pPr marL="0" marR="0" lvl="0" indent="0" algn="l" defTabSz="485912" rtl="0" eaLnBrk="1" fontAlgn="auto" latinLnBrk="0" hangingPunct="1">
                        <a:lnSpc>
                          <a:spcPct val="100000"/>
                        </a:lnSpc>
                        <a:spcBef>
                          <a:spcPts val="0"/>
                        </a:spcBef>
                        <a:spcAft>
                          <a:spcPts val="0"/>
                        </a:spcAft>
                        <a:buClrTx/>
                        <a:buSzTx/>
                        <a:buFontTx/>
                        <a:buNone/>
                        <a:tabLst/>
                        <a:defRPr/>
                      </a:pPr>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Верхняя часть ноги</a:t>
                      </a:r>
                      <a:endParaRPr kumimoji="0" lang="ru-RU" sz="957" b="0" i="0" u="none" strike="noStrike" kern="1200" cap="none" spc="0" normalizeH="0" baseline="0" noProof="0" dirty="0" smtClean="0">
                        <a:ln>
                          <a:noFill/>
                        </a:ln>
                        <a:solidFill>
                          <a:prstClr val="black"/>
                        </a:solidFill>
                        <a:effectLst/>
                        <a:uLnTx/>
                        <a:uFillTx/>
                        <a:latin typeface="+mn-lt"/>
                        <a:ea typeface="+mn-ea"/>
                        <a:cs typeface="+mn-cs"/>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600 импульсов с одной стороны</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25-30 минут</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338742">
                <a:tc>
                  <a:txBody>
                    <a:bodyPr/>
                    <a:lstStyle/>
                    <a:p>
                      <a:pPr marL="0" marR="0" lvl="0" indent="0" algn="l" defTabSz="485912" rtl="0" eaLnBrk="1" fontAlgn="auto" latinLnBrk="0" hangingPunct="1">
                        <a:lnSpc>
                          <a:spcPct val="100000"/>
                        </a:lnSpc>
                        <a:spcBef>
                          <a:spcPts val="0"/>
                        </a:spcBef>
                        <a:spcAft>
                          <a:spcPts val="0"/>
                        </a:spcAft>
                        <a:buClrTx/>
                        <a:buSzTx/>
                        <a:buFontTx/>
                        <a:buNone/>
                        <a:tabLst/>
                        <a:defRPr/>
                      </a:pPr>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Нижняя часть ноги</a:t>
                      </a:r>
                      <a:endParaRPr kumimoji="0" lang="ru-RU" sz="957" b="0" i="0" u="none" strike="noStrike" kern="1200" cap="none" spc="0" normalizeH="0" baseline="0" noProof="0" dirty="0" smtClean="0">
                        <a:ln>
                          <a:noFill/>
                        </a:ln>
                        <a:solidFill>
                          <a:prstClr val="black"/>
                        </a:solidFill>
                        <a:effectLst/>
                        <a:uLnTx/>
                        <a:uFillTx/>
                        <a:latin typeface="+mn-lt"/>
                        <a:ea typeface="+mn-ea"/>
                        <a:cs typeface="+mn-cs"/>
                      </a:endParaRPr>
                    </a:p>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600 импульсов с одной стороны</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25-30 минут</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bl>
          </a:graphicData>
        </a:graphic>
      </p:graphicFrame>
      <p:sp>
        <p:nvSpPr>
          <p:cNvPr id="10" name="Прямоугольник 9"/>
          <p:cNvSpPr/>
          <p:nvPr/>
        </p:nvSpPr>
        <p:spPr>
          <a:xfrm>
            <a:off x="113699" y="1562382"/>
            <a:ext cx="2172390" cy="215444"/>
          </a:xfrm>
          <a:prstGeom prst="rect">
            <a:avLst/>
          </a:prstGeom>
        </p:spPr>
        <p:txBody>
          <a:bodyPr wrap="none">
            <a:spAutoFit/>
          </a:bodyPr>
          <a:lstStyle/>
          <a:p>
            <a:r>
              <a:rPr lang="ru-RU" sz="800" dirty="0" smtClean="0">
                <a:solidFill>
                  <a:srgbClr val="6B9E7E"/>
                </a:solidFill>
                <a:uFill>
                  <a:solidFill>
                    <a:srgbClr val="000000"/>
                  </a:solidFill>
                </a:uFill>
                <a:latin typeface="Calibri" panose="020F0502020204030204" pitchFamily="34" charset="0"/>
              </a:rPr>
              <a:t>РУКОВОДСТВО ПО КОЛИЧЕСТВУ ИМПУЛЬСОВ</a:t>
            </a:r>
            <a:endParaRPr lang="ru-RU" dirty="0"/>
          </a:p>
        </p:txBody>
      </p:sp>
      <p:sp>
        <p:nvSpPr>
          <p:cNvPr id="11" name="Прямоугольник 10"/>
          <p:cNvSpPr/>
          <p:nvPr/>
        </p:nvSpPr>
        <p:spPr>
          <a:xfrm>
            <a:off x="46708" y="4061192"/>
            <a:ext cx="2239381" cy="707886"/>
          </a:xfrm>
          <a:prstGeom prst="rect">
            <a:avLst/>
          </a:prstGeom>
        </p:spPr>
        <p:txBody>
          <a:bodyPr wrap="square">
            <a:spAutoFit/>
          </a:bodyPr>
          <a:lstStyle/>
          <a:p>
            <a:pPr algn="just"/>
            <a:r>
              <a:rPr lang="ru-RU" sz="800" dirty="0">
                <a:solidFill>
                  <a:srgbClr val="979797"/>
                </a:solidFill>
                <a:uFill>
                  <a:solidFill>
                    <a:srgbClr val="000000"/>
                  </a:solidFill>
                </a:uFill>
                <a:latin typeface="Calibri" panose="020F0502020204030204" pitchFamily="34" charset="0"/>
              </a:rPr>
              <a:t>5. </a:t>
            </a:r>
            <a:r>
              <a:rPr lang="ru-RU" sz="800" dirty="0" smtClean="0">
                <a:solidFill>
                  <a:srgbClr val="979797"/>
                </a:solidFill>
                <a:uFill>
                  <a:solidFill>
                    <a:srgbClr val="000000"/>
                  </a:solidFill>
                </a:uFill>
                <a:latin typeface="Calibri" panose="020F0502020204030204" pitchFamily="34" charset="0"/>
              </a:rPr>
              <a:t>ВЫКЛЮЧИТЕ </a:t>
            </a:r>
            <a:r>
              <a:rPr lang="ru-RU" sz="800" dirty="0">
                <a:solidFill>
                  <a:srgbClr val="979797"/>
                </a:solidFill>
                <a:uFill>
                  <a:solidFill>
                    <a:srgbClr val="000000"/>
                  </a:solidFill>
                </a:uFill>
                <a:latin typeface="Calibri" panose="020F0502020204030204" pitchFamily="34" charset="0"/>
              </a:rPr>
              <a:t>ЛАЗЕР, </a:t>
            </a:r>
            <a:endParaRPr lang="ru-RU" sz="800" dirty="0" smtClean="0">
              <a:solidFill>
                <a:srgbClr val="979797"/>
              </a:solidFill>
              <a:uFill>
                <a:solidFill>
                  <a:srgbClr val="000000"/>
                </a:solidFill>
              </a:uFill>
              <a:latin typeface="Calibri" panose="020F0502020204030204" pitchFamily="34" charset="0"/>
            </a:endParaRPr>
          </a:p>
          <a:p>
            <a:pPr algn="just"/>
            <a:r>
              <a:rPr lang="ru-RU" sz="800" dirty="0" smtClean="0">
                <a:solidFill>
                  <a:srgbClr val="979797"/>
                </a:solidFill>
                <a:uFill>
                  <a:solidFill>
                    <a:srgbClr val="000000"/>
                  </a:solidFill>
                </a:uFill>
                <a:latin typeface="Calibri" panose="020F0502020204030204" pitchFamily="34" charset="0"/>
              </a:rPr>
              <a:t>удерживая нажатой Кнопку </a:t>
            </a:r>
            <a:r>
              <a:rPr lang="ru-RU" sz="800" dirty="0">
                <a:solidFill>
                  <a:srgbClr val="979797"/>
                </a:solidFill>
                <a:uFill>
                  <a:solidFill>
                    <a:srgbClr val="000000"/>
                  </a:solidFill>
                </a:uFill>
                <a:latin typeface="Calibri" panose="020F0502020204030204" pitchFamily="34" charset="0"/>
              </a:rPr>
              <a:t>питания.</a:t>
            </a:r>
          </a:p>
          <a:p>
            <a:pPr algn="just"/>
            <a:r>
              <a:rPr lang="ru-RU" sz="800" dirty="0" smtClean="0">
                <a:solidFill>
                  <a:srgbClr val="979797"/>
                </a:solidFill>
                <a:uFill>
                  <a:solidFill>
                    <a:srgbClr val="000000"/>
                  </a:solidFill>
                </a:uFill>
                <a:latin typeface="Calibri" panose="020F0502020204030204" pitchFamily="34" charset="0"/>
              </a:rPr>
              <a:t>Повторяйте процедуры </a:t>
            </a:r>
            <a:r>
              <a:rPr lang="ru-RU" sz="800" dirty="0">
                <a:solidFill>
                  <a:srgbClr val="979797"/>
                </a:solidFill>
                <a:uFill>
                  <a:solidFill>
                    <a:srgbClr val="000000"/>
                  </a:solidFill>
                </a:uFill>
                <a:latin typeface="Calibri" panose="020F0502020204030204" pitchFamily="34" charset="0"/>
              </a:rPr>
              <a:t>каждые 2 недели в течение </a:t>
            </a:r>
            <a:r>
              <a:rPr lang="ru-RU" sz="800" dirty="0" smtClean="0">
                <a:solidFill>
                  <a:srgbClr val="979797"/>
                </a:solidFill>
                <a:uFill>
                  <a:solidFill>
                    <a:srgbClr val="000000"/>
                  </a:solidFill>
                </a:uFill>
                <a:latin typeface="Calibri" panose="020F0502020204030204" pitchFamily="34" charset="0"/>
              </a:rPr>
              <a:t>3-х месяцев или </a:t>
            </a:r>
            <a:r>
              <a:rPr lang="ru-RU" sz="800" dirty="0">
                <a:solidFill>
                  <a:srgbClr val="979797"/>
                </a:solidFill>
                <a:uFill>
                  <a:solidFill>
                    <a:srgbClr val="000000"/>
                  </a:solidFill>
                </a:uFill>
                <a:latin typeface="Calibri" panose="020F0502020204030204" pitchFamily="34" charset="0"/>
              </a:rPr>
              <a:t>пока вы не достигнете желаемых результатов</a:t>
            </a:r>
            <a:r>
              <a:rPr lang="ru-RU" sz="800" dirty="0" smtClean="0">
                <a:solidFill>
                  <a:srgbClr val="979797"/>
                </a:solidFill>
                <a:uFill>
                  <a:solidFill>
                    <a:srgbClr val="000000"/>
                  </a:solidFill>
                </a:uFill>
                <a:latin typeface="Calibri" panose="020F0502020204030204" pitchFamily="34" charset="0"/>
              </a:rPr>
              <a:t>. </a:t>
            </a:r>
            <a:endParaRPr lang="ru-RU" sz="800" dirty="0">
              <a:solidFill>
                <a:srgbClr val="979797"/>
              </a:solidFill>
              <a:uFill>
                <a:solidFill>
                  <a:srgbClr val="000000"/>
                </a:solidFill>
              </a:uFill>
              <a:latin typeface="Calibri" panose="020F0502020204030204" pitchFamily="34" charset="0"/>
            </a:endParaRPr>
          </a:p>
        </p:txBody>
      </p:sp>
      <p:sp>
        <p:nvSpPr>
          <p:cNvPr id="12" name="Прямоугольник 11"/>
          <p:cNvSpPr/>
          <p:nvPr/>
        </p:nvSpPr>
        <p:spPr>
          <a:xfrm>
            <a:off x="2286089" y="4122747"/>
            <a:ext cx="2428875" cy="584775"/>
          </a:xfrm>
          <a:prstGeom prst="rect">
            <a:avLst/>
          </a:prstGeom>
        </p:spPr>
        <p:txBody>
          <a:bodyPr>
            <a:spAutoFit/>
          </a:bodyPr>
          <a:lstStyle/>
          <a:p>
            <a:pPr lvl="0" algn="just"/>
            <a:r>
              <a:rPr lang="ru-RU" sz="800" dirty="0">
                <a:solidFill>
                  <a:srgbClr val="979797"/>
                </a:solidFill>
                <a:uFill>
                  <a:solidFill>
                    <a:srgbClr val="000000"/>
                  </a:solidFill>
                </a:uFill>
                <a:latin typeface="Calibri" panose="020F0502020204030204" pitchFamily="34" charset="0"/>
              </a:rPr>
              <a:t>ПРИМЕЧАНИЕ: Вентилятор системы охлаждения может включаться и выключается во </a:t>
            </a:r>
            <a:r>
              <a:rPr lang="ru-RU" sz="800" dirty="0" smtClean="0">
                <a:solidFill>
                  <a:srgbClr val="979797"/>
                </a:solidFill>
                <a:uFill>
                  <a:solidFill>
                    <a:srgbClr val="000000"/>
                  </a:solidFill>
                </a:uFill>
                <a:latin typeface="Calibri" panose="020F0502020204030204" pitchFamily="34" charset="0"/>
              </a:rPr>
              <a:t>время применения </a:t>
            </a:r>
            <a:r>
              <a:rPr lang="ru-RU" sz="800" dirty="0">
                <a:solidFill>
                  <a:srgbClr val="979797"/>
                </a:solidFill>
                <a:uFill>
                  <a:solidFill>
                    <a:srgbClr val="000000"/>
                  </a:solidFill>
                </a:uFill>
                <a:latin typeface="Calibri" panose="020F0502020204030204" pitchFamily="34" charset="0"/>
              </a:rPr>
              <a:t>устройства. Это нормально и не стоит об этом беспокоиться.</a:t>
            </a:r>
            <a:endParaRPr lang="ru-RU" dirty="0">
              <a:solidFill>
                <a:srgbClr val="979797"/>
              </a:solidFill>
            </a:endParaRPr>
          </a:p>
        </p:txBody>
      </p:sp>
    </p:spTree>
    <p:extLst>
      <p:ext uri="{BB962C8B-B14F-4D97-AF65-F5344CB8AC3E}">
        <p14:creationId xmlns:p14="http://schemas.microsoft.com/office/powerpoint/2010/main" val="9831146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08" y="59003"/>
            <a:ext cx="2340356" cy="3416320"/>
          </a:xfrm>
          <a:prstGeom prst="rect">
            <a:avLst/>
          </a:prstGeom>
        </p:spPr>
        <p:txBody>
          <a:bodyPr wrap="square">
            <a:spAutoFit/>
          </a:bodyPr>
          <a:lstStyle/>
          <a:p>
            <a:pPr algn="just"/>
            <a:r>
              <a:rPr lang="ru-RU" sz="800" dirty="0" smtClean="0">
                <a:solidFill>
                  <a:srgbClr val="6B9E7E"/>
                </a:solidFill>
                <a:uFill>
                  <a:solidFill>
                    <a:srgbClr val="000000"/>
                  </a:solidFill>
                </a:uFill>
                <a:latin typeface="Calibri" panose="020F0502020204030204" pitchFamily="34" charset="0"/>
              </a:rPr>
              <a:t>УХОД ЗА ЛАЗЕРНЫМ УСТРОЙСТВОМ</a:t>
            </a:r>
            <a:endParaRPr lang="ru-RU" sz="800" dirty="0">
              <a:solidFill>
                <a:srgbClr val="6B9E7E"/>
              </a:solidFill>
              <a:uFill>
                <a:solidFill>
                  <a:srgbClr val="000000"/>
                </a:solidFill>
              </a:uFill>
              <a:latin typeface="Calibri" panose="020F0502020204030204" pitchFamily="34" charset="0"/>
            </a:endParaRPr>
          </a:p>
          <a:p>
            <a:pPr algn="just"/>
            <a:r>
              <a:rPr lang="en-US" sz="800" dirty="0" smtClean="0">
                <a:solidFill>
                  <a:srgbClr val="979797"/>
                </a:solidFill>
                <a:uFill>
                  <a:solidFill>
                    <a:srgbClr val="000000"/>
                  </a:solidFill>
                </a:uFill>
                <a:latin typeface="Calibri" panose="020F0502020204030204" pitchFamily="34" charset="0"/>
              </a:rPr>
              <a:t>TRIA LASER </a:t>
            </a:r>
            <a:r>
              <a:rPr lang="ru-RU" sz="800" dirty="0" smtClean="0">
                <a:solidFill>
                  <a:srgbClr val="979797"/>
                </a:solidFill>
                <a:uFill>
                  <a:solidFill>
                    <a:srgbClr val="000000"/>
                  </a:solidFill>
                </a:uFill>
                <a:latin typeface="Calibri" panose="020F0502020204030204" pitchFamily="34" charset="0"/>
              </a:rPr>
              <a:t>4X </a:t>
            </a:r>
            <a:r>
              <a:rPr lang="ru-RU" sz="800" dirty="0">
                <a:solidFill>
                  <a:srgbClr val="979797"/>
                </a:solidFill>
                <a:uFill>
                  <a:solidFill>
                    <a:srgbClr val="000000"/>
                  </a:solidFill>
                </a:uFill>
                <a:latin typeface="Calibri" panose="020F0502020204030204" pitchFamily="34" charset="0"/>
              </a:rPr>
              <a:t>не требует особого ухода,</a:t>
            </a:r>
          </a:p>
          <a:p>
            <a:pPr algn="just"/>
            <a:r>
              <a:rPr lang="ru-RU" sz="800" dirty="0">
                <a:solidFill>
                  <a:srgbClr val="979797"/>
                </a:solidFill>
                <a:uFill>
                  <a:solidFill>
                    <a:srgbClr val="000000"/>
                  </a:solidFill>
                </a:uFill>
                <a:latin typeface="Calibri" panose="020F0502020204030204" pitchFamily="34" charset="0"/>
              </a:rPr>
              <a:t>но мы рекомендуем держать его в чистоте,</a:t>
            </a:r>
          </a:p>
          <a:p>
            <a:pPr algn="just"/>
            <a:r>
              <a:rPr lang="ru-RU" sz="800" dirty="0">
                <a:solidFill>
                  <a:srgbClr val="979797"/>
                </a:solidFill>
                <a:uFill>
                  <a:solidFill>
                    <a:srgbClr val="000000"/>
                  </a:solidFill>
                </a:uFill>
                <a:latin typeface="Calibri" panose="020F0502020204030204" pitchFamily="34" charset="0"/>
              </a:rPr>
              <a:t>особенно окна </a:t>
            </a:r>
            <a:r>
              <a:rPr lang="ru-RU" sz="800" dirty="0" smtClean="0">
                <a:solidFill>
                  <a:srgbClr val="979797"/>
                </a:solidFill>
                <a:uFill>
                  <a:solidFill>
                    <a:srgbClr val="000000"/>
                  </a:solidFill>
                </a:uFill>
                <a:latin typeface="Calibri" panose="020F0502020204030204" pitchFamily="34" charset="0"/>
              </a:rPr>
              <a:t>аппликатора </a:t>
            </a:r>
            <a:r>
              <a:rPr lang="ru-RU" sz="800" dirty="0">
                <a:solidFill>
                  <a:srgbClr val="979797"/>
                </a:solidFill>
                <a:uFill>
                  <a:solidFill>
                    <a:srgbClr val="000000"/>
                  </a:solidFill>
                </a:uFill>
                <a:latin typeface="Calibri" panose="020F0502020204030204" pitchFamily="34" charset="0"/>
              </a:rPr>
              <a:t>и датчика кожи</a:t>
            </a:r>
            <a:r>
              <a:rPr lang="ru-RU" sz="800" dirty="0" smtClean="0">
                <a:solidFill>
                  <a:srgbClr val="979797"/>
                </a:solidFill>
                <a:uFill>
                  <a:solidFill>
                    <a:srgbClr val="000000"/>
                  </a:solidFill>
                </a:uFill>
                <a:latin typeface="Calibri" panose="020F0502020204030204" pitchFamily="34" charset="0"/>
              </a:rPr>
              <a:t>.</a:t>
            </a:r>
          </a:p>
          <a:p>
            <a:pPr algn="just"/>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6B9E7E"/>
                </a:solidFill>
                <a:uFill>
                  <a:solidFill>
                    <a:srgbClr val="000000"/>
                  </a:solidFill>
                </a:uFill>
                <a:latin typeface="Calibri" panose="020F0502020204030204" pitchFamily="34" charset="0"/>
              </a:rPr>
              <a:t>ИНСТРУКЦИЯ ПО </a:t>
            </a:r>
            <a:r>
              <a:rPr lang="ru-RU" sz="800" dirty="0" smtClean="0">
                <a:solidFill>
                  <a:srgbClr val="6B9E7E"/>
                </a:solidFill>
                <a:uFill>
                  <a:solidFill>
                    <a:srgbClr val="000000"/>
                  </a:solidFill>
                </a:uFill>
                <a:latin typeface="Calibri" panose="020F0502020204030204" pitchFamily="34" charset="0"/>
              </a:rPr>
              <a:t>ЧИСТКЕ</a:t>
            </a:r>
          </a:p>
          <a:p>
            <a:pPr algn="just"/>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 Убедитесь, что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выключен, и </a:t>
            </a:r>
            <a:r>
              <a:rPr lang="ru-RU" sz="800" dirty="0">
                <a:solidFill>
                  <a:srgbClr val="979797"/>
                </a:solidFill>
                <a:uFill>
                  <a:solidFill>
                    <a:srgbClr val="000000"/>
                  </a:solidFill>
                </a:uFill>
                <a:latin typeface="Calibri" panose="020F0502020204030204" pitchFamily="34" charset="0"/>
              </a:rPr>
              <a:t>отсоедините зарядное устройство </a:t>
            </a:r>
            <a:r>
              <a:rPr lang="ru-RU" sz="800" dirty="0" smtClean="0">
                <a:solidFill>
                  <a:srgbClr val="979797"/>
                </a:solidFill>
                <a:uFill>
                  <a:solidFill>
                    <a:srgbClr val="000000"/>
                  </a:solidFill>
                </a:uFill>
                <a:latin typeface="Calibri" panose="020F0502020204030204" pitchFamily="34" charset="0"/>
              </a:rPr>
              <a:t>от прибора и сетевой розетки.</a:t>
            </a:r>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 Для очистки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и зарядного устройства, смочите </a:t>
            </a:r>
            <a:r>
              <a:rPr lang="ru-RU" sz="800" dirty="0">
                <a:solidFill>
                  <a:srgbClr val="979797"/>
                </a:solidFill>
                <a:uFill>
                  <a:solidFill>
                    <a:srgbClr val="000000"/>
                  </a:solidFill>
                </a:uFill>
                <a:latin typeface="Calibri" panose="020F0502020204030204" pitchFamily="34" charset="0"/>
              </a:rPr>
              <a:t>мягкую ткань водой </a:t>
            </a:r>
            <a:r>
              <a:rPr lang="ru-RU" sz="800" dirty="0" smtClean="0">
                <a:solidFill>
                  <a:srgbClr val="979797"/>
                </a:solidFill>
                <a:uFill>
                  <a:solidFill>
                    <a:srgbClr val="000000"/>
                  </a:solidFill>
                </a:uFill>
                <a:latin typeface="Calibri" panose="020F0502020204030204" pitchFamily="34" charset="0"/>
              </a:rPr>
              <a:t>с мягким мылом, и </a:t>
            </a:r>
            <a:r>
              <a:rPr lang="ru-RU" sz="800" dirty="0">
                <a:solidFill>
                  <a:srgbClr val="979797"/>
                </a:solidFill>
                <a:uFill>
                  <a:solidFill>
                    <a:srgbClr val="000000"/>
                  </a:solidFill>
                </a:uFill>
                <a:latin typeface="Calibri" panose="020F0502020204030204" pitchFamily="34" charset="0"/>
              </a:rPr>
              <a:t>протрите окно </a:t>
            </a:r>
            <a:r>
              <a:rPr lang="ru-RU" sz="800" dirty="0" smtClean="0">
                <a:solidFill>
                  <a:srgbClr val="979797"/>
                </a:solidFill>
                <a:uFill>
                  <a:solidFill>
                    <a:srgbClr val="000000"/>
                  </a:solidFill>
                </a:uFill>
                <a:latin typeface="Calibri" panose="020F0502020204030204" pitchFamily="34" charset="0"/>
              </a:rPr>
              <a:t>аппликатора </a:t>
            </a:r>
            <a:r>
              <a:rPr lang="ru-RU" sz="800" dirty="0">
                <a:solidFill>
                  <a:srgbClr val="979797"/>
                </a:solidFill>
                <a:uFill>
                  <a:solidFill>
                    <a:srgbClr val="000000"/>
                  </a:solidFill>
                </a:uFill>
                <a:latin typeface="Calibri" panose="020F0502020204030204" pitchFamily="34" charset="0"/>
              </a:rPr>
              <a:t>и </a:t>
            </a:r>
            <a:r>
              <a:rPr lang="ru-RU" sz="800" dirty="0" smtClean="0">
                <a:solidFill>
                  <a:srgbClr val="979797"/>
                </a:solidFill>
                <a:uFill>
                  <a:solidFill>
                    <a:srgbClr val="000000"/>
                  </a:solidFill>
                </a:uFill>
                <a:latin typeface="Calibri" panose="020F0502020204030204" pitchFamily="34" charset="0"/>
              </a:rPr>
              <a:t>корпус устройства</a:t>
            </a:r>
            <a:r>
              <a:rPr lang="ru-RU" sz="800" dirty="0">
                <a:solidFill>
                  <a:srgbClr val="979797"/>
                </a:solidFill>
                <a:uFill>
                  <a:solidFill>
                    <a:srgbClr val="000000"/>
                  </a:solidFill>
                </a:uFill>
                <a:latin typeface="Calibri" panose="020F0502020204030204" pitchFamily="34" charset="0"/>
              </a:rPr>
              <a:t>. Будьте осторожны, чтобы не </a:t>
            </a:r>
            <a:r>
              <a:rPr lang="ru-RU" sz="800" dirty="0" smtClean="0">
                <a:solidFill>
                  <a:srgbClr val="979797"/>
                </a:solidFill>
                <a:uFill>
                  <a:solidFill>
                    <a:srgbClr val="000000"/>
                  </a:solidFill>
                </a:uFill>
                <a:latin typeface="Calibri" panose="020F0502020204030204" pitchFamily="34" charset="0"/>
              </a:rPr>
              <a:t>повредить аппликатор. </a:t>
            </a:r>
            <a:r>
              <a:rPr lang="ru-RU" sz="800" dirty="0">
                <a:solidFill>
                  <a:srgbClr val="979797"/>
                </a:solidFill>
                <a:uFill>
                  <a:solidFill>
                    <a:srgbClr val="000000"/>
                  </a:solidFill>
                </a:uFill>
                <a:latin typeface="Calibri" panose="020F0502020204030204" pitchFamily="34" charset="0"/>
              </a:rPr>
              <a:t>Дайте высохнуть </a:t>
            </a:r>
            <a:r>
              <a:rPr lang="ru-RU" sz="800" dirty="0" smtClean="0">
                <a:solidFill>
                  <a:srgbClr val="979797"/>
                </a:solidFill>
                <a:uFill>
                  <a:solidFill>
                    <a:srgbClr val="000000"/>
                  </a:solidFill>
                </a:uFill>
                <a:latin typeface="Calibri" panose="020F0502020204030204" pitchFamily="34" charset="0"/>
              </a:rPr>
              <a:t>полностью перед </a:t>
            </a:r>
            <a:r>
              <a:rPr lang="ru-RU" sz="800" dirty="0">
                <a:solidFill>
                  <a:srgbClr val="979797"/>
                </a:solidFill>
                <a:uFill>
                  <a:solidFill>
                    <a:srgbClr val="000000"/>
                  </a:solidFill>
                </a:uFill>
                <a:latin typeface="Calibri" panose="020F0502020204030204" pitchFamily="34" charset="0"/>
              </a:rPr>
              <a:t>зарядкой или включением </a:t>
            </a:r>
            <a:r>
              <a:rPr lang="ru-RU" sz="800" dirty="0" smtClean="0">
                <a:solidFill>
                  <a:srgbClr val="979797"/>
                </a:solidFill>
                <a:uFill>
                  <a:solidFill>
                    <a:srgbClr val="000000"/>
                  </a:solidFill>
                </a:uFill>
                <a:latin typeface="Calibri" panose="020F0502020204030204" pitchFamily="34" charset="0"/>
              </a:rPr>
              <a:t>прибора.</a:t>
            </a:r>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 Для очистки датчика кожи, </a:t>
            </a:r>
            <a:r>
              <a:rPr lang="ru-RU" sz="800" dirty="0" smtClean="0">
                <a:solidFill>
                  <a:srgbClr val="979797"/>
                </a:solidFill>
                <a:uFill>
                  <a:solidFill>
                    <a:srgbClr val="000000"/>
                  </a:solidFill>
                </a:uFill>
                <a:latin typeface="Calibri" panose="020F0502020204030204" pitchFamily="34" charset="0"/>
              </a:rPr>
              <a:t>расположенного </a:t>
            </a:r>
            <a:r>
              <a:rPr lang="ru-RU" sz="800" dirty="0">
                <a:solidFill>
                  <a:srgbClr val="979797"/>
                </a:solidFill>
                <a:uFill>
                  <a:solidFill>
                    <a:srgbClr val="000000"/>
                  </a:solidFill>
                </a:uFill>
                <a:latin typeface="Calibri" panose="020F0502020204030204" pitchFamily="34" charset="0"/>
              </a:rPr>
              <a:t>у </a:t>
            </a:r>
            <a:r>
              <a:rPr lang="ru-RU" sz="800" dirty="0" smtClean="0">
                <a:solidFill>
                  <a:srgbClr val="979797"/>
                </a:solidFill>
                <a:uFill>
                  <a:solidFill>
                    <a:srgbClr val="000000"/>
                  </a:solidFill>
                </a:uFill>
                <a:latin typeface="Calibri" panose="020F0502020204030204" pitchFamily="34" charset="0"/>
              </a:rPr>
              <a:t>основания устройства, </a:t>
            </a:r>
            <a:r>
              <a:rPr lang="ru-RU" sz="800" dirty="0">
                <a:solidFill>
                  <a:srgbClr val="979797"/>
                </a:solidFill>
                <a:uFill>
                  <a:solidFill>
                    <a:srgbClr val="000000"/>
                  </a:solidFill>
                </a:uFill>
                <a:latin typeface="Calibri" panose="020F0502020204030204" pitchFamily="34" charset="0"/>
              </a:rPr>
              <a:t>аккуратно протрите его с </a:t>
            </a:r>
            <a:r>
              <a:rPr lang="ru-RU" sz="800" dirty="0" smtClean="0">
                <a:solidFill>
                  <a:srgbClr val="979797"/>
                </a:solidFill>
                <a:uFill>
                  <a:solidFill>
                    <a:srgbClr val="000000"/>
                  </a:solidFill>
                </a:uFill>
                <a:latin typeface="Calibri" panose="020F0502020204030204" pitchFamily="34" charset="0"/>
              </a:rPr>
              <a:t>сухой тканью без ворса.</a:t>
            </a:r>
            <a:endParaRPr lang="ru-RU" sz="800" dirty="0">
              <a:solidFill>
                <a:srgbClr val="979797"/>
              </a:solidFill>
              <a:uFill>
                <a:solidFill>
                  <a:srgbClr val="000000"/>
                </a:solidFill>
              </a:uFill>
              <a:latin typeface="Calibri" panose="020F0502020204030204" pitchFamily="34" charset="0"/>
            </a:endParaRPr>
          </a:p>
          <a:p>
            <a:pPr algn="just"/>
            <a:r>
              <a:rPr lang="ru-RU" sz="800" dirty="0" smtClean="0">
                <a:solidFill>
                  <a:srgbClr val="979797"/>
                </a:solidFill>
                <a:uFill>
                  <a:solidFill>
                    <a:srgbClr val="000000"/>
                  </a:solidFill>
                </a:uFill>
                <a:latin typeface="Calibri" panose="020F0502020204030204" pitchFamily="34" charset="0"/>
              </a:rPr>
              <a:t>НЕ мыть зарядное устройство и прибор под водой. </a:t>
            </a:r>
            <a:r>
              <a:rPr lang="ru-RU" sz="800" dirty="0">
                <a:solidFill>
                  <a:srgbClr val="979797"/>
                </a:solidFill>
                <a:uFill>
                  <a:solidFill>
                    <a:srgbClr val="000000"/>
                  </a:solidFill>
                </a:uFill>
                <a:latin typeface="Calibri" panose="020F0502020204030204" pitchFamily="34" charset="0"/>
              </a:rPr>
              <a:t>Если он намокнет, НЕ используйте</a:t>
            </a:r>
          </a:p>
          <a:p>
            <a:pPr algn="just"/>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или </a:t>
            </a:r>
            <a:r>
              <a:rPr lang="ru-RU" sz="800" dirty="0">
                <a:solidFill>
                  <a:srgbClr val="979797"/>
                </a:solidFill>
                <a:uFill>
                  <a:solidFill>
                    <a:srgbClr val="000000"/>
                  </a:solidFill>
                </a:uFill>
                <a:latin typeface="Calibri" panose="020F0502020204030204" pitchFamily="34" charset="0"/>
              </a:rPr>
              <a:t>зарядное устройство. </a:t>
            </a:r>
            <a:r>
              <a:rPr lang="ru-RU" sz="800" dirty="0" smtClean="0">
                <a:solidFill>
                  <a:srgbClr val="979797"/>
                </a:solidFill>
                <a:uFill>
                  <a:solidFill>
                    <a:srgbClr val="000000"/>
                  </a:solidFill>
                </a:uFill>
                <a:latin typeface="Calibri" panose="020F0502020204030204" pitchFamily="34" charset="0"/>
              </a:rPr>
              <a:t> Выполнение процедур мокрым лазерным устройством </a:t>
            </a:r>
            <a:r>
              <a:rPr lang="ru-RU" sz="800" dirty="0">
                <a:solidFill>
                  <a:srgbClr val="979797"/>
                </a:solidFill>
                <a:uFill>
                  <a:solidFill>
                    <a:srgbClr val="000000"/>
                  </a:solidFill>
                </a:uFill>
                <a:latin typeface="Calibri" panose="020F0502020204030204" pitchFamily="34" charset="0"/>
              </a:rPr>
              <a:t>может привести </a:t>
            </a:r>
            <a:r>
              <a:rPr lang="ru-RU" sz="800" dirty="0" smtClean="0">
                <a:solidFill>
                  <a:srgbClr val="979797"/>
                </a:solidFill>
                <a:uFill>
                  <a:solidFill>
                    <a:srgbClr val="000000"/>
                  </a:solidFill>
                </a:uFill>
                <a:latin typeface="Calibri" panose="020F0502020204030204" pitchFamily="34" charset="0"/>
              </a:rPr>
              <a:t>к поражение </a:t>
            </a:r>
            <a:r>
              <a:rPr lang="ru-RU" sz="800" dirty="0">
                <a:solidFill>
                  <a:srgbClr val="979797"/>
                </a:solidFill>
                <a:uFill>
                  <a:solidFill>
                    <a:srgbClr val="000000"/>
                  </a:solidFill>
                </a:uFill>
                <a:latin typeface="Calibri" panose="020F0502020204030204" pitchFamily="34" charset="0"/>
              </a:rPr>
              <a:t>электрическим </a:t>
            </a:r>
            <a:r>
              <a:rPr lang="ru-RU" sz="800" dirty="0" smtClean="0">
                <a:solidFill>
                  <a:srgbClr val="979797"/>
                </a:solidFill>
                <a:uFill>
                  <a:solidFill>
                    <a:srgbClr val="000000"/>
                  </a:solidFill>
                </a:uFill>
                <a:latin typeface="Calibri" panose="020F0502020204030204" pitchFamily="34" charset="0"/>
              </a:rPr>
              <a:t>током.</a:t>
            </a:r>
          </a:p>
          <a:p>
            <a:pPr algn="just"/>
            <a:endParaRPr lang="ru-RU" sz="800" dirty="0">
              <a:solidFill>
                <a:srgbClr val="979797"/>
              </a:solidFill>
              <a:uFill>
                <a:solidFill>
                  <a:srgbClr val="000000"/>
                </a:solidFill>
              </a:uFill>
              <a:latin typeface="Calibri" panose="020F0502020204030204" pitchFamily="34" charset="0"/>
            </a:endParaRPr>
          </a:p>
        </p:txBody>
      </p:sp>
      <p:sp>
        <p:nvSpPr>
          <p:cNvPr id="3" name="Прямоугольник 2"/>
          <p:cNvSpPr/>
          <p:nvPr/>
        </p:nvSpPr>
        <p:spPr>
          <a:xfrm>
            <a:off x="2387064" y="59003"/>
            <a:ext cx="2428875" cy="2062103"/>
          </a:xfrm>
          <a:prstGeom prst="rect">
            <a:avLst/>
          </a:prstGeom>
        </p:spPr>
        <p:txBody>
          <a:bodyPr>
            <a:spAutoFit/>
          </a:bodyPr>
          <a:lstStyle/>
          <a:p>
            <a:pPr lvl="0" algn="just"/>
            <a:r>
              <a:rPr lang="ru-RU" sz="800" dirty="0">
                <a:solidFill>
                  <a:srgbClr val="6B9E7E"/>
                </a:solidFill>
                <a:uFill>
                  <a:solidFill>
                    <a:srgbClr val="000000"/>
                  </a:solidFill>
                </a:uFill>
                <a:latin typeface="Calibri" panose="020F0502020204030204" pitchFamily="34" charset="0"/>
              </a:rPr>
              <a:t>ДОЛГОСРОЧНОЕ ХРАНЕНИЕ</a:t>
            </a:r>
          </a:p>
          <a:p>
            <a:pPr lvl="0" algn="just"/>
            <a:r>
              <a:rPr lang="ru-RU" sz="800" dirty="0">
                <a:solidFill>
                  <a:srgbClr val="979797"/>
                </a:solidFill>
                <a:uFill>
                  <a:solidFill>
                    <a:srgbClr val="000000"/>
                  </a:solidFill>
                </a:uFill>
                <a:latin typeface="Calibri" panose="020F0502020204030204" pitchFamily="34" charset="0"/>
              </a:rPr>
              <a:t>Если вы не планируете использовать устройство в течение </a:t>
            </a:r>
            <a:r>
              <a:rPr lang="ru-RU" sz="800" dirty="0" smtClean="0">
                <a:solidFill>
                  <a:srgbClr val="979797"/>
                </a:solidFill>
                <a:uFill>
                  <a:solidFill>
                    <a:srgbClr val="000000"/>
                  </a:solidFill>
                </a:uFill>
                <a:latin typeface="Calibri" panose="020F0502020204030204" pitchFamily="34" charset="0"/>
              </a:rPr>
              <a:t>длительного периода </a:t>
            </a:r>
            <a:r>
              <a:rPr lang="ru-RU" sz="800" dirty="0">
                <a:solidFill>
                  <a:srgbClr val="979797"/>
                </a:solidFill>
                <a:uFill>
                  <a:solidFill>
                    <a:srgbClr val="000000"/>
                  </a:solidFill>
                </a:uFill>
                <a:latin typeface="Calibri" panose="020F0502020204030204" pitchFamily="34" charset="0"/>
              </a:rPr>
              <a:t>времени, мы рекомендуем </a:t>
            </a:r>
            <a:r>
              <a:rPr lang="ru-RU" sz="800" dirty="0" smtClean="0">
                <a:solidFill>
                  <a:srgbClr val="979797"/>
                </a:solidFill>
                <a:uFill>
                  <a:solidFill>
                    <a:srgbClr val="000000"/>
                  </a:solidFill>
                </a:uFill>
                <a:latin typeface="Calibri" panose="020F0502020204030204" pitchFamily="34" charset="0"/>
              </a:rPr>
              <a:t>заряжать устройство </a:t>
            </a:r>
            <a:r>
              <a:rPr lang="ru-RU" sz="800" dirty="0">
                <a:solidFill>
                  <a:srgbClr val="979797"/>
                </a:solidFill>
                <a:uFill>
                  <a:solidFill>
                    <a:srgbClr val="000000"/>
                  </a:solidFill>
                </a:uFill>
                <a:latin typeface="Calibri" panose="020F0502020204030204" pitchFamily="34" charset="0"/>
              </a:rPr>
              <a:t>через каждые 3 месяца для поддержания </a:t>
            </a:r>
            <a:r>
              <a:rPr lang="ru-RU" sz="800" dirty="0" smtClean="0">
                <a:solidFill>
                  <a:srgbClr val="979797"/>
                </a:solidFill>
                <a:uFill>
                  <a:solidFill>
                    <a:srgbClr val="000000"/>
                  </a:solidFill>
                </a:uFill>
                <a:latin typeface="Calibri" panose="020F0502020204030204" pitchFamily="34" charset="0"/>
              </a:rPr>
              <a:t>жизни батареи.</a:t>
            </a:r>
          </a:p>
          <a:p>
            <a:pPr lvl="0" algn="just"/>
            <a:endParaRPr lang="ru-RU" sz="800" dirty="0">
              <a:solidFill>
                <a:srgbClr val="979797"/>
              </a:solidFill>
              <a:uFill>
                <a:solidFill>
                  <a:srgbClr val="000000"/>
                </a:solidFill>
              </a:uFill>
              <a:latin typeface="Calibri" panose="020F0502020204030204" pitchFamily="34" charset="0"/>
            </a:endParaRPr>
          </a:p>
          <a:p>
            <a:pPr lvl="0" algn="just"/>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6B9E7E"/>
                </a:solidFill>
                <a:uFill>
                  <a:solidFill>
                    <a:srgbClr val="000000"/>
                  </a:solidFill>
                </a:uFill>
                <a:latin typeface="Calibri" panose="020F0502020204030204" pitchFamily="34" charset="0"/>
              </a:rPr>
              <a:t>УТИЛИЗАЦИЯ </a:t>
            </a:r>
            <a:endParaRPr lang="ru-RU" sz="800" dirty="0" smtClean="0">
              <a:solidFill>
                <a:srgbClr val="6B9E7E"/>
              </a:solidFill>
              <a:uFill>
                <a:solidFill>
                  <a:srgbClr val="000000"/>
                </a:solidFill>
              </a:uFill>
              <a:latin typeface="Calibri" panose="020F0502020204030204" pitchFamily="34" charset="0"/>
            </a:endParaRPr>
          </a:p>
          <a:p>
            <a:pPr lvl="0" algn="just"/>
            <a:endParaRPr lang="ru-RU" sz="800" dirty="0">
              <a:solidFill>
                <a:srgbClr val="6B9E7E"/>
              </a:solidFill>
              <a:uFill>
                <a:solidFill>
                  <a:srgbClr val="000000"/>
                </a:solidFill>
              </a:uFill>
              <a:latin typeface="Calibri" panose="020F0502020204030204" pitchFamily="34" charset="0"/>
            </a:endParaRPr>
          </a:p>
          <a:p>
            <a:pPr lvl="0" algn="just"/>
            <a:r>
              <a:rPr lang="ru-RU" sz="800" dirty="0" smtClean="0">
                <a:solidFill>
                  <a:srgbClr val="979797"/>
                </a:solidFill>
                <a:uFill>
                  <a:solidFill>
                    <a:srgbClr val="000000"/>
                  </a:solidFill>
                </a:uFill>
                <a:latin typeface="Calibri" panose="020F0502020204030204" pitchFamily="34" charset="0"/>
              </a:rPr>
              <a:t>В устройстве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используются </a:t>
            </a:r>
            <a:r>
              <a:rPr lang="ru-RU" sz="800" dirty="0">
                <a:solidFill>
                  <a:srgbClr val="979797"/>
                </a:solidFill>
                <a:uFill>
                  <a:solidFill>
                    <a:srgbClr val="000000"/>
                  </a:solidFill>
                </a:uFill>
                <a:latin typeface="Calibri" panose="020F0502020204030204" pitchFamily="34" charset="0"/>
              </a:rPr>
              <a:t>литиевые </a:t>
            </a:r>
            <a:r>
              <a:rPr lang="ru-RU" sz="800" dirty="0" smtClean="0">
                <a:solidFill>
                  <a:srgbClr val="979797"/>
                </a:solidFill>
                <a:uFill>
                  <a:solidFill>
                    <a:srgbClr val="000000"/>
                  </a:solidFill>
                </a:uFill>
                <a:latin typeface="Calibri" panose="020F0502020204030204" pitchFamily="34" charset="0"/>
              </a:rPr>
              <a:t>батареи, которые не могут </a:t>
            </a:r>
            <a:r>
              <a:rPr lang="ru-RU" sz="800" dirty="0">
                <a:solidFill>
                  <a:srgbClr val="979797"/>
                </a:solidFill>
                <a:uFill>
                  <a:solidFill>
                    <a:srgbClr val="000000"/>
                  </a:solidFill>
                </a:uFill>
                <a:latin typeface="Calibri" panose="020F0502020204030204" pitchFamily="34" charset="0"/>
              </a:rPr>
              <a:t>быть </a:t>
            </a:r>
            <a:r>
              <a:rPr lang="ru-RU" sz="800" dirty="0" smtClean="0">
                <a:solidFill>
                  <a:srgbClr val="979797"/>
                </a:solidFill>
                <a:uFill>
                  <a:solidFill>
                    <a:srgbClr val="000000"/>
                  </a:solidFill>
                </a:uFill>
                <a:latin typeface="Calibri" panose="020F0502020204030204" pitchFamily="34" charset="0"/>
              </a:rPr>
              <a:t>заменены. </a:t>
            </a:r>
            <a:r>
              <a:rPr lang="ru-RU" sz="800" dirty="0">
                <a:solidFill>
                  <a:srgbClr val="979797"/>
                </a:solidFill>
                <a:uFill>
                  <a:solidFill>
                    <a:srgbClr val="000000"/>
                  </a:solidFill>
                </a:uFill>
                <a:latin typeface="Calibri" panose="020F0502020204030204" pitchFamily="34" charset="0"/>
              </a:rPr>
              <a:t>Для переработки или </a:t>
            </a:r>
            <a:r>
              <a:rPr lang="ru-RU" sz="800" dirty="0" smtClean="0">
                <a:solidFill>
                  <a:srgbClr val="979797"/>
                </a:solidFill>
                <a:uFill>
                  <a:solidFill>
                    <a:srgbClr val="000000"/>
                  </a:solidFill>
                </a:uFill>
                <a:latin typeface="Calibri" panose="020F0502020204030204" pitchFamily="34" charset="0"/>
              </a:rPr>
              <a:t>утилизации прибора, пожалуйста, соблюдайте правила обработки мусора вашего места пребывания или обратитесь в службу поддержки клиентов </a:t>
            </a:r>
            <a:r>
              <a:rPr lang="ru-RU" sz="800" dirty="0">
                <a:solidFill>
                  <a:srgbClr val="979797"/>
                </a:solidFill>
                <a:uFill>
                  <a:solidFill>
                    <a:srgbClr val="000000"/>
                  </a:solidFill>
                </a:uFill>
                <a:latin typeface="Calibri" panose="020F0502020204030204" pitchFamily="34" charset="0"/>
              </a:rPr>
              <a:t>для получения информации.</a:t>
            </a:r>
          </a:p>
        </p:txBody>
      </p:sp>
    </p:spTree>
    <p:extLst>
      <p:ext uri="{BB962C8B-B14F-4D97-AF65-F5344CB8AC3E}">
        <p14:creationId xmlns:p14="http://schemas.microsoft.com/office/powerpoint/2010/main" val="25291335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50987" y="98540"/>
            <a:ext cx="2964756" cy="481670"/>
          </a:xfrm>
          <a:prstGeom prst="rect">
            <a:avLst/>
          </a:prstGeom>
        </p:spPr>
        <p:txBody>
          <a:bodyPr wrap="square">
            <a:spAutoFit/>
          </a:bodyPr>
          <a:lstStyle/>
          <a:p>
            <a:pPr marL="59690" lvl="0" algn="ctr">
              <a:lnSpc>
                <a:spcPct val="110000"/>
              </a:lnSpc>
            </a:pP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УСТРАНЕНИЕ НЕИСПРАВНОСТЕЙ</a:t>
            </a:r>
            <a:endParaRPr lang="ru-RU"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59690" lvl="0" algn="ctr">
              <a:lnSpc>
                <a:spcPct val="110000"/>
              </a:lnSpc>
            </a:pPr>
            <a:r>
              <a:rPr lang="ru-RU" sz="800" dirty="0">
                <a:solidFill>
                  <a:srgbClr val="979797"/>
                </a:solidFill>
                <a:uFill>
                  <a:solidFill>
                    <a:srgbClr val="000000"/>
                  </a:solidFill>
                </a:uFill>
                <a:latin typeface="Calibri" panose="020F0502020204030204" pitchFamily="34" charset="0"/>
              </a:rPr>
              <a:t>Используйте эту таблицу, чтобы помочь решить любые </a:t>
            </a:r>
            <a:r>
              <a:rPr lang="ru-RU" sz="800" dirty="0" smtClean="0">
                <a:solidFill>
                  <a:srgbClr val="979797"/>
                </a:solidFill>
                <a:uFill>
                  <a:solidFill>
                    <a:srgbClr val="000000"/>
                  </a:solidFill>
                </a:uFill>
                <a:latin typeface="Calibri" panose="020F0502020204030204" pitchFamily="34" charset="0"/>
              </a:rPr>
              <a:t>возникшие проблемы с </a:t>
            </a:r>
            <a:r>
              <a:rPr lang="en-US" sz="800" dirty="0">
                <a:solidFill>
                  <a:srgbClr val="979797"/>
                </a:solidFill>
                <a:uFill>
                  <a:solidFill>
                    <a:srgbClr val="000000"/>
                  </a:solidFill>
                </a:uFill>
                <a:latin typeface="Calibri" panose="020F0502020204030204" pitchFamily="34" charset="0"/>
              </a:rPr>
              <a:t>TRIA HAIR REMOVAL LASER 4X </a:t>
            </a:r>
            <a:endParaRPr lang="ru-RU" dirty="0">
              <a:solidFill>
                <a:prstClr val="black"/>
              </a:solidFill>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680553767"/>
              </p:ext>
            </p:extLst>
          </p:nvPr>
        </p:nvGraphicFramePr>
        <p:xfrm>
          <a:off x="204580" y="715437"/>
          <a:ext cx="4457571" cy="2132648"/>
        </p:xfrm>
        <a:graphic>
          <a:graphicData uri="http://schemas.openxmlformats.org/drawingml/2006/table">
            <a:tbl>
              <a:tblPr firstRow="1" bandRow="1">
                <a:tableStyleId>{2D5ABB26-0587-4C30-8999-92F81FD0307C}</a:tableStyleId>
              </a:tblPr>
              <a:tblGrid>
                <a:gridCol w="1485857"/>
                <a:gridCol w="1485857"/>
                <a:gridCol w="1485857"/>
              </a:tblGrid>
              <a:tr h="340630">
                <a:tc>
                  <a:txBody>
                    <a:bodyPr/>
                    <a:lstStyle/>
                    <a:p>
                      <a:pPr marL="59690" marR="0" lvl="0" indent="0" algn="ctr" defTabSz="642000" rtl="0" eaLnBrk="1" fontAlgn="auto" latinLnBrk="0" hangingPunct="1">
                        <a:lnSpc>
                          <a:spcPct val="110000"/>
                        </a:lnSpc>
                        <a:spcBef>
                          <a:spcPts val="0"/>
                        </a:spcBef>
                        <a:spcAft>
                          <a:spcPts val="0"/>
                        </a:spcAft>
                        <a:buClrTx/>
                        <a:buSzTx/>
                        <a:buFontTx/>
                        <a:buNone/>
                        <a:tabLst/>
                        <a:defRPr/>
                      </a:pPr>
                      <a:r>
                        <a:rPr kumimoji="0" lang="ru-RU" sz="700" b="0" i="0" u="none" strike="noStrike" kern="1200" cap="none" spc="0" normalizeH="0" baseline="0" noProof="0" dirty="0" smtClean="0">
                          <a:ln>
                            <a:noFill/>
                          </a:ln>
                          <a:solidFill>
                            <a:srgbClr val="6B9E7E"/>
                          </a:solidFill>
                          <a:effectLst/>
                          <a:uLnTx/>
                          <a:uFillTx/>
                          <a:latin typeface="Calibri" panose="020F0502020204030204" pitchFamily="34" charset="0"/>
                          <a:ea typeface="Calibri" panose="020F0502020204030204" pitchFamily="34" charset="0"/>
                          <a:cs typeface="Calibri" panose="020F0502020204030204" pitchFamily="34" charset="0"/>
                        </a:rPr>
                        <a:t>ВОПРОС</a:t>
                      </a:r>
                    </a:p>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marL="59690" marR="0" lvl="0" indent="0" algn="ctr" defTabSz="642000" rtl="0" eaLnBrk="1" fontAlgn="auto" latinLnBrk="0" hangingPunct="1">
                        <a:lnSpc>
                          <a:spcPct val="110000"/>
                        </a:lnSpc>
                        <a:spcBef>
                          <a:spcPts val="0"/>
                        </a:spcBef>
                        <a:spcAft>
                          <a:spcPts val="0"/>
                        </a:spcAft>
                        <a:buClrTx/>
                        <a:buSzTx/>
                        <a:buFontTx/>
                        <a:buNone/>
                        <a:tabLst/>
                        <a:defRPr/>
                      </a:pPr>
                      <a:r>
                        <a:rPr kumimoji="0" lang="ru-RU" sz="700" b="0" i="0" u="none" strike="noStrike" kern="1200" cap="none" spc="0" normalizeH="0" baseline="0" noProof="0" dirty="0" smtClean="0">
                          <a:ln>
                            <a:noFill/>
                          </a:ln>
                          <a:solidFill>
                            <a:srgbClr val="6B9E7E"/>
                          </a:solidFill>
                          <a:effectLst/>
                          <a:uLnTx/>
                          <a:uFillTx/>
                          <a:latin typeface="Calibri" panose="020F0502020204030204" pitchFamily="34" charset="0"/>
                          <a:ea typeface="Calibri" panose="020F0502020204030204" pitchFamily="34" charset="0"/>
                          <a:cs typeface="Calibri" panose="020F0502020204030204" pitchFamily="34" charset="0"/>
                        </a:rPr>
                        <a:t>ВОЗМОЖНО, ЧТО</a:t>
                      </a:r>
                    </a:p>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marL="59690" marR="0" lvl="0" indent="0" algn="ctr" defTabSz="642000" rtl="0" eaLnBrk="1" fontAlgn="auto" latinLnBrk="0" hangingPunct="1">
                        <a:lnSpc>
                          <a:spcPct val="110000"/>
                        </a:lnSpc>
                        <a:spcBef>
                          <a:spcPts val="0"/>
                        </a:spcBef>
                        <a:spcAft>
                          <a:spcPts val="0"/>
                        </a:spcAft>
                        <a:buClrTx/>
                        <a:buSzTx/>
                        <a:buFontTx/>
                        <a:buNone/>
                        <a:tabLst/>
                        <a:defRPr/>
                      </a:pPr>
                      <a:r>
                        <a:rPr kumimoji="0" lang="ru-RU" sz="700" b="0" i="0" u="none" strike="noStrike" kern="1200" cap="none" spc="0" normalizeH="0" baseline="0" noProof="0" dirty="0" smtClean="0">
                          <a:ln>
                            <a:noFill/>
                          </a:ln>
                          <a:solidFill>
                            <a:srgbClr val="6B9E7E"/>
                          </a:solidFill>
                          <a:effectLst/>
                          <a:uLnTx/>
                          <a:uFillTx/>
                          <a:latin typeface="Calibri" panose="020F0502020204030204" pitchFamily="34" charset="0"/>
                          <a:ea typeface="Calibri" panose="020F0502020204030204" pitchFamily="34" charset="0"/>
                          <a:cs typeface="Calibri" panose="020F0502020204030204" pitchFamily="34" charset="0"/>
                        </a:rPr>
                        <a:t>КАК УСТРАНИТЬ НЕИСПРАВНОСТЬ</a:t>
                      </a:r>
                      <a:endParaRPr lang="ru-RU" dirty="0">
                        <a:solidFill>
                          <a:srgbClr val="6B9E7E"/>
                        </a:solidFill>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370840">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Устройство не включается</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Устройство не заряжено</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Зарядите устройство, как показано в инструкции</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370840">
                <a:tc rowSpan="3">
                  <a:txBody>
                    <a:bodyPr/>
                    <a:lstStyle/>
                    <a:p>
                      <a:pPr algn="l"/>
                      <a:endPar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endParaRPr>
                    </a:p>
                    <a:p>
                      <a:pPr algn="l"/>
                      <a:endPar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endParaRPr>
                    </a:p>
                    <a:p>
                      <a:pPr algn="l"/>
                      <a:endPar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endParaRPr>
                    </a:p>
                    <a:p>
                      <a:pPr algn="l"/>
                      <a:endPar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endParaRPr>
                    </a:p>
                    <a:p>
                      <a:pPr algn="l"/>
                      <a:endPar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endParaRPr>
                    </a:p>
                    <a:p>
                      <a:pPr algn="l"/>
                      <a:endPar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endParaRPr>
                    </a:p>
                    <a:p>
                      <a:pPr algn="l"/>
                      <a:endPar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endParaRPr>
                    </a:p>
                    <a:p>
                      <a:pPr algn="l"/>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При зарядке устройства индикатор зарядки на дисплее не пополняется</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Ваше устройство не подключено должным образом.</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Убедитесь, что ваш прибор</a:t>
                      </a:r>
                    </a:p>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надежно подключен к зарядному устройству</a:t>
                      </a:r>
                    </a:p>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и сетевой розетке</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370840">
                <a:tc vMerge="1">
                  <a:txBody>
                    <a:bodyPr/>
                    <a:lstStyle/>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Электрическая розетка в вашем доме не работает.</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Попробуйте использовать другую розетку.</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370840">
                <a:tc vMerge="1">
                  <a:txBody>
                    <a:bodyPr/>
                    <a:lstStyle/>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Устройство заряжено и не требует дополнительной зарядки</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Отключите зарядное устройство от прибора и розетки</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bl>
          </a:graphicData>
        </a:graphic>
      </p:graphicFrame>
      <p:graphicFrame>
        <p:nvGraphicFramePr>
          <p:cNvPr id="4" name="Таблица 3"/>
          <p:cNvGraphicFramePr>
            <a:graphicFrameLocks noGrp="1"/>
          </p:cNvGraphicFramePr>
          <p:nvPr>
            <p:extLst>
              <p:ext uri="{D42A27DB-BD31-4B8C-83A1-F6EECF244321}">
                <p14:modId xmlns:p14="http://schemas.microsoft.com/office/powerpoint/2010/main" val="2923901767"/>
              </p:ext>
            </p:extLst>
          </p:nvPr>
        </p:nvGraphicFramePr>
        <p:xfrm>
          <a:off x="204579" y="2848085"/>
          <a:ext cx="4457571" cy="579120"/>
        </p:xfrm>
        <a:graphic>
          <a:graphicData uri="http://schemas.openxmlformats.org/drawingml/2006/table">
            <a:tbl>
              <a:tblPr firstRow="1" bandRow="1">
                <a:tableStyleId>{2D5ABB26-0587-4C30-8999-92F81FD0307C}</a:tableStyleId>
              </a:tblPr>
              <a:tblGrid>
                <a:gridCol w="1485857"/>
                <a:gridCol w="1485857"/>
                <a:gridCol w="1485857"/>
              </a:tblGrid>
              <a:tr h="370840">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Даже после зарядки устройства, на индикаторе все равно не показывает полную зарядку</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Устройство не заряжено полностью</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Зарядите устройство, как показано в инструкции</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3137352788"/>
              </p:ext>
            </p:extLst>
          </p:nvPr>
        </p:nvGraphicFramePr>
        <p:xfrm>
          <a:off x="204579" y="3427205"/>
          <a:ext cx="4457571" cy="701040"/>
        </p:xfrm>
        <a:graphic>
          <a:graphicData uri="http://schemas.openxmlformats.org/drawingml/2006/table">
            <a:tbl>
              <a:tblPr firstRow="1" bandRow="1">
                <a:tableStyleId>{2D5ABB26-0587-4C30-8999-92F81FD0307C}</a:tableStyleId>
              </a:tblPr>
              <a:tblGrid>
                <a:gridCol w="1485857"/>
                <a:gridCol w="1485857"/>
                <a:gridCol w="1485857"/>
              </a:tblGrid>
              <a:tr h="370840">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Когда я прикасаюсь аппликатором к коже, ничего не происходит</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Ваше устройство заблокировано</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Ваш прибор долго не использовался и заблокировался. Разблокируйте устройство, используя датчик кожи</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050808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2107278506"/>
              </p:ext>
            </p:extLst>
          </p:nvPr>
        </p:nvGraphicFramePr>
        <p:xfrm>
          <a:off x="191034" y="105837"/>
          <a:ext cx="4457571" cy="2457768"/>
        </p:xfrm>
        <a:graphic>
          <a:graphicData uri="http://schemas.openxmlformats.org/drawingml/2006/table">
            <a:tbl>
              <a:tblPr firstRow="1" bandRow="1">
                <a:tableStyleId>{2D5ABB26-0587-4C30-8999-92F81FD0307C}</a:tableStyleId>
              </a:tblPr>
              <a:tblGrid>
                <a:gridCol w="1485857"/>
                <a:gridCol w="1485857"/>
                <a:gridCol w="1485857"/>
              </a:tblGrid>
              <a:tr h="340630">
                <a:tc>
                  <a:txBody>
                    <a:bodyPr/>
                    <a:lstStyle/>
                    <a:p>
                      <a:pPr marL="59690" marR="0" lvl="0" indent="0" algn="ctr" defTabSz="642000" rtl="0" eaLnBrk="1" fontAlgn="auto" latinLnBrk="0" hangingPunct="1">
                        <a:lnSpc>
                          <a:spcPct val="110000"/>
                        </a:lnSpc>
                        <a:spcBef>
                          <a:spcPts val="0"/>
                        </a:spcBef>
                        <a:spcAft>
                          <a:spcPts val="0"/>
                        </a:spcAft>
                        <a:buClrTx/>
                        <a:buSzTx/>
                        <a:buFontTx/>
                        <a:buNone/>
                        <a:tabLst/>
                        <a:defRPr/>
                      </a:pPr>
                      <a:r>
                        <a:rPr kumimoji="0" lang="ru-RU" sz="700" b="0" i="0" u="none" strike="noStrike" kern="1200" cap="none" spc="0" normalizeH="0" baseline="0" noProof="0" dirty="0" smtClean="0">
                          <a:ln>
                            <a:noFill/>
                          </a:ln>
                          <a:solidFill>
                            <a:srgbClr val="6B9E7E"/>
                          </a:solidFill>
                          <a:effectLst/>
                          <a:uLnTx/>
                          <a:uFillTx/>
                          <a:latin typeface="Calibri" panose="020F0502020204030204" pitchFamily="34" charset="0"/>
                          <a:ea typeface="Calibri" panose="020F0502020204030204" pitchFamily="34" charset="0"/>
                          <a:cs typeface="Calibri" panose="020F0502020204030204" pitchFamily="34" charset="0"/>
                        </a:rPr>
                        <a:t>ВОПРОС</a:t>
                      </a:r>
                    </a:p>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marL="59690" marR="0" lvl="0" indent="0" algn="ctr" defTabSz="642000" rtl="0" eaLnBrk="1" fontAlgn="auto" latinLnBrk="0" hangingPunct="1">
                        <a:lnSpc>
                          <a:spcPct val="110000"/>
                        </a:lnSpc>
                        <a:spcBef>
                          <a:spcPts val="0"/>
                        </a:spcBef>
                        <a:spcAft>
                          <a:spcPts val="0"/>
                        </a:spcAft>
                        <a:buClrTx/>
                        <a:buSzTx/>
                        <a:buFontTx/>
                        <a:buNone/>
                        <a:tabLst/>
                        <a:defRPr/>
                      </a:pPr>
                      <a:r>
                        <a:rPr kumimoji="0" lang="ru-RU" sz="700" b="0" i="0" u="none" strike="noStrike" kern="1200" cap="none" spc="0" normalizeH="0" baseline="0" noProof="0" dirty="0" smtClean="0">
                          <a:ln>
                            <a:noFill/>
                          </a:ln>
                          <a:solidFill>
                            <a:srgbClr val="6B9E7E"/>
                          </a:solidFill>
                          <a:effectLst/>
                          <a:uLnTx/>
                          <a:uFillTx/>
                          <a:latin typeface="Calibri" panose="020F0502020204030204" pitchFamily="34" charset="0"/>
                          <a:ea typeface="Calibri" panose="020F0502020204030204" pitchFamily="34" charset="0"/>
                          <a:cs typeface="Calibri" panose="020F0502020204030204" pitchFamily="34" charset="0"/>
                        </a:rPr>
                        <a:t>ВОЗМОЖНО, ЧТО</a:t>
                      </a:r>
                    </a:p>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marL="59690" marR="0" lvl="0" indent="0" algn="ctr" defTabSz="642000" rtl="0" eaLnBrk="1" fontAlgn="auto" latinLnBrk="0" hangingPunct="1">
                        <a:lnSpc>
                          <a:spcPct val="110000"/>
                        </a:lnSpc>
                        <a:spcBef>
                          <a:spcPts val="0"/>
                        </a:spcBef>
                        <a:spcAft>
                          <a:spcPts val="0"/>
                        </a:spcAft>
                        <a:buClrTx/>
                        <a:buSzTx/>
                        <a:buFontTx/>
                        <a:buNone/>
                        <a:tabLst/>
                        <a:defRPr/>
                      </a:pPr>
                      <a:r>
                        <a:rPr kumimoji="0" lang="ru-RU" sz="700" b="0" i="0" u="none" strike="noStrike" kern="1200" cap="none" spc="0" normalizeH="0" baseline="0" noProof="0" dirty="0" smtClean="0">
                          <a:ln>
                            <a:noFill/>
                          </a:ln>
                          <a:solidFill>
                            <a:srgbClr val="6B9E7E"/>
                          </a:solidFill>
                          <a:effectLst/>
                          <a:uLnTx/>
                          <a:uFillTx/>
                          <a:latin typeface="Calibri" panose="020F0502020204030204" pitchFamily="34" charset="0"/>
                          <a:ea typeface="Calibri" panose="020F0502020204030204" pitchFamily="34" charset="0"/>
                          <a:cs typeface="Calibri" panose="020F0502020204030204" pitchFamily="34" charset="0"/>
                        </a:rPr>
                        <a:t>КАК УСТРАНИТЬ НЕИСПРАВНОСТЬ</a:t>
                      </a:r>
                      <a:endParaRPr lang="ru-RU" dirty="0">
                        <a:solidFill>
                          <a:srgbClr val="6B9E7E"/>
                        </a:solidFill>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370840">
                <a:tc rowSpan="3">
                  <a:txBody>
                    <a:bodyPr/>
                    <a:lstStyle/>
                    <a:p>
                      <a:pPr algn="l"/>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Когда я прикасаюсь аппликатором к коже, ничего не происходит</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Ваш прибор подключен к зарядному устройству</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Устройство не будет работать, если оно подключено к зарядному устройству. Отключите зарядное устройство от прибора</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370840">
                <a:tc vMerge="1">
                  <a:txBody>
                    <a:bodyPr/>
                    <a:lstStyle/>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Окно аппликатора не в достаточно плотном контакте с кожей</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Убедитесь, что аппликатор находится строго горизонтально вашей коже</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370840">
                <a:tc vMerge="1">
                  <a:txBody>
                    <a:bodyPr/>
                    <a:lstStyle/>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Участок кожи не достаточно плоский, имеет выпуклости</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Попробуйте еще раз, потянув кожу. Если вы не сможете плотно прикоснуться к</a:t>
                      </a:r>
                    </a:p>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области применения, то устройство не будет работать.</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1291339578"/>
              </p:ext>
            </p:extLst>
          </p:nvPr>
        </p:nvGraphicFramePr>
        <p:xfrm>
          <a:off x="191033" y="2563605"/>
          <a:ext cx="4457571" cy="701040"/>
        </p:xfrm>
        <a:graphic>
          <a:graphicData uri="http://schemas.openxmlformats.org/drawingml/2006/table">
            <a:tbl>
              <a:tblPr firstRow="1" bandRow="1">
                <a:tableStyleId>{2D5ABB26-0587-4C30-8999-92F81FD0307C}</a:tableStyleId>
              </a:tblPr>
              <a:tblGrid>
                <a:gridCol w="1485857"/>
                <a:gridCol w="1485857"/>
                <a:gridCol w="1485857"/>
              </a:tblGrid>
              <a:tr h="370840">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Я не могу использовать устройство, т.к. на дисплее горит индикатор замка</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Устройство заблокировано</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Ваш прибор долго не использовался и заблокировался. Разблокируйте устройство, используя датчик кожи</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bl>
          </a:graphicData>
        </a:graphic>
      </p:graphicFrame>
      <p:graphicFrame>
        <p:nvGraphicFramePr>
          <p:cNvPr id="6" name="Таблица 5"/>
          <p:cNvGraphicFramePr>
            <a:graphicFrameLocks noGrp="1"/>
          </p:cNvGraphicFramePr>
          <p:nvPr>
            <p:extLst>
              <p:ext uri="{D42A27DB-BD31-4B8C-83A1-F6EECF244321}">
                <p14:modId xmlns:p14="http://schemas.microsoft.com/office/powerpoint/2010/main" val="417168358"/>
              </p:ext>
            </p:extLst>
          </p:nvPr>
        </p:nvGraphicFramePr>
        <p:xfrm>
          <a:off x="191033" y="3264645"/>
          <a:ext cx="4457571" cy="457200"/>
        </p:xfrm>
        <a:graphic>
          <a:graphicData uri="http://schemas.openxmlformats.org/drawingml/2006/table">
            <a:tbl>
              <a:tblPr firstRow="1" bandRow="1">
                <a:tableStyleId>{2D5ABB26-0587-4C30-8999-92F81FD0307C}</a:tableStyleId>
              </a:tblPr>
              <a:tblGrid>
                <a:gridCol w="1485857"/>
                <a:gridCol w="1485857"/>
                <a:gridCol w="1485857"/>
              </a:tblGrid>
              <a:tr h="370840">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Дисплей быстро мигает</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Устройство не работает должным образом</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Пожалуйста, свяжитесь со службой поддержки клиентов</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bl>
          </a:graphicData>
        </a:graphic>
      </p:graphicFrame>
      <p:graphicFrame>
        <p:nvGraphicFramePr>
          <p:cNvPr id="7" name="Таблица 6"/>
          <p:cNvGraphicFramePr>
            <a:graphicFrameLocks noGrp="1"/>
          </p:cNvGraphicFramePr>
          <p:nvPr>
            <p:extLst>
              <p:ext uri="{D42A27DB-BD31-4B8C-83A1-F6EECF244321}">
                <p14:modId xmlns:p14="http://schemas.microsoft.com/office/powerpoint/2010/main" val="2270650463"/>
              </p:ext>
            </p:extLst>
          </p:nvPr>
        </p:nvGraphicFramePr>
        <p:xfrm>
          <a:off x="191033" y="3721845"/>
          <a:ext cx="4457571" cy="457200"/>
        </p:xfrm>
        <a:graphic>
          <a:graphicData uri="http://schemas.openxmlformats.org/drawingml/2006/table">
            <a:tbl>
              <a:tblPr firstRow="1" bandRow="1">
                <a:tableStyleId>{2D5ABB26-0587-4C30-8999-92F81FD0307C}</a:tableStyleId>
              </a:tblPr>
              <a:tblGrid>
                <a:gridCol w="1485857"/>
                <a:gridCol w="1485857"/>
                <a:gridCol w="1485857"/>
              </a:tblGrid>
              <a:tr h="370840">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Грязь или мусор попали на окно аппликатора</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Устройство нуждается в очистке</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Пожалуйста, посмотрите пункт инструкции, как ухаживать за прибором</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486553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3327931295"/>
              </p:ext>
            </p:extLst>
          </p:nvPr>
        </p:nvGraphicFramePr>
        <p:xfrm>
          <a:off x="191034" y="105837"/>
          <a:ext cx="4457571" cy="1546562"/>
        </p:xfrm>
        <a:graphic>
          <a:graphicData uri="http://schemas.openxmlformats.org/drawingml/2006/table">
            <a:tbl>
              <a:tblPr firstRow="1" bandRow="1">
                <a:tableStyleId>{2D5ABB26-0587-4C30-8999-92F81FD0307C}</a:tableStyleId>
              </a:tblPr>
              <a:tblGrid>
                <a:gridCol w="1485857"/>
                <a:gridCol w="1485857"/>
                <a:gridCol w="1485857"/>
              </a:tblGrid>
              <a:tr h="293019">
                <a:tc>
                  <a:txBody>
                    <a:bodyPr/>
                    <a:lstStyle/>
                    <a:p>
                      <a:pPr marL="59690" marR="0" lvl="0" indent="0" algn="ctr" defTabSz="642000" rtl="0" eaLnBrk="1" fontAlgn="auto" latinLnBrk="0" hangingPunct="1">
                        <a:lnSpc>
                          <a:spcPct val="110000"/>
                        </a:lnSpc>
                        <a:spcBef>
                          <a:spcPts val="0"/>
                        </a:spcBef>
                        <a:spcAft>
                          <a:spcPts val="0"/>
                        </a:spcAft>
                        <a:buClrTx/>
                        <a:buSzTx/>
                        <a:buFontTx/>
                        <a:buNone/>
                        <a:tabLst/>
                        <a:defRPr/>
                      </a:pPr>
                      <a:r>
                        <a:rPr kumimoji="0" lang="ru-RU" sz="700" b="0" i="0" u="none" strike="noStrike" kern="1200" cap="none" spc="0" normalizeH="0" baseline="0" noProof="0" dirty="0" smtClean="0">
                          <a:ln>
                            <a:noFill/>
                          </a:ln>
                          <a:solidFill>
                            <a:srgbClr val="6B9E7E"/>
                          </a:solidFill>
                          <a:effectLst/>
                          <a:uLnTx/>
                          <a:uFillTx/>
                          <a:latin typeface="Calibri" panose="020F0502020204030204" pitchFamily="34" charset="0"/>
                          <a:ea typeface="Calibri" panose="020F0502020204030204" pitchFamily="34" charset="0"/>
                          <a:cs typeface="Calibri" panose="020F0502020204030204" pitchFamily="34" charset="0"/>
                        </a:rPr>
                        <a:t>ВОПРОС</a:t>
                      </a:r>
                    </a:p>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marL="59690" marR="0" lvl="0" indent="0" algn="ctr" defTabSz="642000" rtl="0" eaLnBrk="1" fontAlgn="auto" latinLnBrk="0" hangingPunct="1">
                        <a:lnSpc>
                          <a:spcPct val="110000"/>
                        </a:lnSpc>
                        <a:spcBef>
                          <a:spcPts val="0"/>
                        </a:spcBef>
                        <a:spcAft>
                          <a:spcPts val="0"/>
                        </a:spcAft>
                        <a:buClrTx/>
                        <a:buSzTx/>
                        <a:buFontTx/>
                        <a:buNone/>
                        <a:tabLst/>
                        <a:defRPr/>
                      </a:pPr>
                      <a:r>
                        <a:rPr kumimoji="0" lang="ru-RU" sz="700" b="0" i="0" u="none" strike="noStrike" kern="1200" cap="none" spc="0" normalizeH="0" baseline="0" noProof="0" dirty="0" smtClean="0">
                          <a:ln>
                            <a:noFill/>
                          </a:ln>
                          <a:solidFill>
                            <a:srgbClr val="6B9E7E"/>
                          </a:solidFill>
                          <a:effectLst/>
                          <a:uLnTx/>
                          <a:uFillTx/>
                          <a:latin typeface="Calibri" panose="020F0502020204030204" pitchFamily="34" charset="0"/>
                          <a:ea typeface="Calibri" panose="020F0502020204030204" pitchFamily="34" charset="0"/>
                          <a:cs typeface="Calibri" panose="020F0502020204030204" pitchFamily="34" charset="0"/>
                        </a:rPr>
                        <a:t>ВОЗМОЖНО, ЧТО</a:t>
                      </a:r>
                    </a:p>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marL="59690" marR="0" lvl="0" indent="0" algn="ctr" defTabSz="642000" rtl="0" eaLnBrk="1" fontAlgn="auto" latinLnBrk="0" hangingPunct="1">
                        <a:lnSpc>
                          <a:spcPct val="110000"/>
                        </a:lnSpc>
                        <a:spcBef>
                          <a:spcPts val="0"/>
                        </a:spcBef>
                        <a:spcAft>
                          <a:spcPts val="0"/>
                        </a:spcAft>
                        <a:buClrTx/>
                        <a:buSzTx/>
                        <a:buFontTx/>
                        <a:buNone/>
                        <a:tabLst/>
                        <a:defRPr/>
                      </a:pPr>
                      <a:r>
                        <a:rPr kumimoji="0" lang="ru-RU" sz="700" b="0" i="0" u="none" strike="noStrike" kern="1200" cap="none" spc="0" normalizeH="0" baseline="0" noProof="0" dirty="0" smtClean="0">
                          <a:ln>
                            <a:noFill/>
                          </a:ln>
                          <a:solidFill>
                            <a:srgbClr val="6B9E7E"/>
                          </a:solidFill>
                          <a:effectLst/>
                          <a:uLnTx/>
                          <a:uFillTx/>
                          <a:latin typeface="Calibri" panose="020F0502020204030204" pitchFamily="34" charset="0"/>
                          <a:ea typeface="Calibri" panose="020F0502020204030204" pitchFamily="34" charset="0"/>
                          <a:cs typeface="Calibri" panose="020F0502020204030204" pitchFamily="34" charset="0"/>
                        </a:rPr>
                        <a:t>КАК УСТРАНИТЬ НЕИСПРАВНОСТЬ</a:t>
                      </a:r>
                      <a:endParaRPr lang="ru-RU" dirty="0">
                        <a:solidFill>
                          <a:srgbClr val="6B9E7E"/>
                        </a:solidFill>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478483">
                <a:tc rowSpan="2">
                  <a:txBody>
                    <a:bodyPr/>
                    <a:lstStyle/>
                    <a:p>
                      <a:pPr algn="l"/>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Я пытаюсь разблокировать устройство, но оно все еще заблокировано</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Это может быть для вас не безопасно использовать лазер</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Сравните тон вашей кожи с диаграммой тонов и обратитесь в службу поддержки клиентов</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612794">
                <a:tc vMerge="1">
                  <a:txBody>
                    <a:bodyPr/>
                    <a:lstStyle/>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Вы не достаточно корректно использовали датчик кожи</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Попытайтесь еще раз, удерживая устройство горизонтально вашей коже.</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bl>
          </a:graphicData>
        </a:graphic>
      </p:graphicFrame>
      <p:graphicFrame>
        <p:nvGraphicFramePr>
          <p:cNvPr id="4" name="Таблица 3"/>
          <p:cNvGraphicFramePr>
            <a:graphicFrameLocks noGrp="1"/>
          </p:cNvGraphicFramePr>
          <p:nvPr>
            <p:extLst>
              <p:ext uri="{D42A27DB-BD31-4B8C-83A1-F6EECF244321}">
                <p14:modId xmlns:p14="http://schemas.microsoft.com/office/powerpoint/2010/main" val="3742510180"/>
              </p:ext>
            </p:extLst>
          </p:nvPr>
        </p:nvGraphicFramePr>
        <p:xfrm>
          <a:off x="191033" y="1652399"/>
          <a:ext cx="4457571" cy="822960"/>
        </p:xfrm>
        <a:graphic>
          <a:graphicData uri="http://schemas.openxmlformats.org/drawingml/2006/table">
            <a:tbl>
              <a:tblPr firstRow="1" bandRow="1">
                <a:tableStyleId>{2D5ABB26-0587-4C30-8999-92F81FD0307C}</a:tableStyleId>
              </a:tblPr>
              <a:tblGrid>
                <a:gridCol w="1485857"/>
                <a:gridCol w="1485857"/>
                <a:gridCol w="1485857"/>
              </a:tblGrid>
              <a:tr h="370840">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Когда я перемещаю устройство, кажется, что проходит слишком много времени между импульсами</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В комнате тепло.</a:t>
                      </a:r>
                    </a:p>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Устройство испускает импульс более медленными темпами в теплой окружающей среде по сравнению с прохладной.</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Найдите прохладное место в помещении</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75619037"/>
              </p:ext>
            </p:extLst>
          </p:nvPr>
        </p:nvGraphicFramePr>
        <p:xfrm>
          <a:off x="191032" y="2475359"/>
          <a:ext cx="4457571" cy="944880"/>
        </p:xfrm>
        <a:graphic>
          <a:graphicData uri="http://schemas.openxmlformats.org/drawingml/2006/table">
            <a:tbl>
              <a:tblPr firstRow="1" bandRow="1">
                <a:tableStyleId>{2D5ABB26-0587-4C30-8999-92F81FD0307C}</a:tableStyleId>
              </a:tblPr>
              <a:tblGrid>
                <a:gridCol w="1485857"/>
                <a:gridCol w="1485857"/>
                <a:gridCol w="1485857"/>
              </a:tblGrid>
              <a:tr h="370840">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Мое устройство работало должным образом, но потом</a:t>
                      </a:r>
                    </a:p>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он перестал работать,</a:t>
                      </a:r>
                    </a:p>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дисплей выключен и не</a:t>
                      </a:r>
                    </a:p>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включается даже при нажатии кнопки включения питания.</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Требуется подзарядка устройства</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Зарядите устройство, как показано в инструкции</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bl>
          </a:graphicData>
        </a:graphic>
      </p:graphicFrame>
      <p:graphicFrame>
        <p:nvGraphicFramePr>
          <p:cNvPr id="6" name="Таблица 5"/>
          <p:cNvGraphicFramePr>
            <a:graphicFrameLocks noGrp="1"/>
          </p:cNvGraphicFramePr>
          <p:nvPr>
            <p:extLst>
              <p:ext uri="{D42A27DB-BD31-4B8C-83A1-F6EECF244321}">
                <p14:modId xmlns:p14="http://schemas.microsoft.com/office/powerpoint/2010/main" val="132559382"/>
              </p:ext>
            </p:extLst>
          </p:nvPr>
        </p:nvGraphicFramePr>
        <p:xfrm>
          <a:off x="191031" y="3420239"/>
          <a:ext cx="4457571" cy="457200"/>
        </p:xfrm>
        <a:graphic>
          <a:graphicData uri="http://schemas.openxmlformats.org/drawingml/2006/table">
            <a:tbl>
              <a:tblPr firstRow="1" bandRow="1">
                <a:tableStyleId>{2D5ABB26-0587-4C30-8999-92F81FD0307C}</a:tableStyleId>
              </a:tblPr>
              <a:tblGrid>
                <a:gridCol w="1485857"/>
                <a:gridCol w="1485857"/>
                <a:gridCol w="1485857"/>
              </a:tblGrid>
              <a:tr h="370840">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Когда я пользуюсь устройством, я могу слышать шум вентилятора</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Это нормально</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Используйте далее</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001985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612" y="162471"/>
            <a:ext cx="2199322" cy="4401205"/>
          </a:xfrm>
          <a:prstGeom prst="rect">
            <a:avLst/>
          </a:prstGeom>
        </p:spPr>
        <p:txBody>
          <a:bodyPr wrap="square">
            <a:spAutoFit/>
          </a:bodyPr>
          <a:lstStyle/>
          <a:p>
            <a:pPr lvl="0" algn="just"/>
            <a:r>
              <a:rPr lang="ru-RU" sz="800" dirty="0">
                <a:solidFill>
                  <a:srgbClr val="6B9E7E"/>
                </a:solidFill>
                <a:uFill>
                  <a:solidFill>
                    <a:srgbClr val="000000"/>
                  </a:solidFill>
                </a:uFill>
                <a:latin typeface="Calibri" panose="020F0502020204030204" pitchFamily="34" charset="0"/>
              </a:rPr>
              <a:t>ТЕХНИЧЕСКИЕ </a:t>
            </a:r>
            <a:r>
              <a:rPr lang="ru-RU" sz="800" dirty="0" smtClean="0">
                <a:solidFill>
                  <a:srgbClr val="6B9E7E"/>
                </a:solidFill>
                <a:uFill>
                  <a:solidFill>
                    <a:srgbClr val="000000"/>
                  </a:solidFill>
                </a:uFill>
                <a:latin typeface="Calibri" panose="020F0502020204030204" pitchFamily="34" charset="0"/>
              </a:rPr>
              <a:t>ХАРАКТЕРИСТИКИ:</a:t>
            </a:r>
          </a:p>
          <a:p>
            <a:pPr lvl="0" algn="just"/>
            <a:endParaRPr lang="ru-RU" sz="800" dirty="0" smtClean="0">
              <a:solidFill>
                <a:srgbClr val="6B9E7E"/>
              </a:solidFill>
              <a:uFill>
                <a:solidFill>
                  <a:srgbClr val="000000"/>
                </a:solidFill>
              </a:uFill>
              <a:latin typeface="Calibri" panose="020F0502020204030204" pitchFamily="34" charset="0"/>
            </a:endParaRPr>
          </a:p>
          <a:p>
            <a:pPr lvl="0" algn="just"/>
            <a:r>
              <a:rPr lang="ru-RU" sz="800" dirty="0" smtClean="0">
                <a:solidFill>
                  <a:srgbClr val="ABABAB"/>
                </a:solidFill>
                <a:uFill>
                  <a:solidFill>
                    <a:srgbClr val="000000"/>
                  </a:solidFill>
                </a:uFill>
                <a:latin typeface="Calibri" panose="020F0502020204030204" pitchFamily="34" charset="0"/>
              </a:rPr>
              <a:t>Название</a:t>
            </a:r>
            <a:r>
              <a:rPr lang="ru-RU" sz="800" dirty="0">
                <a:solidFill>
                  <a:srgbClr val="ABABAB"/>
                </a:solidFill>
                <a:uFill>
                  <a:solidFill>
                    <a:srgbClr val="000000"/>
                  </a:solidFill>
                </a:uFill>
                <a:latin typeface="Calibri" panose="020F0502020204030204" pitchFamily="34" charset="0"/>
              </a:rPr>
              <a:t>: </a:t>
            </a:r>
            <a:r>
              <a:rPr lang="en-US" sz="800" dirty="0">
                <a:solidFill>
                  <a:srgbClr val="ABABAB"/>
                </a:solidFill>
                <a:uFill>
                  <a:solidFill>
                    <a:srgbClr val="000000"/>
                  </a:solidFill>
                </a:uFill>
                <a:latin typeface="Calibri" panose="020F0502020204030204" pitchFamily="34" charset="0"/>
              </a:rPr>
              <a:t>HAIR REMOVAL LASER 4X</a:t>
            </a:r>
          </a:p>
          <a:p>
            <a:pPr lvl="0" algn="just"/>
            <a:r>
              <a:rPr lang="ru-RU" sz="800" dirty="0">
                <a:solidFill>
                  <a:srgbClr val="ABABAB"/>
                </a:solidFill>
                <a:uFill>
                  <a:solidFill>
                    <a:srgbClr val="000000"/>
                  </a:solidFill>
                </a:uFill>
                <a:latin typeface="Calibri" panose="020F0502020204030204" pitchFamily="34" charset="0"/>
              </a:rPr>
              <a:t>Модель: </a:t>
            </a:r>
            <a:r>
              <a:rPr lang="en-US" sz="800" dirty="0">
                <a:solidFill>
                  <a:srgbClr val="ABABAB"/>
                </a:solidFill>
                <a:uFill>
                  <a:solidFill>
                    <a:srgbClr val="000000"/>
                  </a:solidFill>
                </a:uFill>
                <a:latin typeface="Calibri" panose="020F0502020204030204" pitchFamily="34" charset="0"/>
              </a:rPr>
              <a:t>HRL</a:t>
            </a:r>
            <a:endParaRPr lang="ru-RU" sz="800" dirty="0">
              <a:solidFill>
                <a:srgbClr val="6B9E7E"/>
              </a:solidFill>
              <a:uFill>
                <a:solidFill>
                  <a:srgbClr val="000000"/>
                </a:solidFill>
              </a:uFill>
              <a:latin typeface="Calibri" panose="020F0502020204030204" pitchFamily="34" charset="0"/>
            </a:endParaRPr>
          </a:p>
          <a:p>
            <a:pPr lvl="0" algn="just"/>
            <a:r>
              <a:rPr lang="ru-RU" sz="800" dirty="0">
                <a:solidFill>
                  <a:srgbClr val="ABABAB"/>
                </a:solidFill>
                <a:uFill>
                  <a:solidFill>
                    <a:srgbClr val="000000"/>
                  </a:solidFill>
                </a:uFill>
                <a:latin typeface="Calibri" panose="020F0502020204030204" pitchFamily="34" charset="0"/>
              </a:rPr>
              <a:t>Тип лазера: Диодный лазер</a:t>
            </a:r>
          </a:p>
          <a:p>
            <a:pPr lvl="0" algn="just"/>
            <a:r>
              <a:rPr lang="ru-RU" sz="800" dirty="0">
                <a:solidFill>
                  <a:srgbClr val="ABABAB"/>
                </a:solidFill>
                <a:uFill>
                  <a:solidFill>
                    <a:srgbClr val="000000"/>
                  </a:solidFill>
                </a:uFill>
                <a:latin typeface="Calibri" panose="020F0502020204030204" pitchFamily="34" charset="0"/>
              </a:rPr>
              <a:t>Класс лазерного излучения: 1</a:t>
            </a:r>
          </a:p>
          <a:p>
            <a:pPr lvl="0" algn="just"/>
            <a:r>
              <a:rPr lang="ru-RU" sz="800" dirty="0">
                <a:solidFill>
                  <a:srgbClr val="ABABAB"/>
                </a:solidFill>
                <a:uFill>
                  <a:solidFill>
                    <a:srgbClr val="000000"/>
                  </a:solidFill>
                </a:uFill>
                <a:latin typeface="Calibri" panose="020F0502020204030204" pitchFamily="34" charset="0"/>
              </a:rPr>
              <a:t>Длина волны выхода: 810 </a:t>
            </a:r>
            <a:r>
              <a:rPr lang="ru-RU" sz="800" dirty="0" err="1">
                <a:solidFill>
                  <a:srgbClr val="ABABAB"/>
                </a:solidFill>
                <a:uFill>
                  <a:solidFill>
                    <a:srgbClr val="000000"/>
                  </a:solidFill>
                </a:uFill>
                <a:latin typeface="Calibri" panose="020F0502020204030204" pitchFamily="34" charset="0"/>
              </a:rPr>
              <a:t>нм</a:t>
            </a:r>
            <a:endParaRPr lang="ru-RU" sz="800" dirty="0">
              <a:solidFill>
                <a:srgbClr val="ABABAB"/>
              </a:solidFill>
              <a:uFill>
                <a:solidFill>
                  <a:srgbClr val="000000"/>
                </a:solidFill>
              </a:uFill>
              <a:latin typeface="Calibri" panose="020F0502020204030204" pitchFamily="34" charset="0"/>
            </a:endParaRPr>
          </a:p>
          <a:p>
            <a:pPr lvl="0" algn="just"/>
            <a:r>
              <a:rPr lang="ru-RU" sz="800" dirty="0">
                <a:solidFill>
                  <a:srgbClr val="ABABAB"/>
                </a:solidFill>
                <a:uFill>
                  <a:solidFill>
                    <a:srgbClr val="000000"/>
                  </a:solidFill>
                </a:uFill>
                <a:latin typeface="Calibri" panose="020F0502020204030204" pitchFamily="34" charset="0"/>
              </a:rPr>
              <a:t>ВЫХОД </a:t>
            </a:r>
            <a:r>
              <a:rPr lang="ru-RU" sz="800" dirty="0" smtClean="0">
                <a:solidFill>
                  <a:srgbClr val="ABABAB"/>
                </a:solidFill>
                <a:uFill>
                  <a:solidFill>
                    <a:srgbClr val="000000"/>
                  </a:solidFill>
                </a:uFill>
                <a:latin typeface="Calibri" panose="020F0502020204030204" pitchFamily="34" charset="0"/>
              </a:rPr>
              <a:t>: </a:t>
            </a:r>
            <a:r>
              <a:rPr lang="ru-RU" sz="800" dirty="0">
                <a:solidFill>
                  <a:srgbClr val="ABABAB"/>
                </a:solidFill>
                <a:uFill>
                  <a:solidFill>
                    <a:srgbClr val="000000"/>
                  </a:solidFill>
                </a:uFill>
                <a:latin typeface="Calibri" panose="020F0502020204030204" pitchFamily="34" charset="0"/>
              </a:rPr>
              <a:t>7-22 Дж / см2</a:t>
            </a:r>
          </a:p>
          <a:p>
            <a:pPr lvl="0" algn="just"/>
            <a:r>
              <a:rPr lang="ru-RU" sz="800" dirty="0">
                <a:solidFill>
                  <a:srgbClr val="ABABAB"/>
                </a:solidFill>
                <a:uFill>
                  <a:solidFill>
                    <a:srgbClr val="000000"/>
                  </a:solidFill>
                </a:uFill>
                <a:latin typeface="Calibri" panose="020F0502020204030204" pitchFamily="34" charset="0"/>
              </a:rPr>
              <a:t>Зарядное устройство </a:t>
            </a:r>
            <a:r>
              <a:rPr lang="ru-RU" sz="800" dirty="0" smtClean="0">
                <a:solidFill>
                  <a:srgbClr val="ABABAB"/>
                </a:solidFill>
                <a:uFill>
                  <a:solidFill>
                    <a:srgbClr val="000000"/>
                  </a:solidFill>
                </a:uFill>
                <a:latin typeface="Calibri" panose="020F0502020204030204" pitchFamily="34" charset="0"/>
              </a:rPr>
              <a:t>ВХОД:</a:t>
            </a:r>
            <a:endParaRPr lang="ru-RU" sz="800" dirty="0">
              <a:solidFill>
                <a:srgbClr val="ABABAB"/>
              </a:solidFill>
              <a:uFill>
                <a:solidFill>
                  <a:srgbClr val="000000"/>
                </a:solidFill>
              </a:uFill>
              <a:latin typeface="Calibri" panose="020F0502020204030204" pitchFamily="34" charset="0"/>
            </a:endParaRPr>
          </a:p>
          <a:p>
            <a:pPr lvl="0" algn="just"/>
            <a:r>
              <a:rPr lang="ru-RU" sz="800" dirty="0">
                <a:solidFill>
                  <a:srgbClr val="ABABAB"/>
                </a:solidFill>
                <a:uFill>
                  <a:solidFill>
                    <a:srgbClr val="000000"/>
                  </a:solidFill>
                </a:uFill>
                <a:latin typeface="Calibri" panose="020F0502020204030204" pitchFamily="34" charset="0"/>
              </a:rPr>
              <a:t>100-240 В ~, 50-60 Гц, 37 ВА</a:t>
            </a:r>
          </a:p>
          <a:p>
            <a:pPr lvl="0" algn="just"/>
            <a:r>
              <a:rPr lang="ru-RU" sz="800" dirty="0" smtClean="0">
                <a:solidFill>
                  <a:srgbClr val="ABABAB"/>
                </a:solidFill>
                <a:uFill>
                  <a:solidFill>
                    <a:srgbClr val="000000"/>
                  </a:solidFill>
                </a:uFill>
                <a:latin typeface="Calibri" panose="020F0502020204030204" pitchFamily="34" charset="0"/>
              </a:rPr>
              <a:t>Зарядное устройство ВЫХОД</a:t>
            </a:r>
            <a:r>
              <a:rPr lang="ru-RU" sz="800" dirty="0">
                <a:solidFill>
                  <a:srgbClr val="ABABAB"/>
                </a:solidFill>
                <a:uFill>
                  <a:solidFill>
                    <a:srgbClr val="000000"/>
                  </a:solidFill>
                </a:uFill>
                <a:latin typeface="Calibri" panose="020F0502020204030204" pitchFamily="34" charset="0"/>
              </a:rPr>
              <a:t>:</a:t>
            </a:r>
          </a:p>
          <a:p>
            <a:pPr lvl="0" algn="just"/>
            <a:r>
              <a:rPr lang="ru-RU" sz="800" dirty="0">
                <a:solidFill>
                  <a:srgbClr val="ABABAB"/>
                </a:solidFill>
                <a:uFill>
                  <a:solidFill>
                    <a:srgbClr val="000000"/>
                  </a:solidFill>
                </a:uFill>
                <a:latin typeface="Calibri" panose="020F0502020204030204" pitchFamily="34" charset="0"/>
              </a:rPr>
              <a:t>5,0 В постоянного тока, 3,0 А / 2,3 А</a:t>
            </a:r>
          </a:p>
          <a:p>
            <a:pPr lvl="0" algn="just"/>
            <a:r>
              <a:rPr lang="ru-RU" sz="800" dirty="0" smtClean="0">
                <a:solidFill>
                  <a:srgbClr val="ABABAB"/>
                </a:solidFill>
                <a:uFill>
                  <a:solidFill>
                    <a:srgbClr val="000000"/>
                  </a:solidFill>
                </a:uFill>
                <a:latin typeface="Calibri" panose="020F0502020204030204" pitchFamily="34" charset="0"/>
              </a:rPr>
              <a:t>ОЖИДАЕМЫЙ </a:t>
            </a:r>
            <a:r>
              <a:rPr lang="ru-RU" sz="800" dirty="0">
                <a:solidFill>
                  <a:srgbClr val="ABABAB"/>
                </a:solidFill>
                <a:uFill>
                  <a:solidFill>
                    <a:srgbClr val="000000"/>
                  </a:solidFill>
                </a:uFill>
                <a:latin typeface="Calibri" panose="020F0502020204030204" pitchFamily="34" charset="0"/>
              </a:rPr>
              <a:t>Срок службы: 3 года </a:t>
            </a:r>
            <a:r>
              <a:rPr lang="ru-RU" sz="800" dirty="0" smtClean="0">
                <a:solidFill>
                  <a:srgbClr val="ABABAB"/>
                </a:solidFill>
                <a:uFill>
                  <a:solidFill>
                    <a:srgbClr val="000000"/>
                  </a:solidFill>
                </a:uFill>
                <a:latin typeface="Calibri" panose="020F0502020204030204" pitchFamily="34" charset="0"/>
              </a:rPr>
              <a:t>минимум</a:t>
            </a:r>
          </a:p>
          <a:p>
            <a:pPr lvl="0" algn="just"/>
            <a:endParaRPr lang="ru-RU" sz="800" dirty="0">
              <a:solidFill>
                <a:srgbClr val="ABABAB"/>
              </a:solidFill>
              <a:uFill>
                <a:solidFill>
                  <a:srgbClr val="000000"/>
                </a:solidFill>
              </a:uFill>
              <a:latin typeface="Calibri" panose="020F0502020204030204" pitchFamily="34" charset="0"/>
            </a:endParaRPr>
          </a:p>
          <a:p>
            <a:pPr lvl="0" algn="just"/>
            <a:r>
              <a:rPr lang="ru-RU" sz="800" dirty="0" smtClean="0">
                <a:solidFill>
                  <a:srgbClr val="ABABAB"/>
                </a:solidFill>
                <a:uFill>
                  <a:solidFill>
                    <a:srgbClr val="000000"/>
                  </a:solidFill>
                </a:uFill>
                <a:latin typeface="Calibri" panose="020F0502020204030204" pitchFamily="34" charset="0"/>
              </a:rPr>
              <a:t>ФИЗИЧЕСКИЕ </a:t>
            </a:r>
            <a:r>
              <a:rPr lang="ru-RU" sz="800" dirty="0">
                <a:solidFill>
                  <a:srgbClr val="ABABAB"/>
                </a:solidFill>
                <a:uFill>
                  <a:solidFill>
                    <a:srgbClr val="000000"/>
                  </a:solidFill>
                </a:uFill>
                <a:latin typeface="Calibri" panose="020F0502020204030204" pitchFamily="34" charset="0"/>
              </a:rPr>
              <a:t>РАБОЧАЯ ТЕМПЕРАТУРА:</a:t>
            </a:r>
          </a:p>
          <a:p>
            <a:pPr lvl="0" algn="just"/>
            <a:r>
              <a:rPr lang="ru-RU" sz="800" dirty="0">
                <a:solidFill>
                  <a:srgbClr val="ABABAB"/>
                </a:solidFill>
                <a:uFill>
                  <a:solidFill>
                    <a:srgbClr val="000000"/>
                  </a:solidFill>
                </a:uFill>
                <a:latin typeface="Calibri" panose="020F0502020204030204" pitchFamily="34" charset="0"/>
              </a:rPr>
              <a:t>5 ° С до 30 ° С</a:t>
            </a:r>
          </a:p>
          <a:p>
            <a:pPr lvl="0" algn="just"/>
            <a:r>
              <a:rPr lang="ru-RU" sz="800" dirty="0">
                <a:solidFill>
                  <a:srgbClr val="ABABAB"/>
                </a:solidFill>
                <a:uFill>
                  <a:solidFill>
                    <a:srgbClr val="000000"/>
                  </a:solidFill>
                </a:uFill>
                <a:latin typeface="Calibri" panose="020F0502020204030204" pitchFamily="34" charset="0"/>
              </a:rPr>
              <a:t>Относительная влажность хранения:</a:t>
            </a:r>
          </a:p>
          <a:p>
            <a:pPr lvl="0" algn="just"/>
            <a:r>
              <a:rPr lang="ru-RU" sz="800" dirty="0">
                <a:solidFill>
                  <a:srgbClr val="ABABAB"/>
                </a:solidFill>
                <a:uFill>
                  <a:solidFill>
                    <a:srgbClr val="000000"/>
                  </a:solidFill>
                </a:uFill>
                <a:latin typeface="Calibri" panose="020F0502020204030204" pitchFamily="34" charset="0"/>
              </a:rPr>
              <a:t>Без конденсации 15-85%</a:t>
            </a:r>
          </a:p>
          <a:p>
            <a:pPr lvl="0" algn="just"/>
            <a:r>
              <a:rPr lang="ru-RU" sz="800" dirty="0">
                <a:solidFill>
                  <a:srgbClr val="ABABAB"/>
                </a:solidFill>
                <a:uFill>
                  <a:solidFill>
                    <a:srgbClr val="000000"/>
                  </a:solidFill>
                </a:uFill>
                <a:latin typeface="Calibri" panose="020F0502020204030204" pitchFamily="34" charset="0"/>
              </a:rPr>
              <a:t>Атмосферное давление:</a:t>
            </a:r>
          </a:p>
          <a:p>
            <a:pPr lvl="0" algn="just"/>
            <a:r>
              <a:rPr lang="ru-RU" sz="800" dirty="0">
                <a:solidFill>
                  <a:srgbClr val="ABABAB"/>
                </a:solidFill>
                <a:uFill>
                  <a:solidFill>
                    <a:srgbClr val="000000"/>
                  </a:solidFill>
                </a:uFill>
                <a:latin typeface="Calibri" panose="020F0502020204030204" pitchFamily="34" charset="0"/>
              </a:rPr>
              <a:t>700 </a:t>
            </a:r>
            <a:r>
              <a:rPr lang="ru-RU" sz="800" dirty="0" err="1">
                <a:solidFill>
                  <a:srgbClr val="ABABAB"/>
                </a:solidFill>
                <a:uFill>
                  <a:solidFill>
                    <a:srgbClr val="000000"/>
                  </a:solidFill>
                </a:uFill>
                <a:latin typeface="Calibri" panose="020F0502020204030204" pitchFamily="34" charset="0"/>
              </a:rPr>
              <a:t>гПа</a:t>
            </a:r>
            <a:r>
              <a:rPr lang="ru-RU" sz="800" dirty="0">
                <a:solidFill>
                  <a:srgbClr val="ABABAB"/>
                </a:solidFill>
                <a:uFill>
                  <a:solidFill>
                    <a:srgbClr val="000000"/>
                  </a:solidFill>
                </a:uFill>
                <a:latin typeface="Calibri" panose="020F0502020204030204" pitchFamily="34" charset="0"/>
              </a:rPr>
              <a:t> до 1060 </a:t>
            </a:r>
            <a:r>
              <a:rPr lang="ru-RU" sz="800" dirty="0" err="1" smtClean="0">
                <a:solidFill>
                  <a:srgbClr val="ABABAB"/>
                </a:solidFill>
                <a:uFill>
                  <a:solidFill>
                    <a:srgbClr val="000000"/>
                  </a:solidFill>
                </a:uFill>
                <a:latin typeface="Calibri" panose="020F0502020204030204" pitchFamily="34" charset="0"/>
              </a:rPr>
              <a:t>гПа</a:t>
            </a:r>
            <a:endParaRPr lang="ru-RU" sz="800" dirty="0" smtClean="0">
              <a:solidFill>
                <a:srgbClr val="ABABAB"/>
              </a:solidFill>
              <a:uFill>
                <a:solidFill>
                  <a:srgbClr val="000000"/>
                </a:solidFill>
              </a:uFill>
              <a:latin typeface="Calibri" panose="020F0502020204030204" pitchFamily="34" charset="0"/>
            </a:endParaRPr>
          </a:p>
          <a:p>
            <a:pPr lvl="0" algn="just"/>
            <a:endParaRPr lang="ru-RU" sz="800" dirty="0">
              <a:solidFill>
                <a:srgbClr val="ABABAB"/>
              </a:solidFill>
              <a:uFill>
                <a:solidFill>
                  <a:srgbClr val="000000"/>
                </a:solidFill>
              </a:uFill>
              <a:latin typeface="Calibri" panose="020F0502020204030204" pitchFamily="34" charset="0"/>
            </a:endParaRPr>
          </a:p>
          <a:p>
            <a:pPr lvl="0" algn="just"/>
            <a:r>
              <a:rPr lang="ru-RU" sz="800" dirty="0" smtClean="0">
                <a:solidFill>
                  <a:srgbClr val="ABABAB"/>
                </a:solidFill>
                <a:uFill>
                  <a:solidFill>
                    <a:srgbClr val="000000"/>
                  </a:solidFill>
                </a:uFill>
                <a:latin typeface="Calibri" panose="020F0502020204030204" pitchFamily="34" charset="0"/>
              </a:rPr>
              <a:t>ТРАНСПОРТИРОВКА И ХРАНЕНИЕ </a:t>
            </a:r>
          </a:p>
          <a:p>
            <a:pPr lvl="0" algn="just"/>
            <a:endParaRPr lang="ru-RU" sz="800" dirty="0">
              <a:solidFill>
                <a:srgbClr val="ABABAB"/>
              </a:solidFill>
              <a:uFill>
                <a:solidFill>
                  <a:srgbClr val="000000"/>
                </a:solidFill>
              </a:uFill>
              <a:latin typeface="Calibri" panose="020F0502020204030204" pitchFamily="34" charset="0"/>
            </a:endParaRPr>
          </a:p>
          <a:p>
            <a:pPr lvl="0" algn="just"/>
            <a:r>
              <a:rPr lang="ru-RU" sz="800" dirty="0" smtClean="0">
                <a:solidFill>
                  <a:srgbClr val="ABABAB"/>
                </a:solidFill>
                <a:uFill>
                  <a:solidFill>
                    <a:srgbClr val="000000"/>
                  </a:solidFill>
                </a:uFill>
                <a:latin typeface="Calibri" panose="020F0502020204030204" pitchFamily="34" charset="0"/>
              </a:rPr>
              <a:t>ТЕМПЕРАТУРА</a:t>
            </a:r>
            <a:r>
              <a:rPr lang="ru-RU" sz="800" dirty="0">
                <a:solidFill>
                  <a:srgbClr val="ABABAB"/>
                </a:solidFill>
                <a:uFill>
                  <a:solidFill>
                    <a:srgbClr val="000000"/>
                  </a:solidFill>
                </a:uFill>
                <a:latin typeface="Calibri" panose="020F0502020204030204" pitchFamily="34" charset="0"/>
              </a:rPr>
              <a:t>:</a:t>
            </a:r>
          </a:p>
          <a:p>
            <a:pPr lvl="0" algn="just"/>
            <a:r>
              <a:rPr lang="ru-RU" sz="800" dirty="0">
                <a:solidFill>
                  <a:srgbClr val="ABABAB"/>
                </a:solidFill>
                <a:uFill>
                  <a:solidFill>
                    <a:srgbClr val="000000"/>
                  </a:solidFill>
                </a:uFill>
                <a:latin typeface="Calibri" panose="020F0502020204030204" pitchFamily="34" charset="0"/>
              </a:rPr>
              <a:t>От -20 ° C до 50 ° C</a:t>
            </a:r>
          </a:p>
          <a:p>
            <a:pPr lvl="0" algn="just"/>
            <a:r>
              <a:rPr lang="ru-RU" sz="800" dirty="0" smtClean="0">
                <a:solidFill>
                  <a:srgbClr val="ABABAB"/>
                </a:solidFill>
                <a:uFill>
                  <a:solidFill>
                    <a:srgbClr val="000000"/>
                  </a:solidFill>
                </a:uFill>
                <a:latin typeface="Calibri" panose="020F0502020204030204" pitchFamily="34" charset="0"/>
              </a:rPr>
              <a:t>ТРАНСПОРТИРОВКА ПРИ ОТНОСИТЕЛЬНОЙ </a:t>
            </a:r>
            <a:r>
              <a:rPr lang="ru-RU" sz="800" dirty="0">
                <a:solidFill>
                  <a:srgbClr val="ABABAB"/>
                </a:solidFill>
                <a:uFill>
                  <a:solidFill>
                    <a:srgbClr val="000000"/>
                  </a:solidFill>
                </a:uFill>
                <a:latin typeface="Calibri" panose="020F0502020204030204" pitchFamily="34" charset="0"/>
              </a:rPr>
              <a:t>ВЛАЖНОСТИ</a:t>
            </a:r>
            <a:r>
              <a:rPr lang="ru-RU" sz="800" dirty="0" smtClean="0">
                <a:solidFill>
                  <a:srgbClr val="ABABAB"/>
                </a:solidFill>
                <a:uFill>
                  <a:solidFill>
                    <a:srgbClr val="000000"/>
                  </a:solidFill>
                </a:uFill>
                <a:latin typeface="Calibri" panose="020F0502020204030204" pitchFamily="34" charset="0"/>
              </a:rPr>
              <a:t>:</a:t>
            </a:r>
          </a:p>
          <a:p>
            <a:pPr lvl="0" algn="just"/>
            <a:r>
              <a:rPr lang="ru-RU" sz="800" dirty="0" smtClean="0">
                <a:solidFill>
                  <a:srgbClr val="ABABAB"/>
                </a:solidFill>
                <a:uFill>
                  <a:solidFill>
                    <a:srgbClr val="000000"/>
                  </a:solidFill>
                </a:uFill>
                <a:latin typeface="Calibri" panose="020F0502020204030204" pitchFamily="34" charset="0"/>
              </a:rPr>
              <a:t>Без </a:t>
            </a:r>
            <a:r>
              <a:rPr lang="ru-RU" sz="800" dirty="0">
                <a:solidFill>
                  <a:srgbClr val="ABABAB"/>
                </a:solidFill>
                <a:uFill>
                  <a:solidFill>
                    <a:srgbClr val="000000"/>
                  </a:solidFill>
                </a:uFill>
                <a:latin typeface="Calibri" panose="020F0502020204030204" pitchFamily="34" charset="0"/>
              </a:rPr>
              <a:t>конденсации 0-93</a:t>
            </a:r>
            <a:r>
              <a:rPr lang="ru-RU" sz="800" dirty="0" smtClean="0">
                <a:solidFill>
                  <a:srgbClr val="ABABAB"/>
                </a:solidFill>
                <a:uFill>
                  <a:solidFill>
                    <a:srgbClr val="000000"/>
                  </a:solidFill>
                </a:uFill>
                <a:latin typeface="Calibri" panose="020F0502020204030204" pitchFamily="34" charset="0"/>
              </a:rPr>
              <a:t>%</a:t>
            </a:r>
          </a:p>
          <a:p>
            <a:pPr lvl="0" algn="just"/>
            <a:endParaRPr lang="ru-RU" sz="800" dirty="0">
              <a:solidFill>
                <a:srgbClr val="ABABAB"/>
              </a:solidFill>
              <a:uFill>
                <a:solidFill>
                  <a:srgbClr val="000000"/>
                </a:solidFill>
              </a:uFill>
              <a:latin typeface="Calibri" panose="020F0502020204030204" pitchFamily="34" charset="0"/>
            </a:endParaRPr>
          </a:p>
          <a:p>
            <a:pPr lvl="0" algn="just"/>
            <a:r>
              <a:rPr lang="ru-RU" sz="800" dirty="0">
                <a:solidFill>
                  <a:srgbClr val="ABABAB"/>
                </a:solidFill>
                <a:uFill>
                  <a:solidFill>
                    <a:srgbClr val="000000"/>
                  </a:solidFill>
                </a:uFill>
                <a:latin typeface="Calibri" panose="020F0502020204030204" pitchFamily="34" charset="0"/>
              </a:rPr>
              <a:t>ВНИМАНИЕ!</a:t>
            </a:r>
          </a:p>
          <a:p>
            <a:pPr lvl="0" algn="just"/>
            <a:r>
              <a:rPr lang="ru-RU" sz="800" dirty="0">
                <a:solidFill>
                  <a:srgbClr val="ABABAB"/>
                </a:solidFill>
                <a:uFill>
                  <a:solidFill>
                    <a:srgbClr val="000000"/>
                  </a:solidFill>
                </a:uFill>
                <a:latin typeface="Calibri" panose="020F0502020204030204" pitchFamily="34" charset="0"/>
              </a:rPr>
              <a:t>ДАННОЕ УСТРОЙСТВО НЕ ЯВЛЯЕТСЯ ТОВАРОМ МЕДИЦИНСКОГО НАЗНАЧЕНИЯ!</a:t>
            </a:r>
          </a:p>
          <a:p>
            <a:pPr lvl="0" algn="just"/>
            <a:r>
              <a:rPr lang="ru-RU" sz="800" dirty="0">
                <a:solidFill>
                  <a:srgbClr val="ABABAB"/>
                </a:solidFill>
                <a:uFill>
                  <a:solidFill>
                    <a:srgbClr val="000000"/>
                  </a:solidFill>
                </a:uFill>
                <a:latin typeface="Calibri" panose="020F0502020204030204" pitchFamily="34" charset="0"/>
              </a:rPr>
              <a:t>Товар сертифицирован </a:t>
            </a:r>
            <a:r>
              <a:rPr lang="ru-RU" sz="800">
                <a:solidFill>
                  <a:srgbClr val="ABABAB"/>
                </a:solidFill>
                <a:uFill>
                  <a:solidFill>
                    <a:srgbClr val="000000"/>
                  </a:solidFill>
                </a:uFill>
                <a:latin typeface="Calibri" panose="020F0502020204030204" pitchFamily="34" charset="0"/>
              </a:rPr>
              <a:t>по </a:t>
            </a:r>
            <a:endParaRPr lang="ru-RU" sz="800" smtClean="0">
              <a:solidFill>
                <a:srgbClr val="ABABAB"/>
              </a:solidFill>
              <a:uFill>
                <a:solidFill>
                  <a:srgbClr val="000000"/>
                </a:solidFill>
              </a:uFill>
              <a:latin typeface="Calibri" panose="020F0502020204030204" pitchFamily="34" charset="0"/>
            </a:endParaRPr>
          </a:p>
          <a:p>
            <a:pPr lvl="0" algn="just"/>
            <a:r>
              <a:rPr lang="ru-RU" sz="800" smtClean="0">
                <a:solidFill>
                  <a:srgbClr val="ABABAB"/>
                </a:solidFill>
                <a:uFill>
                  <a:solidFill>
                    <a:srgbClr val="000000"/>
                  </a:solidFill>
                </a:uFill>
                <a:latin typeface="Calibri" panose="020F0502020204030204" pitchFamily="34" charset="0"/>
              </a:rPr>
              <a:t>ТР </a:t>
            </a:r>
            <a:r>
              <a:rPr lang="ru-RU" sz="800" dirty="0">
                <a:solidFill>
                  <a:srgbClr val="ABABAB"/>
                </a:solidFill>
                <a:uFill>
                  <a:solidFill>
                    <a:srgbClr val="000000"/>
                  </a:solidFill>
                </a:uFill>
                <a:latin typeface="Calibri" panose="020F0502020204030204" pitchFamily="34" charset="0"/>
              </a:rPr>
              <a:t>ТС 004/2011, ТР ТС 020/2011</a:t>
            </a:r>
          </a:p>
          <a:p>
            <a:pPr lvl="0" algn="just"/>
            <a:endParaRPr lang="ru-RU" sz="800" dirty="0">
              <a:solidFill>
                <a:srgbClr val="ABABAB"/>
              </a:solidFill>
              <a:uFill>
                <a:solidFill>
                  <a:srgbClr val="000000"/>
                </a:solidFill>
              </a:uFill>
              <a:latin typeface="Calibri" panose="020F0502020204030204" pitchFamily="34" charset="0"/>
            </a:endParaRPr>
          </a:p>
        </p:txBody>
      </p:sp>
      <p:pic>
        <p:nvPicPr>
          <p:cNvPr id="3" name="Рисунок 2"/>
          <p:cNvPicPr>
            <a:picLocks noChangeAspect="1"/>
          </p:cNvPicPr>
          <p:nvPr/>
        </p:nvPicPr>
        <p:blipFill>
          <a:blip r:embed="rId2"/>
          <a:stretch>
            <a:fillRect/>
          </a:stretch>
        </p:blipFill>
        <p:spPr>
          <a:xfrm>
            <a:off x="2984565" y="4034878"/>
            <a:ext cx="268247" cy="292633"/>
          </a:xfrm>
          <a:prstGeom prst="rect">
            <a:avLst/>
          </a:prstGeom>
        </p:spPr>
      </p:pic>
    </p:spTree>
    <p:extLst>
      <p:ext uri="{BB962C8B-B14F-4D97-AF65-F5344CB8AC3E}">
        <p14:creationId xmlns:p14="http://schemas.microsoft.com/office/powerpoint/2010/main" val="2504675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24773"/>
          <p:cNvSpPr/>
          <p:nvPr/>
        </p:nvSpPr>
        <p:spPr>
          <a:xfrm>
            <a:off x="0" y="0"/>
            <a:ext cx="4859338" cy="4859338"/>
          </a:xfrm>
          <a:custGeom>
            <a:avLst/>
            <a:gdLst/>
            <a:ahLst/>
            <a:cxnLst/>
            <a:rect l="0" t="0" r="0" b="0"/>
            <a:pathLst>
              <a:path w="4449598" h="4457700">
                <a:moveTo>
                  <a:pt x="0" y="0"/>
                </a:moveTo>
                <a:lnTo>
                  <a:pt x="4449598" y="0"/>
                </a:lnTo>
                <a:lnTo>
                  <a:pt x="4449598" y="4457700"/>
                </a:lnTo>
                <a:lnTo>
                  <a:pt x="0" y="4457700"/>
                </a:lnTo>
                <a:lnTo>
                  <a:pt x="0" y="0"/>
                </a:lnTo>
              </a:path>
            </a:pathLst>
          </a:custGeom>
          <a:ln w="0" cap="flat">
            <a:miter lim="127000"/>
          </a:ln>
        </p:spPr>
        <p:style>
          <a:lnRef idx="0">
            <a:srgbClr val="000000">
              <a:alpha val="0"/>
            </a:srgbClr>
          </a:lnRef>
          <a:fillRef idx="1">
            <a:srgbClr val="5F9A77"/>
          </a:fillRef>
          <a:effectRef idx="0">
            <a:scrgbClr r="0" g="0" b="0"/>
          </a:effectRef>
          <a:fontRef idx="none"/>
        </p:style>
        <p:txBody>
          <a:bodyPr/>
          <a:lstStyle/>
          <a:p>
            <a:endParaRPr lang="ru-RU"/>
          </a:p>
        </p:txBody>
      </p:sp>
    </p:spTree>
    <p:extLst>
      <p:ext uri="{BB962C8B-B14F-4D97-AF65-F5344CB8AC3E}">
        <p14:creationId xmlns:p14="http://schemas.microsoft.com/office/powerpoint/2010/main" val="38531395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nvPr>
        </p:nvGraphicFramePr>
        <p:xfrm>
          <a:off x="242312" y="120396"/>
          <a:ext cx="4394082" cy="4511040"/>
        </p:xfrm>
        <a:graphic>
          <a:graphicData uri="http://schemas.openxmlformats.org/drawingml/2006/table">
            <a:tbl>
              <a:tblPr firstRow="1" firstCol="1" bandRow="1"/>
              <a:tblGrid>
                <a:gridCol w="2240192"/>
                <a:gridCol w="2153890"/>
              </a:tblGrid>
              <a:tr h="4297057">
                <a:tc>
                  <a:txBody>
                    <a:bodyPr/>
                    <a:lstStyle/>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ctr">
                        <a:spcAft>
                          <a:spcPts val="0"/>
                        </a:spcAft>
                      </a:pPr>
                      <a:r>
                        <a:rPr lang="ru-RU" sz="800" b="1" dirty="0">
                          <a:solidFill>
                            <a:schemeClr val="bg1">
                              <a:lumMod val="50000"/>
                            </a:schemeClr>
                          </a:solidFill>
                          <a:effectLst/>
                          <a:latin typeface="+mn-lt"/>
                          <a:ea typeface="SimSun" panose="02010600030101010101" pitchFamily="2" charset="-122"/>
                          <a:cs typeface="Times New Roman" panose="02020603050405020304" pitchFamily="18" charset="0"/>
                        </a:rPr>
                        <a:t>Условия гарантии</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В </a:t>
                      </a: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случае обнаружения неисправности в период Гарантийного срока данное изделие подлежит обмену торговым предприятием, продавшим данное </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изделие.</a:t>
                      </a:r>
                      <a:endParaRPr lang="ru-RU" sz="800" dirty="0" smtClean="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endParaRPr lang="ru-RU" sz="800" dirty="0" smtClean="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   Гарантийная </a:t>
                      </a: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замена производится при наличии заполненного данного гарантийного талона и при условии соблюдения правил эксплуатации, описанных в руководстве </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пользователя.</a:t>
                      </a:r>
                      <a:endParaRPr lang="ru-RU" sz="800" dirty="0" smtClean="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endParaRPr lang="ru-RU" sz="800" dirty="0" smtClean="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   Гарантия </a:t>
                      </a: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на изделие не распространяется в случаях:</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marL="228600"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механических повреждений;</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marL="228600"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вскрытия пломб на </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изделии;</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marL="228600"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выхода из строя изделия из-за попадания внутрь его инородных предметов и жидкостей, насекомых и т.п</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a:t>
                      </a:r>
                      <a:r>
                        <a:rPr lang="ru-RU" sz="800" baseline="0" dirty="0">
                          <a:solidFill>
                            <a:schemeClr val="bg1">
                              <a:lumMod val="50000"/>
                            </a:schemeClr>
                          </a:solidFill>
                          <a:effectLst/>
                          <a:latin typeface="+mn-lt"/>
                          <a:ea typeface="PMingLiU" panose="02020500000000000000" pitchFamily="18" charset="-120"/>
                          <a:cs typeface="Times New Roman" panose="02020603050405020304" pitchFamily="18" charset="0"/>
                        </a:rPr>
                        <a:t> </a:t>
                      </a:r>
                      <a:endParaRPr lang="ru-RU" sz="800" baseline="0" dirty="0" smtClean="0">
                        <a:solidFill>
                          <a:schemeClr val="bg1">
                            <a:lumMod val="50000"/>
                          </a:schemeClr>
                        </a:solidFill>
                        <a:effectLst/>
                        <a:latin typeface="+mn-lt"/>
                        <a:ea typeface="PMingLiU" panose="02020500000000000000" pitchFamily="18" charset="-120"/>
                        <a:cs typeface="Times New Roman" panose="02020603050405020304" pitchFamily="18" charset="0"/>
                      </a:endParaRPr>
                    </a:p>
                    <a:p>
                      <a:pPr marL="228600" algn="just">
                        <a:spcAft>
                          <a:spcPts val="0"/>
                        </a:spcAft>
                      </a:pPr>
                      <a:r>
                        <a:rPr lang="ru-RU" sz="800" baseline="0" dirty="0" smtClean="0">
                          <a:solidFill>
                            <a:schemeClr val="bg1">
                              <a:lumMod val="50000"/>
                            </a:schemeClr>
                          </a:solidFill>
                          <a:effectLst/>
                          <a:latin typeface="+mn-lt"/>
                          <a:ea typeface="PMingLiU" panose="02020500000000000000" pitchFamily="18" charset="-120"/>
                          <a:cs typeface="Times New Roman" panose="02020603050405020304" pitchFamily="18" charset="0"/>
                        </a:rPr>
                        <a:t>- </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использования </a:t>
                      </a: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изделия в условиях и режимах, отличающихся от </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бытовых.</a:t>
                      </a:r>
                      <a:endParaRPr lang="ru-RU" sz="800" dirty="0" smtClean="0">
                        <a:solidFill>
                          <a:schemeClr val="bg1">
                            <a:lumMod val="50000"/>
                          </a:schemeClr>
                        </a:solidFill>
                        <a:effectLst/>
                        <a:latin typeface="+mn-lt"/>
                        <a:ea typeface="PMingLiU" panose="02020500000000000000" pitchFamily="18" charset="-120"/>
                        <a:cs typeface="Times New Roman" panose="02020603050405020304" pitchFamily="18" charset="0"/>
                      </a:endParaRPr>
                    </a:p>
                    <a:p>
                      <a:pPr marL="228600" indent="0" algn="just">
                        <a:spcAft>
                          <a:spcPts val="0"/>
                        </a:spcAft>
                        <a:buFontTx/>
                        <a:buNone/>
                      </a:pPr>
                      <a:endParaRPr lang="ru-RU" sz="800" dirty="0" smtClean="0">
                        <a:solidFill>
                          <a:schemeClr val="bg1">
                            <a:lumMod val="50000"/>
                          </a:schemeClr>
                        </a:solidFill>
                        <a:effectLst/>
                        <a:latin typeface="+mn-lt"/>
                        <a:ea typeface="PMingLiU" panose="02020500000000000000" pitchFamily="18" charset="-120"/>
                        <a:cs typeface="Times New Roman" panose="02020603050405020304" pitchFamily="18" charset="0"/>
                      </a:endParaRPr>
                    </a:p>
                    <a:p>
                      <a:pPr marL="228600" indent="0" algn="just">
                        <a:spcAft>
                          <a:spcPts val="0"/>
                        </a:spcAft>
                        <a:buFontTx/>
                        <a:buNone/>
                      </a:pP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Гарантия </a:t>
                      </a: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не </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распространяется на  </a:t>
                      </a: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аксессуары и комплектующие (сменные картриджи и т.п</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a:t>
                      </a:r>
                      <a:r>
                        <a:rPr lang="ru-RU" sz="800" baseline="0" dirty="0" smtClean="0">
                          <a:solidFill>
                            <a:schemeClr val="bg1">
                              <a:lumMod val="50000"/>
                            </a:schemeClr>
                          </a:solidFill>
                          <a:effectLst/>
                          <a:latin typeface="+mn-lt"/>
                          <a:ea typeface="PMingLiU" panose="02020500000000000000" pitchFamily="18" charset="-120"/>
                          <a:cs typeface="Times New Roman" panose="02020603050405020304" pitchFamily="18" charset="0"/>
                        </a:rPr>
                        <a:t> </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Гарантия </a:t>
                      </a: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также теряет силу, </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если   в  </a:t>
                      </a: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гарантийный период ремонт не исправного изделия производился не </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    уполномоченными </a:t>
                      </a: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на то лицами.</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marL="90170" indent="-90170" algn="just">
                        <a:spcAft>
                          <a:spcPts val="0"/>
                        </a:spcAft>
                        <a:tabLst>
                          <a:tab pos="180340" algn="l"/>
                          <a:tab pos="346075" algn="l"/>
                        </a:tabLst>
                      </a:pP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   Гарантийный </a:t>
                      </a: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срок – 1 год.</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   Срок </a:t>
                      </a: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службы – 3 года</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a:t>
                      </a:r>
                    </a:p>
                    <a:p>
                      <a:pPr algn="just">
                        <a:spcAft>
                          <a:spcPts val="0"/>
                        </a:spcAft>
                      </a:pPr>
                      <a:endPar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endParaRPr>
                    </a:p>
                    <a:p>
                      <a:pPr algn="just">
                        <a:spcAft>
                          <a:spcPts val="0"/>
                        </a:spcAft>
                      </a:pPr>
                      <a:endPar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endParaRPr>
                    </a:p>
                    <a:p>
                      <a:pPr algn="just">
                        <a:spcAft>
                          <a:spcPts val="0"/>
                        </a:spcAft>
                      </a:pP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Дата</a:t>
                      </a:r>
                      <a:r>
                        <a:rPr lang="ru-RU" sz="800" baseline="0" dirty="0" smtClean="0">
                          <a:solidFill>
                            <a:schemeClr val="bg1">
                              <a:lumMod val="50000"/>
                            </a:schemeClr>
                          </a:solidFill>
                          <a:effectLst/>
                          <a:latin typeface="+mn-lt"/>
                          <a:ea typeface="SimSun" panose="02010600030101010101" pitchFamily="2" charset="-122"/>
                          <a:cs typeface="Times New Roman" panose="02020603050405020304" pitchFamily="18" charset="0"/>
                        </a:rPr>
                        <a:t> производства и наименование производителя указаны на упаковке.</a:t>
                      </a:r>
                    </a:p>
                    <a:p>
                      <a:pPr algn="just">
                        <a:spcAft>
                          <a:spcPts val="0"/>
                        </a:spcAft>
                      </a:pPr>
                      <a:endParaRPr lang="ru-RU" sz="800" baseline="0" dirty="0" smtClean="0">
                        <a:solidFill>
                          <a:schemeClr val="bg1">
                            <a:lumMod val="50000"/>
                          </a:schemeClr>
                        </a:solidFill>
                        <a:effectLst/>
                        <a:latin typeface="+mn-lt"/>
                        <a:ea typeface="SimSun" panose="02010600030101010101" pitchFamily="2" charset="-122"/>
                        <a:cs typeface="Times New Roman" panose="02020603050405020304" pitchFamily="18" charset="0"/>
                      </a:endParaRPr>
                    </a:p>
                    <a:p>
                      <a:pPr algn="just">
                        <a:spcAft>
                          <a:spcPts val="0"/>
                        </a:spcAft>
                      </a:pPr>
                      <a:r>
                        <a:rPr lang="ru-RU" sz="800" baseline="0" dirty="0" smtClean="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txBody>
                  <a:tcPr marL="46807" marR="46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ctr">
                        <a:spcAft>
                          <a:spcPts val="0"/>
                        </a:spcAft>
                      </a:pPr>
                      <a:r>
                        <a:rPr lang="ru-RU" sz="800" b="1" dirty="0">
                          <a:solidFill>
                            <a:schemeClr val="bg1">
                              <a:lumMod val="50000"/>
                            </a:schemeClr>
                          </a:solidFill>
                          <a:effectLst/>
                          <a:latin typeface="+mn-lt"/>
                          <a:ea typeface="SimSun" panose="02010600030101010101" pitchFamily="2" charset="-122"/>
                          <a:cs typeface="Times New Roman" panose="02020603050405020304" pitchFamily="18" charset="0"/>
                        </a:rPr>
                        <a:t>Гарантийный талон</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Изделие:_________________________</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Модель:__________________________</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Серийный номер:___________________________</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Дата продажи:____________________</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Торгующая организация:______________________</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Изделие получил, претензий к комплектации и внешнему виду не имею, с условиями гарантии согласен.</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Ф.И.О. и подпись покупателя:</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Вскрыл </a:t>
                      </a: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упаковку, проверил и продал.</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Ф.И.О.  и подпись продавца:</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М.П.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txBody>
                  <a:tcPr marL="46807" marR="46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72645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139090"/>
            <a:ext cx="2428875" cy="1553502"/>
          </a:xfrm>
          <a:prstGeom prst="rect">
            <a:avLst/>
          </a:prstGeom>
        </p:spPr>
        <p:txBody>
          <a:bodyPr>
            <a:spAutoFit/>
          </a:bodyPr>
          <a:lstStyle/>
          <a:p>
            <a:pPr marL="60960" lvl="0" indent="-6350" algn="just">
              <a:lnSpc>
                <a:spcPct val="110000"/>
              </a:lnSpc>
              <a:spcAft>
                <a:spcPts val="180"/>
              </a:spcAft>
            </a:pPr>
            <a:r>
              <a:rPr lang="ru-RU" sz="700" dirty="0" smtClean="0">
                <a:solidFill>
                  <a:srgbClr val="6B9E7E"/>
                </a:solidFill>
                <a:latin typeface="Calibri" panose="020F0502020204030204" pitchFamily="34" charset="0"/>
                <a:ea typeface="Calibri" panose="020F0502020204030204" pitchFamily="34" charset="0"/>
                <a:cs typeface="Times New Roman" panose="02020603050405020304" pitchFamily="18" charset="0"/>
              </a:rPr>
              <a:t>ДИАГРАММА ТОНОВ КОЖИ</a:t>
            </a:r>
            <a:endParaRPr lang="ru-RU" sz="700" dirty="0">
              <a:solidFill>
                <a:srgbClr val="6B9E7E"/>
              </a:solidFill>
              <a:latin typeface="Calibri" panose="020F0502020204030204" pitchFamily="34" charset="0"/>
              <a:ea typeface="Calibri" panose="020F0502020204030204" pitchFamily="34" charset="0"/>
              <a:cs typeface="Times New Roman" panose="02020603050405020304" pitchFamily="18" charset="0"/>
            </a:endParaRPr>
          </a:p>
          <a:p>
            <a:pPr marR="9525" lvl="0" algn="just" fontAlgn="base">
              <a:lnSpc>
                <a:spcPct val="107000"/>
              </a:lnSpc>
              <a:spcAft>
                <a:spcPts val="15"/>
              </a:spcAft>
              <a:buClr>
                <a:srgbClr val="A35683"/>
              </a:buClr>
              <a:buSzPts val="600"/>
            </a:pP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ПРОВЕРКА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ТОНА ВАШЕЙ КОЖИ,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чтобы выяснить, если вы можете безопасно использовать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лазерное устройство для удаления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волос </a:t>
            </a:r>
            <a:r>
              <a:rPr lang="en-US"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TRIA HAIR </a:t>
            </a:r>
            <a:r>
              <a:rPr lang="en-US"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REMOVAL LASER 4X</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Сравните вашу кожу на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области, которую вы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хотите обработать лазером с диапазоном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тонов кожи, показанных на этой диаграмме. Если ваш тон кожи совпадает с любым из тонов кожи с надписью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«НЕ БЕЗОПАСНО»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для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применения,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то НЕ ИСПОЛЬЗУЙТЕ </a:t>
            </a:r>
            <a:r>
              <a:rPr lang="en-US"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TRIA HAIR REMOVAL LASER 4X</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a:t>
            </a:r>
            <a:endParaRPr lang="ru-RU" dirty="0"/>
          </a:p>
        </p:txBody>
      </p:sp>
      <p:sp>
        <p:nvSpPr>
          <p:cNvPr id="5" name="Rectangle 37"/>
          <p:cNvSpPr/>
          <p:nvPr/>
        </p:nvSpPr>
        <p:spPr>
          <a:xfrm>
            <a:off x="373488" y="2236210"/>
            <a:ext cx="7176" cy="124528"/>
          </a:xfrm>
          <a:prstGeom prst="rect">
            <a:avLst/>
          </a:prstGeom>
          <a:ln>
            <a:noFill/>
          </a:ln>
        </p:spPr>
        <p:txBody>
          <a:bodyPr vert="horz" lIns="0" tIns="0" rIns="0" bIns="0" rtlCol="0">
            <a:noAutofit/>
          </a:bodyPr>
          <a:lstStyle/>
          <a:p>
            <a:pPr marL="6350" marR="3261360" lvl="0" indent="-6350" defTabSz="914400" eaLnBrk="1" fontAlgn="auto" latinLnBrk="0" hangingPunct="1">
              <a:lnSpc>
                <a:spcPct val="107000"/>
              </a:lnSpc>
              <a:spcBef>
                <a:spcPts val="0"/>
              </a:spcBef>
              <a:spcAft>
                <a:spcPts val="800"/>
              </a:spcAft>
              <a:buClrTx/>
              <a:buSzTx/>
              <a:buFontTx/>
              <a:buNone/>
              <a:tabLst/>
              <a:defRPr/>
            </a:pPr>
            <a:r>
              <a:rPr kumimoji="0" lang="ru-RU" sz="600" b="0" i="0" u="none" strike="noStrike" kern="0" cap="none" spc="0" normalizeH="0" baseline="0" noProof="0">
                <a:ln>
                  <a:noFill/>
                </a:ln>
                <a:solidFill>
                  <a:srgbClr val="979797"/>
                </a:solidFill>
                <a:effectLst/>
                <a:uLnTx/>
                <a:uFillTx/>
                <a:latin typeface="Calibri" panose="020F0502020204030204" pitchFamily="34" charset="0"/>
                <a:ea typeface="Calibri" panose="020F0502020204030204" pitchFamily="34" charset="0"/>
                <a:cs typeface="Calibri" panose="020F0502020204030204" pitchFamily="34" charset="0"/>
              </a:rPr>
              <a:t> </a:t>
            </a:r>
          </a:p>
        </p:txBody>
      </p:sp>
      <p:sp>
        <p:nvSpPr>
          <p:cNvPr id="6" name="Shape 38"/>
          <p:cNvSpPr/>
          <p:nvPr/>
        </p:nvSpPr>
        <p:spPr>
          <a:xfrm>
            <a:off x="379961" y="2063126"/>
            <a:ext cx="246994" cy="246625"/>
          </a:xfrm>
          <a:custGeom>
            <a:avLst/>
            <a:gdLst/>
            <a:ahLst/>
            <a:cxnLst/>
            <a:rect l="0" t="0" r="0" b="0"/>
            <a:pathLst>
              <a:path w="250723" h="246786">
                <a:moveTo>
                  <a:pt x="27915" y="0"/>
                </a:moveTo>
                <a:lnTo>
                  <a:pt x="222809" y="0"/>
                </a:lnTo>
                <a:cubicBezTo>
                  <a:pt x="238227" y="0"/>
                  <a:pt x="250723" y="12497"/>
                  <a:pt x="250723" y="27902"/>
                </a:cubicBezTo>
                <a:lnTo>
                  <a:pt x="250723" y="218872"/>
                </a:lnTo>
                <a:cubicBezTo>
                  <a:pt x="250723" y="234277"/>
                  <a:pt x="238227" y="246786"/>
                  <a:pt x="222809" y="246786"/>
                </a:cubicBezTo>
                <a:lnTo>
                  <a:pt x="27915" y="246786"/>
                </a:lnTo>
                <a:cubicBezTo>
                  <a:pt x="12497" y="246786"/>
                  <a:pt x="0" y="234277"/>
                  <a:pt x="0" y="218872"/>
                </a:cubicBezTo>
                <a:lnTo>
                  <a:pt x="0" y="27902"/>
                </a:lnTo>
                <a:cubicBezTo>
                  <a:pt x="0" y="12497"/>
                  <a:pt x="12497" y="0"/>
                  <a:pt x="27915" y="0"/>
                </a:cubicBezTo>
                <a:close/>
              </a:path>
            </a:pathLst>
          </a:custGeom>
          <a:solidFill>
            <a:srgbClr val="FFF4EE"/>
          </a:solidFill>
          <a:ln w="0" cap="flat">
            <a:noFill/>
            <a:miter lim="127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endParaRPr>
          </a:p>
        </p:txBody>
      </p:sp>
      <p:sp>
        <p:nvSpPr>
          <p:cNvPr id="7" name="Shape 39"/>
          <p:cNvSpPr/>
          <p:nvPr/>
        </p:nvSpPr>
        <p:spPr>
          <a:xfrm>
            <a:off x="697650" y="2063126"/>
            <a:ext cx="246994" cy="246651"/>
          </a:xfrm>
          <a:custGeom>
            <a:avLst/>
            <a:gdLst/>
            <a:ahLst/>
            <a:cxnLst/>
            <a:rect l="0" t="0" r="0" b="0"/>
            <a:pathLst>
              <a:path w="250723" h="246812">
                <a:moveTo>
                  <a:pt x="27927" y="0"/>
                </a:moveTo>
                <a:lnTo>
                  <a:pt x="222821" y="0"/>
                </a:lnTo>
                <a:cubicBezTo>
                  <a:pt x="238239" y="0"/>
                  <a:pt x="250723" y="12497"/>
                  <a:pt x="250723" y="27902"/>
                </a:cubicBezTo>
                <a:lnTo>
                  <a:pt x="250723" y="218872"/>
                </a:lnTo>
                <a:cubicBezTo>
                  <a:pt x="250723" y="234277"/>
                  <a:pt x="238239" y="246812"/>
                  <a:pt x="222821" y="246812"/>
                </a:cubicBezTo>
                <a:lnTo>
                  <a:pt x="27927" y="246812"/>
                </a:lnTo>
                <a:cubicBezTo>
                  <a:pt x="12497" y="246812"/>
                  <a:pt x="0" y="234277"/>
                  <a:pt x="0" y="218872"/>
                </a:cubicBezTo>
                <a:lnTo>
                  <a:pt x="0" y="27902"/>
                </a:lnTo>
                <a:cubicBezTo>
                  <a:pt x="0" y="12497"/>
                  <a:pt x="12497" y="0"/>
                  <a:pt x="27927" y="0"/>
                </a:cubicBezTo>
                <a:close/>
              </a:path>
            </a:pathLst>
          </a:custGeom>
          <a:solidFill>
            <a:srgbClr val="F3DDC9"/>
          </a:solidFill>
          <a:ln w="0" cap="flat">
            <a:noFill/>
            <a:miter lim="127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endParaRPr>
          </a:p>
        </p:txBody>
      </p:sp>
      <p:sp>
        <p:nvSpPr>
          <p:cNvPr id="8" name="Shape 40"/>
          <p:cNvSpPr/>
          <p:nvPr/>
        </p:nvSpPr>
        <p:spPr>
          <a:xfrm>
            <a:off x="1015353" y="2063126"/>
            <a:ext cx="246994" cy="246625"/>
          </a:xfrm>
          <a:custGeom>
            <a:avLst/>
            <a:gdLst/>
            <a:ahLst/>
            <a:cxnLst/>
            <a:rect l="0" t="0" r="0" b="0"/>
            <a:pathLst>
              <a:path w="250723" h="246786">
                <a:moveTo>
                  <a:pt x="27915" y="0"/>
                </a:moveTo>
                <a:lnTo>
                  <a:pt x="222809" y="0"/>
                </a:lnTo>
                <a:cubicBezTo>
                  <a:pt x="238239" y="0"/>
                  <a:pt x="250723" y="12497"/>
                  <a:pt x="250723" y="27902"/>
                </a:cubicBezTo>
                <a:lnTo>
                  <a:pt x="250723" y="218872"/>
                </a:lnTo>
                <a:cubicBezTo>
                  <a:pt x="250723" y="234277"/>
                  <a:pt x="238239" y="246786"/>
                  <a:pt x="222809" y="246786"/>
                </a:cubicBezTo>
                <a:lnTo>
                  <a:pt x="27915" y="246786"/>
                </a:lnTo>
                <a:cubicBezTo>
                  <a:pt x="12497" y="246786"/>
                  <a:pt x="0" y="234277"/>
                  <a:pt x="0" y="218872"/>
                </a:cubicBezTo>
                <a:lnTo>
                  <a:pt x="0" y="27902"/>
                </a:lnTo>
                <a:cubicBezTo>
                  <a:pt x="0" y="12497"/>
                  <a:pt x="12497" y="0"/>
                  <a:pt x="27915" y="0"/>
                </a:cubicBezTo>
                <a:close/>
              </a:path>
            </a:pathLst>
          </a:custGeom>
          <a:solidFill>
            <a:srgbClr val="E4C0A2"/>
          </a:solidFill>
          <a:ln w="0" cap="flat">
            <a:noFill/>
            <a:miter lim="127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endParaRPr>
          </a:p>
        </p:txBody>
      </p:sp>
      <p:sp>
        <p:nvSpPr>
          <p:cNvPr id="9" name="Shape 41"/>
          <p:cNvSpPr/>
          <p:nvPr/>
        </p:nvSpPr>
        <p:spPr>
          <a:xfrm>
            <a:off x="1333056" y="2063126"/>
            <a:ext cx="246994" cy="246651"/>
          </a:xfrm>
          <a:custGeom>
            <a:avLst/>
            <a:gdLst/>
            <a:ahLst/>
            <a:cxnLst/>
            <a:rect l="0" t="0" r="0" b="0"/>
            <a:pathLst>
              <a:path w="250723" h="246812">
                <a:moveTo>
                  <a:pt x="27915" y="0"/>
                </a:moveTo>
                <a:lnTo>
                  <a:pt x="222809" y="0"/>
                </a:lnTo>
                <a:cubicBezTo>
                  <a:pt x="238227" y="0"/>
                  <a:pt x="250723" y="12497"/>
                  <a:pt x="250723" y="27902"/>
                </a:cubicBezTo>
                <a:lnTo>
                  <a:pt x="250723" y="218897"/>
                </a:lnTo>
                <a:cubicBezTo>
                  <a:pt x="250723" y="234302"/>
                  <a:pt x="238227" y="246812"/>
                  <a:pt x="222809" y="246812"/>
                </a:cubicBezTo>
                <a:lnTo>
                  <a:pt x="27915" y="246812"/>
                </a:lnTo>
                <a:cubicBezTo>
                  <a:pt x="12497" y="246812"/>
                  <a:pt x="0" y="234302"/>
                  <a:pt x="0" y="218897"/>
                </a:cubicBezTo>
                <a:lnTo>
                  <a:pt x="0" y="27902"/>
                </a:lnTo>
                <a:cubicBezTo>
                  <a:pt x="0" y="12497"/>
                  <a:pt x="12497" y="0"/>
                  <a:pt x="27915" y="0"/>
                </a:cubicBezTo>
                <a:close/>
              </a:path>
            </a:pathLst>
          </a:custGeom>
          <a:solidFill>
            <a:srgbClr val="BD8F6B"/>
          </a:solidFill>
          <a:ln w="0" cap="flat">
            <a:noFill/>
            <a:miter lim="127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endParaRPr>
          </a:p>
        </p:txBody>
      </p:sp>
      <p:sp>
        <p:nvSpPr>
          <p:cNvPr id="11" name="Shape 43"/>
          <p:cNvSpPr/>
          <p:nvPr/>
        </p:nvSpPr>
        <p:spPr>
          <a:xfrm>
            <a:off x="373487" y="2665471"/>
            <a:ext cx="246994" cy="246651"/>
          </a:xfrm>
          <a:custGeom>
            <a:avLst/>
            <a:gdLst/>
            <a:ahLst/>
            <a:cxnLst/>
            <a:rect l="0" t="0" r="0" b="0"/>
            <a:pathLst>
              <a:path w="250723" h="246812">
                <a:moveTo>
                  <a:pt x="27902" y="0"/>
                </a:moveTo>
                <a:lnTo>
                  <a:pt x="222796" y="0"/>
                </a:lnTo>
                <a:cubicBezTo>
                  <a:pt x="238227" y="0"/>
                  <a:pt x="250723" y="12497"/>
                  <a:pt x="250723" y="27927"/>
                </a:cubicBezTo>
                <a:lnTo>
                  <a:pt x="250723" y="218872"/>
                </a:lnTo>
                <a:cubicBezTo>
                  <a:pt x="250723" y="234302"/>
                  <a:pt x="238227" y="246812"/>
                  <a:pt x="222796" y="246812"/>
                </a:cubicBezTo>
                <a:lnTo>
                  <a:pt x="27902" y="246812"/>
                </a:lnTo>
                <a:cubicBezTo>
                  <a:pt x="12484" y="246812"/>
                  <a:pt x="0" y="234302"/>
                  <a:pt x="0" y="218872"/>
                </a:cubicBezTo>
                <a:lnTo>
                  <a:pt x="0" y="27927"/>
                </a:lnTo>
                <a:cubicBezTo>
                  <a:pt x="0" y="12497"/>
                  <a:pt x="12484" y="0"/>
                  <a:pt x="27902" y="0"/>
                </a:cubicBezTo>
                <a:close/>
              </a:path>
            </a:pathLst>
          </a:custGeom>
          <a:solidFill>
            <a:srgbClr val="8C5632"/>
          </a:solidFill>
          <a:ln w="0" cap="flat">
            <a:noFill/>
            <a:miter lim="127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endParaRPr>
          </a:p>
        </p:txBody>
      </p:sp>
      <p:sp>
        <p:nvSpPr>
          <p:cNvPr id="12" name="Shape 44"/>
          <p:cNvSpPr/>
          <p:nvPr/>
        </p:nvSpPr>
        <p:spPr>
          <a:xfrm>
            <a:off x="698627" y="2665471"/>
            <a:ext cx="246994" cy="246625"/>
          </a:xfrm>
          <a:custGeom>
            <a:avLst/>
            <a:gdLst/>
            <a:ahLst/>
            <a:cxnLst/>
            <a:rect l="0" t="0" r="0" b="0"/>
            <a:pathLst>
              <a:path w="250723" h="246786">
                <a:moveTo>
                  <a:pt x="27902" y="0"/>
                </a:moveTo>
                <a:lnTo>
                  <a:pt x="222796" y="0"/>
                </a:lnTo>
                <a:cubicBezTo>
                  <a:pt x="238227" y="0"/>
                  <a:pt x="250723" y="12497"/>
                  <a:pt x="250723" y="27902"/>
                </a:cubicBezTo>
                <a:lnTo>
                  <a:pt x="250723" y="218872"/>
                </a:lnTo>
                <a:cubicBezTo>
                  <a:pt x="250723" y="234277"/>
                  <a:pt x="238227" y="246786"/>
                  <a:pt x="222796" y="246786"/>
                </a:cubicBezTo>
                <a:lnTo>
                  <a:pt x="27902" y="246786"/>
                </a:lnTo>
                <a:cubicBezTo>
                  <a:pt x="12484" y="246786"/>
                  <a:pt x="0" y="234277"/>
                  <a:pt x="0" y="218872"/>
                </a:cubicBezTo>
                <a:lnTo>
                  <a:pt x="0" y="27902"/>
                </a:lnTo>
                <a:cubicBezTo>
                  <a:pt x="0" y="12497"/>
                  <a:pt x="12484" y="0"/>
                  <a:pt x="27902" y="0"/>
                </a:cubicBezTo>
                <a:close/>
              </a:path>
            </a:pathLst>
          </a:custGeom>
          <a:solidFill>
            <a:srgbClr val="66432A"/>
          </a:solidFill>
          <a:ln w="0" cap="flat">
            <a:noFill/>
            <a:miter lim="127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endParaRPr>
          </a:p>
        </p:txBody>
      </p:sp>
      <p:sp>
        <p:nvSpPr>
          <p:cNvPr id="13" name="Прямоугольник 12"/>
          <p:cNvSpPr/>
          <p:nvPr/>
        </p:nvSpPr>
        <p:spPr>
          <a:xfrm>
            <a:off x="288937" y="1737236"/>
            <a:ext cx="713657" cy="215444"/>
          </a:xfrm>
          <a:prstGeom prst="rect">
            <a:avLst/>
          </a:prstGeom>
        </p:spPr>
        <p:txBody>
          <a:bodyPr wrap="none">
            <a:spAutoFit/>
          </a:bodyPr>
          <a:lstStyle/>
          <a:p>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БЕЗОПАСНО</a:t>
            </a:r>
            <a:endParaRPr lang="ru-RU" dirty="0"/>
          </a:p>
        </p:txBody>
      </p:sp>
      <p:sp>
        <p:nvSpPr>
          <p:cNvPr id="14" name="Прямоугольник 13"/>
          <p:cNvSpPr/>
          <p:nvPr/>
        </p:nvSpPr>
        <p:spPr>
          <a:xfrm>
            <a:off x="288936" y="2399040"/>
            <a:ext cx="849913" cy="215444"/>
          </a:xfrm>
          <a:prstGeom prst="rect">
            <a:avLst/>
          </a:prstGeom>
        </p:spPr>
        <p:txBody>
          <a:bodyPr wrap="none">
            <a:spAutoFit/>
          </a:bodyPr>
          <a:lstStyle/>
          <a:p>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НЕ БЕЗОПАСНО</a:t>
            </a:r>
            <a:endParaRPr lang="ru-RU" dirty="0"/>
          </a:p>
        </p:txBody>
      </p:sp>
      <p:sp>
        <p:nvSpPr>
          <p:cNvPr id="16" name="Прямоугольник 15"/>
          <p:cNvSpPr/>
          <p:nvPr/>
        </p:nvSpPr>
        <p:spPr>
          <a:xfrm>
            <a:off x="112966" y="3290556"/>
            <a:ext cx="2134397" cy="584775"/>
          </a:xfrm>
          <a:prstGeom prst="rect">
            <a:avLst/>
          </a:prstGeom>
        </p:spPr>
        <p:txBody>
          <a:bodyPr wrap="square">
            <a:spAutoFit/>
          </a:bodyPr>
          <a:lstStyle/>
          <a:p>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ДЛЯ ИСПОЛЬЗОВАНИЯ НА:</a:t>
            </a:r>
            <a:endPar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Ногах; Руках; Линии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бикини; П</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одмышках; Груди; Спине; Животе; Женские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Волосы на лице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(ниже линии щек)</a:t>
            </a:r>
            <a:endPar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p:txBody>
      </p:sp>
      <p:sp>
        <p:nvSpPr>
          <p:cNvPr id="17" name="Прямоугольник 16"/>
          <p:cNvSpPr/>
          <p:nvPr/>
        </p:nvSpPr>
        <p:spPr>
          <a:xfrm>
            <a:off x="2435348" y="139090"/>
            <a:ext cx="2319036" cy="3945696"/>
          </a:xfrm>
          <a:prstGeom prst="rect">
            <a:avLst/>
          </a:prstGeom>
        </p:spPr>
        <p:txBody>
          <a:bodyPr wrap="square">
            <a:spAutoFit/>
          </a:bodyPr>
          <a:lstStyle/>
          <a:p>
            <a:pPr marL="60960" lvl="0" indent="-6350" algn="just">
              <a:lnSpc>
                <a:spcPct val="110000"/>
              </a:lnSpc>
              <a:spcAft>
                <a:spcPts val="180"/>
              </a:spcAft>
            </a:pPr>
            <a:r>
              <a:rPr lang="ru-RU" sz="700" dirty="0">
                <a:solidFill>
                  <a:srgbClr val="6B9E7E"/>
                </a:solidFill>
                <a:latin typeface="Calibri" panose="020F0502020204030204" pitchFamily="34" charset="0"/>
                <a:ea typeface="Calibri" panose="020F0502020204030204" pitchFamily="34" charset="0"/>
                <a:cs typeface="Times New Roman" panose="02020603050405020304" pitchFamily="18" charset="0"/>
              </a:rPr>
              <a:t>ПРОЧТИТЕ ЭТИ ИНСТРУКЦИИ ПЕРЕД </a:t>
            </a:r>
            <a:r>
              <a:rPr lang="ru-RU" sz="700" dirty="0" smtClean="0">
                <a:solidFill>
                  <a:srgbClr val="6B9E7E"/>
                </a:solidFill>
                <a:latin typeface="Calibri" panose="020F0502020204030204" pitchFamily="34" charset="0"/>
                <a:ea typeface="Calibri" panose="020F0502020204030204" pitchFamily="34" charset="0"/>
                <a:cs typeface="Times New Roman" panose="02020603050405020304" pitchFamily="18" charset="0"/>
              </a:rPr>
              <a:t>ИСПОЛЬЗОВАНИЕМ</a:t>
            </a:r>
          </a:p>
          <a:p>
            <a:pPr marL="60960" lvl="0" indent="-6350" algn="just">
              <a:lnSpc>
                <a:spcPct val="110000"/>
              </a:lnSpc>
              <a:spcAft>
                <a:spcPts val="180"/>
              </a:spcAft>
            </a:pP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Перед тем, как использовать новый </a:t>
            </a:r>
            <a:r>
              <a:rPr lang="en-US"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TRIA HAIR REMOVAL LASER 4X</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прочитайте эту брошюру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для получения важной информации:</a:t>
            </a:r>
          </a:p>
          <a:p>
            <a:pPr marL="60960" lvl="0" indent="-6350" algn="just">
              <a:lnSpc>
                <a:spcPct val="110000"/>
              </a:lnSpc>
              <a:spcAft>
                <a:spcPts val="180"/>
              </a:spcAft>
            </a:pP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Убедитесь</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что </a:t>
            </a:r>
            <a:r>
              <a:rPr lang="en-US"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4X</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безопасен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для вас.</a:t>
            </a:r>
          </a:p>
          <a:p>
            <a:pPr marL="60960" lvl="0" indent="-6350" algn="just">
              <a:lnSpc>
                <a:spcPct val="110000"/>
              </a:lnSpc>
              <a:spcAft>
                <a:spcPts val="180"/>
              </a:spcAft>
            </a:pP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Узнайте</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как использовать </a:t>
            </a:r>
            <a:r>
              <a:rPr lang="en-US"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TRIA HAIR REMOVAL LASER 4X</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a:t>
            </a:r>
            <a:endPar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marL="60960" lvl="0" indent="-6350" algn="just">
              <a:lnSpc>
                <a:spcPct val="110000"/>
              </a:lnSpc>
              <a:spcAft>
                <a:spcPts val="180"/>
              </a:spcAft>
            </a:pP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Посмотрите сроки и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результаты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применения.</a:t>
            </a:r>
          </a:p>
          <a:p>
            <a:pPr marL="60960" lvl="0" indent="-6350" algn="just">
              <a:lnSpc>
                <a:spcPct val="110000"/>
              </a:lnSpc>
              <a:spcAft>
                <a:spcPts val="180"/>
              </a:spcAft>
            </a:pP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Прочитайте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наши советы для достижения наилучших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результатов.</a:t>
            </a:r>
          </a:p>
          <a:p>
            <a:pPr marL="60960" lvl="0" indent="-6350" algn="just">
              <a:lnSpc>
                <a:spcPct val="110000"/>
              </a:lnSpc>
              <a:spcAft>
                <a:spcPts val="180"/>
              </a:spcAft>
            </a:pPr>
            <a:endPar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marL="60960" lvl="0" indent="-6350" algn="just">
              <a:lnSpc>
                <a:spcPct val="110000"/>
              </a:lnSpc>
              <a:spcAft>
                <a:spcPts val="180"/>
              </a:spcAft>
            </a:pP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Изучите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противопоказания и предупреждения</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это поможет вам избежать возможных рисков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в отношении безопасности.</a:t>
            </a:r>
          </a:p>
          <a:p>
            <a:pPr marL="60960" lvl="0" indent="-6350" algn="just">
              <a:lnSpc>
                <a:spcPct val="110000"/>
              </a:lnSpc>
              <a:spcAft>
                <a:spcPts val="180"/>
              </a:spcAft>
            </a:pP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Обязательно прочитайте и соблюдайте все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предупреждения и информацию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по технике безопасности.</a:t>
            </a:r>
          </a:p>
          <a:p>
            <a:pPr marL="60960" lvl="0" indent="-6350" algn="just">
              <a:lnSpc>
                <a:spcPct val="110000"/>
              </a:lnSpc>
              <a:spcAft>
                <a:spcPts val="180"/>
              </a:spcAft>
            </a:pP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Мы рекомендуем вам сохранить эти инструкции для дальнейшего использования. Если у вас есть вопросы или проблемы, пожалуйста,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свяжитесь со службой поддержки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клиентов. Вы также можете найти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всю необходимую информацию в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Кратком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руководстве на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нашем сайте (см задняя сторона обложки).</a:t>
            </a:r>
            <a:endParaRPr lang="ru-RU" dirty="0"/>
          </a:p>
        </p:txBody>
      </p:sp>
    </p:spTree>
    <p:extLst>
      <p:ext uri="{BB962C8B-B14F-4D97-AF65-F5344CB8AC3E}">
        <p14:creationId xmlns:p14="http://schemas.microsoft.com/office/powerpoint/2010/main" val="2835451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24773"/>
          <p:cNvSpPr/>
          <p:nvPr/>
        </p:nvSpPr>
        <p:spPr>
          <a:xfrm>
            <a:off x="0" y="0"/>
            <a:ext cx="4859338" cy="2052921"/>
          </a:xfrm>
          <a:custGeom>
            <a:avLst/>
            <a:gdLst/>
            <a:ahLst/>
            <a:cxnLst/>
            <a:rect l="0" t="0" r="0" b="0"/>
            <a:pathLst>
              <a:path w="4449598" h="4457700">
                <a:moveTo>
                  <a:pt x="0" y="0"/>
                </a:moveTo>
                <a:lnTo>
                  <a:pt x="4449598" y="0"/>
                </a:lnTo>
                <a:lnTo>
                  <a:pt x="4449598" y="4457700"/>
                </a:lnTo>
                <a:lnTo>
                  <a:pt x="0" y="4457700"/>
                </a:lnTo>
                <a:lnTo>
                  <a:pt x="0" y="0"/>
                </a:lnTo>
              </a:path>
            </a:pathLst>
          </a:custGeom>
          <a:ln w="0" cap="flat">
            <a:miter lim="127000"/>
          </a:ln>
        </p:spPr>
        <p:style>
          <a:lnRef idx="0">
            <a:srgbClr val="000000">
              <a:alpha val="0"/>
            </a:srgbClr>
          </a:lnRef>
          <a:fillRef idx="1">
            <a:srgbClr val="5F9A77"/>
          </a:fillRef>
          <a:effectRef idx="0">
            <a:scrgbClr r="0" g="0" b="0"/>
          </a:effectRef>
          <a:fontRef idx="none"/>
        </p:style>
        <p:txBody>
          <a:bodyPr/>
          <a:lstStyle/>
          <a:p>
            <a:endParaRPr lang="ru-RU"/>
          </a:p>
        </p:txBody>
      </p:sp>
      <p:sp>
        <p:nvSpPr>
          <p:cNvPr id="6" name="Прямоугольник 5"/>
          <p:cNvSpPr/>
          <p:nvPr/>
        </p:nvSpPr>
        <p:spPr>
          <a:xfrm>
            <a:off x="373910" y="113929"/>
            <a:ext cx="4111518" cy="1938992"/>
          </a:xfrm>
          <a:prstGeom prst="rect">
            <a:avLst/>
          </a:prstGeom>
        </p:spPr>
        <p:txBody>
          <a:bodyPr wrap="square">
            <a:spAutoFit/>
          </a:bodyPr>
          <a:lstStyle/>
          <a:p>
            <a:pPr algn="ctr"/>
            <a:r>
              <a:rPr lang="ru-RU" sz="800" dirty="0" smtClean="0">
                <a:solidFill>
                  <a:schemeClr val="bg1"/>
                </a:solidFill>
                <a:latin typeface="Gotham Book"/>
              </a:rPr>
              <a:t>ПОЗДРАВЛЯЕМ!</a:t>
            </a:r>
          </a:p>
          <a:p>
            <a:pPr algn="ctr"/>
            <a:r>
              <a:rPr lang="ru-RU" sz="800" dirty="0" smtClean="0">
                <a:solidFill>
                  <a:schemeClr val="bg1"/>
                </a:solidFill>
                <a:latin typeface="Gotham Book"/>
              </a:rPr>
              <a:t>ВЫ ПРИОБРЕЛИ НОВЫЙ</a:t>
            </a:r>
            <a:endParaRPr lang="ru-RU" sz="800" dirty="0">
              <a:solidFill>
                <a:schemeClr val="bg1"/>
              </a:solidFill>
              <a:latin typeface="Gotham Book"/>
            </a:endParaRPr>
          </a:p>
          <a:p>
            <a:pPr algn="ctr"/>
            <a:r>
              <a:rPr lang="en-US" sz="800" dirty="0">
                <a:solidFill>
                  <a:schemeClr val="bg1"/>
                </a:solidFill>
                <a:latin typeface="Gotham Book"/>
              </a:rPr>
              <a:t>TRIA HAIR REMOVAL LASER </a:t>
            </a:r>
            <a:r>
              <a:rPr lang="en-US" sz="800" dirty="0" smtClean="0">
                <a:solidFill>
                  <a:schemeClr val="bg1"/>
                </a:solidFill>
                <a:latin typeface="Gotham Book"/>
              </a:rPr>
              <a:t>4X</a:t>
            </a:r>
            <a:endParaRPr lang="ru-RU" sz="800" dirty="0" smtClean="0">
              <a:solidFill>
                <a:schemeClr val="bg1"/>
              </a:solidFill>
              <a:latin typeface="Gotham Book"/>
            </a:endParaRPr>
          </a:p>
          <a:p>
            <a:pPr algn="ctr"/>
            <a:endParaRPr lang="ru-RU" sz="800" dirty="0" smtClean="0">
              <a:solidFill>
                <a:schemeClr val="bg1"/>
              </a:solidFill>
              <a:latin typeface="Gotham Book"/>
            </a:endParaRPr>
          </a:p>
          <a:p>
            <a:pPr algn="ctr"/>
            <a:r>
              <a:rPr lang="ru-RU" sz="800" dirty="0" smtClean="0">
                <a:solidFill>
                  <a:schemeClr val="bg1"/>
                </a:solidFill>
                <a:latin typeface="Gotham Book"/>
              </a:rPr>
              <a:t>ЛАЗЕРНОЕ УСТРОЙСТВО ДЛЯ УДАЛЕНИЯ ВОЛОС</a:t>
            </a:r>
          </a:p>
          <a:p>
            <a:pPr algn="ctr"/>
            <a:r>
              <a:rPr lang="ru-RU" sz="800" dirty="0" smtClean="0">
                <a:solidFill>
                  <a:schemeClr val="bg1"/>
                </a:solidFill>
                <a:latin typeface="Gotham Book"/>
              </a:rPr>
              <a:t>Вы получите </a:t>
            </a:r>
            <a:r>
              <a:rPr lang="ru-RU" sz="800" dirty="0">
                <a:solidFill>
                  <a:schemeClr val="bg1"/>
                </a:solidFill>
                <a:latin typeface="Gotham Book"/>
              </a:rPr>
              <a:t>постоянный результат в домашних условиях,</a:t>
            </a:r>
          </a:p>
          <a:p>
            <a:pPr algn="ctr"/>
            <a:r>
              <a:rPr lang="ru-RU" sz="800" dirty="0">
                <a:solidFill>
                  <a:schemeClr val="bg1"/>
                </a:solidFill>
                <a:latin typeface="Gotham Book"/>
              </a:rPr>
              <a:t>в отличие от временных решений, таких как бритье и </a:t>
            </a:r>
            <a:r>
              <a:rPr lang="ru-RU" sz="800" dirty="0" smtClean="0">
                <a:solidFill>
                  <a:schemeClr val="bg1"/>
                </a:solidFill>
                <a:latin typeface="Gotham Book"/>
              </a:rPr>
              <a:t>воск.</a:t>
            </a:r>
          </a:p>
          <a:p>
            <a:pPr algn="ctr"/>
            <a:r>
              <a:rPr lang="ru-RU" sz="800" dirty="0" smtClean="0">
                <a:solidFill>
                  <a:schemeClr val="bg1"/>
                </a:solidFill>
                <a:latin typeface="Gotham Book"/>
              </a:rPr>
              <a:t> </a:t>
            </a:r>
          </a:p>
          <a:p>
            <a:pPr algn="ctr"/>
            <a:r>
              <a:rPr lang="en-US" sz="800" dirty="0">
                <a:solidFill>
                  <a:schemeClr val="bg1"/>
                </a:solidFill>
                <a:latin typeface="Gotham Book"/>
              </a:rPr>
              <a:t>TRIA HAIR REMOVAL LASER 4X</a:t>
            </a:r>
          </a:p>
          <a:p>
            <a:pPr algn="ctr"/>
            <a:r>
              <a:rPr lang="ru-RU" sz="800" dirty="0" smtClean="0">
                <a:solidFill>
                  <a:schemeClr val="bg1"/>
                </a:solidFill>
                <a:latin typeface="Gotham Book"/>
              </a:rPr>
              <a:t>работает </a:t>
            </a:r>
            <a:r>
              <a:rPr lang="ru-RU" sz="800" dirty="0">
                <a:solidFill>
                  <a:schemeClr val="bg1"/>
                </a:solidFill>
                <a:latin typeface="Gotham Book"/>
              </a:rPr>
              <a:t>таким же образом, как и </a:t>
            </a:r>
            <a:r>
              <a:rPr lang="ru-RU" sz="800" dirty="0" smtClean="0">
                <a:solidFill>
                  <a:schemeClr val="bg1"/>
                </a:solidFill>
                <a:latin typeface="Gotham Book"/>
              </a:rPr>
              <a:t>профессиональные лазерные устройства для </a:t>
            </a:r>
            <a:r>
              <a:rPr lang="ru-RU" sz="800" dirty="0">
                <a:solidFill>
                  <a:schemeClr val="bg1"/>
                </a:solidFill>
                <a:latin typeface="Gotham Book"/>
              </a:rPr>
              <a:t>удаления волос</a:t>
            </a:r>
            <a:r>
              <a:rPr lang="ru-RU" sz="800" dirty="0" smtClean="0">
                <a:solidFill>
                  <a:schemeClr val="bg1"/>
                </a:solidFill>
                <a:latin typeface="Gotham Book"/>
              </a:rPr>
              <a:t>. Воздействует непосредственно на волосяной </a:t>
            </a:r>
            <a:r>
              <a:rPr lang="ru-RU" sz="800" dirty="0">
                <a:solidFill>
                  <a:schemeClr val="bg1"/>
                </a:solidFill>
                <a:latin typeface="Gotham Book"/>
              </a:rPr>
              <a:t>фолликул, а не только </a:t>
            </a:r>
            <a:r>
              <a:rPr lang="ru-RU" sz="800" dirty="0" smtClean="0">
                <a:solidFill>
                  <a:schemeClr val="bg1"/>
                </a:solidFill>
                <a:latin typeface="Gotham Book"/>
              </a:rPr>
              <a:t>на волосы</a:t>
            </a:r>
            <a:r>
              <a:rPr lang="ru-RU" sz="800" dirty="0">
                <a:solidFill>
                  <a:schemeClr val="bg1"/>
                </a:solidFill>
                <a:latin typeface="Gotham Book"/>
              </a:rPr>
              <a:t>, что дает вам </a:t>
            </a:r>
            <a:r>
              <a:rPr lang="ru-RU" sz="800" dirty="0" smtClean="0">
                <a:solidFill>
                  <a:schemeClr val="bg1"/>
                </a:solidFill>
                <a:latin typeface="Gotham Book"/>
              </a:rPr>
              <a:t>постоянное уменьшение роста волос уже после нескольких серии </a:t>
            </a:r>
            <a:r>
              <a:rPr lang="ru-RU" sz="800" dirty="0">
                <a:solidFill>
                  <a:schemeClr val="bg1"/>
                </a:solidFill>
                <a:latin typeface="Gotham Book"/>
              </a:rPr>
              <a:t>процедур</a:t>
            </a:r>
            <a:r>
              <a:rPr lang="ru-RU" sz="800" dirty="0" smtClean="0">
                <a:solidFill>
                  <a:schemeClr val="bg1"/>
                </a:solidFill>
                <a:latin typeface="Gotham Book"/>
              </a:rPr>
              <a:t>.</a:t>
            </a:r>
          </a:p>
          <a:p>
            <a:pPr algn="ctr"/>
            <a:endParaRPr lang="ru-RU" sz="800" dirty="0">
              <a:solidFill>
                <a:schemeClr val="bg1"/>
              </a:solidFill>
              <a:latin typeface="Gotham Book"/>
            </a:endParaRPr>
          </a:p>
          <a:p>
            <a:pPr algn="ctr"/>
            <a:r>
              <a:rPr lang="ru-RU" sz="800" dirty="0">
                <a:solidFill>
                  <a:schemeClr val="bg1"/>
                </a:solidFill>
                <a:latin typeface="Gotham Book"/>
              </a:rPr>
              <a:t>ДАВАЙТЕ НАЧНЕМ!</a:t>
            </a:r>
          </a:p>
        </p:txBody>
      </p:sp>
      <p:sp>
        <p:nvSpPr>
          <p:cNvPr id="7" name="Прямоугольник 6"/>
          <p:cNvSpPr/>
          <p:nvPr/>
        </p:nvSpPr>
        <p:spPr>
          <a:xfrm>
            <a:off x="95769" y="2078569"/>
            <a:ext cx="2428875" cy="2751266"/>
          </a:xfrm>
          <a:prstGeom prst="rect">
            <a:avLst/>
          </a:prstGeom>
        </p:spPr>
        <p:txBody>
          <a:bodyPr>
            <a:spAutoFit/>
          </a:bodyPr>
          <a:lstStyle/>
          <a:p>
            <a:pPr marL="60960" lvl="0" indent="-6350" algn="just">
              <a:lnSpc>
                <a:spcPct val="110000"/>
              </a:lnSpc>
              <a:spcAft>
                <a:spcPts val="180"/>
              </a:spcAft>
            </a:pPr>
            <a:r>
              <a:rPr lang="ru-RU" sz="700" dirty="0" smtClean="0">
                <a:solidFill>
                  <a:srgbClr val="6B9E7E"/>
                </a:solidFill>
                <a:latin typeface="Calibri" panose="020F0502020204030204" pitchFamily="34" charset="0"/>
                <a:ea typeface="Calibri" panose="020F0502020204030204" pitchFamily="34" charset="0"/>
                <a:cs typeface="Times New Roman" panose="02020603050405020304" pitchFamily="18" charset="0"/>
              </a:rPr>
              <a:t>ВВЕДЕНИЕ</a:t>
            </a:r>
          </a:p>
          <a:p>
            <a:pPr marL="60960" lvl="0" indent="-6350" algn="just">
              <a:lnSpc>
                <a:spcPct val="110000"/>
              </a:lnSpc>
              <a:spcAft>
                <a:spcPts val="180"/>
              </a:spcAft>
            </a:pPr>
            <a:r>
              <a:rPr lang="ru-RU" sz="700" dirty="0" smtClean="0">
                <a:solidFill>
                  <a:srgbClr val="6B9E7E"/>
                </a:solidFill>
                <a:latin typeface="Calibri" panose="020F0502020204030204" pitchFamily="34" charset="0"/>
                <a:ea typeface="Calibri" panose="020F0502020204030204" pitchFamily="34" charset="0"/>
                <a:cs typeface="Times New Roman" panose="02020603050405020304" pitchFamily="18" charset="0"/>
              </a:rPr>
              <a:t>КАК РАБОТАЕТ ЛАЗЕРНАЯ ЭПИЛЯЦИЯ</a:t>
            </a:r>
            <a:endParaRPr lang="ru-RU" sz="700" dirty="0">
              <a:solidFill>
                <a:srgbClr val="6B9E7E"/>
              </a:solidFill>
              <a:latin typeface="Calibri" panose="020F0502020204030204" pitchFamily="34" charset="0"/>
              <a:ea typeface="Calibri" panose="020F0502020204030204" pitchFamily="34" charset="0"/>
              <a:cs typeface="Times New Roman" panose="02020603050405020304" pitchFamily="18" charset="0"/>
            </a:endParaRPr>
          </a:p>
          <a:p>
            <a:pPr marR="9525" lvl="0" algn="just" fontAlgn="base">
              <a:lnSpc>
                <a:spcPct val="107000"/>
              </a:lnSpc>
              <a:spcAft>
                <a:spcPts val="15"/>
              </a:spcAft>
              <a:buClr>
                <a:srgbClr val="A35683"/>
              </a:buClr>
              <a:buSzPts val="600"/>
            </a:pPr>
            <a:r>
              <a:rPr lang="en-US"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TRIA </a:t>
            </a:r>
            <a:r>
              <a:rPr lang="en-US"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HAIR REMOVAL LASER </a:t>
            </a:r>
            <a:r>
              <a:rPr lang="en-US"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4X</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деактивирует фолликулы, находящиеся  на вашей коже, внутри которых рождаются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волосы.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Лазер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испускает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импульс света,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который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нагревает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темный пигмент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внутри волоса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и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таким образом влияет на волосяной фолликул.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Вот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почему он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может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обеспечить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постоянные результаты и работает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только на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естественно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коричневых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черных волосах.</a:t>
            </a:r>
            <a:endPar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marR="9525" lvl="0" algn="just" fontAlgn="base">
              <a:lnSpc>
                <a:spcPct val="107000"/>
              </a:lnSpc>
              <a:spcAft>
                <a:spcPts val="15"/>
              </a:spcAft>
              <a:buClr>
                <a:srgbClr val="A35683"/>
              </a:buClr>
              <a:buSzPts val="600"/>
            </a:pP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Для того, чтобы быть наиболее эффективным,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лазерное  устройство воздействует на каждый волосяной фолликул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во время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активной фазы роста волос.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Волосы растут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по циклам,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так что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необходимо несколько процедур.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Для достижения наилучших результатов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применяйте лазерное устройство каждые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две недели в течение до 3-х месяцев или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до получения удовлетворительных результатов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сокращения волос.</a:t>
            </a:r>
          </a:p>
        </p:txBody>
      </p:sp>
      <p:grpSp>
        <p:nvGrpSpPr>
          <p:cNvPr id="8" name="Group 93875"/>
          <p:cNvGrpSpPr/>
          <p:nvPr/>
        </p:nvGrpSpPr>
        <p:grpSpPr>
          <a:xfrm>
            <a:off x="2944162" y="2994212"/>
            <a:ext cx="1654733" cy="1450978"/>
            <a:chOff x="112742" y="40010"/>
            <a:chExt cx="3022892" cy="2937580"/>
          </a:xfrm>
        </p:grpSpPr>
        <p:sp>
          <p:nvSpPr>
            <p:cNvPr id="9" name="Shape 187"/>
            <p:cNvSpPr/>
            <p:nvPr/>
          </p:nvSpPr>
          <p:spPr>
            <a:xfrm>
              <a:off x="1794314" y="112443"/>
              <a:ext cx="847" cy="192"/>
            </a:xfrm>
            <a:custGeom>
              <a:avLst/>
              <a:gdLst/>
              <a:ahLst/>
              <a:cxnLst/>
              <a:rect l="0" t="0" r="0" b="0"/>
              <a:pathLst>
                <a:path w="847" h="192">
                  <a:moveTo>
                    <a:pt x="0" y="0"/>
                  </a:moveTo>
                  <a:lnTo>
                    <a:pt x="847" y="192"/>
                  </a:lnTo>
                  <a:lnTo>
                    <a:pt x="346" y="192"/>
                  </a:lnTo>
                  <a:lnTo>
                    <a:pt x="0" y="0"/>
                  </a:lnTo>
                  <a:close/>
                </a:path>
              </a:pathLst>
            </a:custGeom>
            <a:ln w="4280" cap="flat">
              <a:miter lim="100000"/>
            </a:ln>
          </p:spPr>
          <p:style>
            <a:lnRef idx="1">
              <a:srgbClr val="979797"/>
            </a:lnRef>
            <a:fillRef idx="1">
              <a:srgbClr val="C7C7C7"/>
            </a:fillRef>
            <a:effectRef idx="0">
              <a:scrgbClr r="0" g="0" b="0"/>
            </a:effectRef>
            <a:fontRef idx="none"/>
          </p:style>
          <p:txBody>
            <a:bodyPr/>
            <a:lstStyle/>
            <a:p>
              <a:endParaRPr lang="ru-RU"/>
            </a:p>
          </p:txBody>
        </p:sp>
        <p:sp>
          <p:nvSpPr>
            <p:cNvPr id="10" name="Shape 188"/>
            <p:cNvSpPr/>
            <p:nvPr/>
          </p:nvSpPr>
          <p:spPr>
            <a:xfrm>
              <a:off x="1510936" y="45016"/>
              <a:ext cx="283378" cy="67427"/>
            </a:xfrm>
            <a:custGeom>
              <a:avLst/>
              <a:gdLst/>
              <a:ahLst/>
              <a:cxnLst/>
              <a:rect l="0" t="0" r="0" b="0"/>
              <a:pathLst>
                <a:path w="283378" h="67427">
                  <a:moveTo>
                    <a:pt x="35708" y="21"/>
                  </a:moveTo>
                  <a:cubicBezTo>
                    <a:pt x="60875" y="0"/>
                    <a:pt x="95955" y="2019"/>
                    <a:pt x="135611" y="10179"/>
                  </a:cubicBezTo>
                  <a:cubicBezTo>
                    <a:pt x="203648" y="24181"/>
                    <a:pt x="261555" y="55292"/>
                    <a:pt x="280202" y="65665"/>
                  </a:cubicBezTo>
                  <a:lnTo>
                    <a:pt x="283378" y="67427"/>
                  </a:lnTo>
                  <a:lnTo>
                    <a:pt x="0" y="3170"/>
                  </a:lnTo>
                  <a:lnTo>
                    <a:pt x="0" y="1608"/>
                  </a:lnTo>
                  <a:lnTo>
                    <a:pt x="6061" y="1069"/>
                  </a:lnTo>
                  <a:cubicBezTo>
                    <a:pt x="13020" y="551"/>
                    <a:pt x="23125" y="31"/>
                    <a:pt x="35708" y="21"/>
                  </a:cubicBezTo>
                  <a:close/>
                </a:path>
              </a:pathLst>
            </a:custGeom>
            <a:ln w="4280" cap="flat">
              <a:miter lim="100000"/>
            </a:ln>
          </p:spPr>
          <p:style>
            <a:lnRef idx="1">
              <a:srgbClr val="979797"/>
            </a:lnRef>
            <a:fillRef idx="1">
              <a:srgbClr val="C7C7C7"/>
            </a:fillRef>
            <a:effectRef idx="0">
              <a:scrgbClr r="0" g="0" b="0"/>
            </a:effectRef>
            <a:fontRef idx="none"/>
          </p:style>
          <p:txBody>
            <a:bodyPr/>
            <a:lstStyle/>
            <a:p>
              <a:endParaRPr lang="ru-RU"/>
            </a:p>
          </p:txBody>
        </p:sp>
        <p:sp>
          <p:nvSpPr>
            <p:cNvPr id="11" name="Shape 190"/>
            <p:cNvSpPr/>
            <p:nvPr/>
          </p:nvSpPr>
          <p:spPr>
            <a:xfrm>
              <a:off x="1064129" y="40010"/>
              <a:ext cx="871931" cy="1782420"/>
            </a:xfrm>
            <a:custGeom>
              <a:avLst/>
              <a:gdLst/>
              <a:ahLst/>
              <a:cxnLst/>
              <a:rect l="0" t="0" r="0" b="0"/>
              <a:pathLst>
                <a:path w="871931" h="1782420">
                  <a:moveTo>
                    <a:pt x="40589" y="142951"/>
                  </a:moveTo>
                  <a:cubicBezTo>
                    <a:pt x="40589" y="142951"/>
                    <a:pt x="147955" y="72835"/>
                    <a:pt x="255131" y="42596"/>
                  </a:cubicBezTo>
                  <a:cubicBezTo>
                    <a:pt x="362293" y="12344"/>
                    <a:pt x="415862" y="0"/>
                    <a:pt x="481940" y="8915"/>
                  </a:cubicBezTo>
                  <a:cubicBezTo>
                    <a:pt x="548018" y="17843"/>
                    <a:pt x="596888" y="37274"/>
                    <a:pt x="648805" y="51168"/>
                  </a:cubicBezTo>
                  <a:cubicBezTo>
                    <a:pt x="700722" y="65062"/>
                    <a:pt x="724853" y="71069"/>
                    <a:pt x="735102" y="74549"/>
                  </a:cubicBezTo>
                  <a:lnTo>
                    <a:pt x="750583" y="87528"/>
                  </a:lnTo>
                  <a:cubicBezTo>
                    <a:pt x="750583" y="87528"/>
                    <a:pt x="834543" y="153568"/>
                    <a:pt x="853237" y="248564"/>
                  </a:cubicBezTo>
                  <a:cubicBezTo>
                    <a:pt x="871931" y="343560"/>
                    <a:pt x="857936" y="415163"/>
                    <a:pt x="805523" y="497180"/>
                  </a:cubicBezTo>
                  <a:cubicBezTo>
                    <a:pt x="753110" y="579183"/>
                    <a:pt x="692734" y="639953"/>
                    <a:pt x="674104" y="731228"/>
                  </a:cubicBezTo>
                  <a:cubicBezTo>
                    <a:pt x="655460" y="822490"/>
                    <a:pt x="650380" y="926452"/>
                    <a:pt x="662763" y="1073404"/>
                  </a:cubicBezTo>
                  <a:cubicBezTo>
                    <a:pt x="675132" y="1220356"/>
                    <a:pt x="688645" y="1342073"/>
                    <a:pt x="705841" y="1433017"/>
                  </a:cubicBezTo>
                  <a:cubicBezTo>
                    <a:pt x="723050" y="1523962"/>
                    <a:pt x="754862" y="1619021"/>
                    <a:pt x="764858" y="1637246"/>
                  </a:cubicBezTo>
                  <a:cubicBezTo>
                    <a:pt x="774865" y="1655471"/>
                    <a:pt x="800989" y="1678826"/>
                    <a:pt x="797395" y="1690916"/>
                  </a:cubicBezTo>
                  <a:cubicBezTo>
                    <a:pt x="793801" y="1703019"/>
                    <a:pt x="791197" y="1719161"/>
                    <a:pt x="759334" y="1733626"/>
                  </a:cubicBezTo>
                  <a:cubicBezTo>
                    <a:pt x="727456" y="1748104"/>
                    <a:pt x="627329" y="1782420"/>
                    <a:pt x="427977" y="1776349"/>
                  </a:cubicBezTo>
                  <a:cubicBezTo>
                    <a:pt x="228626" y="1770291"/>
                    <a:pt x="218834" y="1711173"/>
                    <a:pt x="218859" y="1705623"/>
                  </a:cubicBezTo>
                  <a:cubicBezTo>
                    <a:pt x="218885" y="1700073"/>
                    <a:pt x="222479" y="1688986"/>
                    <a:pt x="233655" y="1675422"/>
                  </a:cubicBezTo>
                  <a:cubicBezTo>
                    <a:pt x="244831" y="1661846"/>
                    <a:pt x="275336" y="1617078"/>
                    <a:pt x="294412" y="1540955"/>
                  </a:cubicBezTo>
                  <a:cubicBezTo>
                    <a:pt x="313474" y="1464831"/>
                    <a:pt x="335115" y="1379131"/>
                    <a:pt x="346291" y="1265619"/>
                  </a:cubicBezTo>
                  <a:cubicBezTo>
                    <a:pt x="357480" y="1152093"/>
                    <a:pt x="371844" y="1006792"/>
                    <a:pt x="366852" y="897738"/>
                  </a:cubicBezTo>
                  <a:cubicBezTo>
                    <a:pt x="361861" y="788683"/>
                    <a:pt x="349593" y="719468"/>
                    <a:pt x="309575" y="646570"/>
                  </a:cubicBezTo>
                  <a:cubicBezTo>
                    <a:pt x="269570" y="573684"/>
                    <a:pt x="211417" y="496659"/>
                    <a:pt x="167234" y="449999"/>
                  </a:cubicBezTo>
                  <a:cubicBezTo>
                    <a:pt x="123051" y="403327"/>
                    <a:pt x="51664" y="346939"/>
                    <a:pt x="35116" y="325653"/>
                  </a:cubicBezTo>
                  <a:cubicBezTo>
                    <a:pt x="18567" y="304368"/>
                    <a:pt x="0" y="282562"/>
                    <a:pt x="1296" y="225031"/>
                  </a:cubicBezTo>
                  <a:cubicBezTo>
                    <a:pt x="2604" y="167488"/>
                    <a:pt x="40589" y="142951"/>
                    <a:pt x="40589" y="142951"/>
                  </a:cubicBezTo>
                  <a:close/>
                </a:path>
              </a:pathLst>
            </a:custGeom>
            <a:ln w="4280"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12" name="Shape 191"/>
            <p:cNvSpPr/>
            <p:nvPr/>
          </p:nvSpPr>
          <p:spPr>
            <a:xfrm>
              <a:off x="1567389" y="153656"/>
              <a:ext cx="350723" cy="439649"/>
            </a:xfrm>
            <a:custGeom>
              <a:avLst/>
              <a:gdLst/>
              <a:ahLst/>
              <a:cxnLst/>
              <a:rect l="0" t="0" r="0" b="0"/>
              <a:pathLst>
                <a:path w="350723" h="439649">
                  <a:moveTo>
                    <a:pt x="172034" y="7569"/>
                  </a:moveTo>
                  <a:cubicBezTo>
                    <a:pt x="228574" y="15138"/>
                    <a:pt x="314375" y="51994"/>
                    <a:pt x="332549" y="163043"/>
                  </a:cubicBezTo>
                  <a:cubicBezTo>
                    <a:pt x="350723" y="274091"/>
                    <a:pt x="309334" y="353847"/>
                    <a:pt x="247752" y="396748"/>
                  </a:cubicBezTo>
                  <a:cubicBezTo>
                    <a:pt x="186169" y="439649"/>
                    <a:pt x="98844" y="420980"/>
                    <a:pt x="72593" y="396240"/>
                  </a:cubicBezTo>
                  <a:cubicBezTo>
                    <a:pt x="46342" y="371513"/>
                    <a:pt x="10007" y="346266"/>
                    <a:pt x="10516" y="234213"/>
                  </a:cubicBezTo>
                  <a:cubicBezTo>
                    <a:pt x="11011" y="122161"/>
                    <a:pt x="0" y="68961"/>
                    <a:pt x="3949" y="52502"/>
                  </a:cubicBezTo>
                  <a:cubicBezTo>
                    <a:pt x="6972" y="39878"/>
                    <a:pt x="13538" y="37859"/>
                    <a:pt x="13538" y="37859"/>
                  </a:cubicBezTo>
                  <a:cubicBezTo>
                    <a:pt x="26162" y="31801"/>
                    <a:pt x="115506" y="0"/>
                    <a:pt x="172034" y="7569"/>
                  </a:cubicBezTo>
                  <a:close/>
                </a:path>
              </a:pathLst>
            </a:custGeom>
            <a:ln w="0" cap="flat">
              <a:miter lim="100000"/>
            </a:ln>
          </p:spPr>
          <p:style>
            <a:lnRef idx="0">
              <a:srgbClr val="000000">
                <a:alpha val="0"/>
              </a:srgbClr>
            </a:lnRef>
            <a:fillRef idx="1">
              <a:srgbClr val="BFBFBF"/>
            </a:fillRef>
            <a:effectRef idx="0">
              <a:scrgbClr r="0" g="0" b="0"/>
            </a:effectRef>
            <a:fontRef idx="none"/>
          </p:style>
          <p:txBody>
            <a:bodyPr/>
            <a:lstStyle/>
            <a:p>
              <a:endParaRPr lang="ru-RU"/>
            </a:p>
          </p:txBody>
        </p:sp>
        <p:sp>
          <p:nvSpPr>
            <p:cNvPr id="13" name="Shape 192"/>
            <p:cNvSpPr/>
            <p:nvPr/>
          </p:nvSpPr>
          <p:spPr>
            <a:xfrm>
              <a:off x="1567389" y="153656"/>
              <a:ext cx="350723" cy="439649"/>
            </a:xfrm>
            <a:custGeom>
              <a:avLst/>
              <a:gdLst/>
              <a:ahLst/>
              <a:cxnLst/>
              <a:rect l="0" t="0" r="0" b="0"/>
              <a:pathLst>
                <a:path w="350723" h="439649">
                  <a:moveTo>
                    <a:pt x="13538" y="37859"/>
                  </a:moveTo>
                  <a:cubicBezTo>
                    <a:pt x="26162" y="31801"/>
                    <a:pt x="115506" y="0"/>
                    <a:pt x="172034" y="7569"/>
                  </a:cubicBezTo>
                  <a:cubicBezTo>
                    <a:pt x="228574" y="15138"/>
                    <a:pt x="314375" y="51994"/>
                    <a:pt x="332549" y="163043"/>
                  </a:cubicBezTo>
                  <a:cubicBezTo>
                    <a:pt x="350723" y="274091"/>
                    <a:pt x="309334" y="353847"/>
                    <a:pt x="247752" y="396748"/>
                  </a:cubicBezTo>
                  <a:cubicBezTo>
                    <a:pt x="186169" y="439649"/>
                    <a:pt x="98844" y="420980"/>
                    <a:pt x="72593" y="396240"/>
                  </a:cubicBezTo>
                  <a:cubicBezTo>
                    <a:pt x="46342" y="371513"/>
                    <a:pt x="10007" y="346266"/>
                    <a:pt x="10516" y="234213"/>
                  </a:cubicBezTo>
                  <a:cubicBezTo>
                    <a:pt x="11011" y="122161"/>
                    <a:pt x="0" y="68961"/>
                    <a:pt x="3949" y="52502"/>
                  </a:cubicBezTo>
                  <a:cubicBezTo>
                    <a:pt x="6972" y="39878"/>
                    <a:pt x="13538" y="37859"/>
                    <a:pt x="13538" y="37859"/>
                  </a:cubicBezTo>
                  <a:close/>
                </a:path>
              </a:pathLst>
            </a:custGeom>
            <a:ln w="3429"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14" name="Shape 193"/>
            <p:cNvSpPr/>
            <p:nvPr/>
          </p:nvSpPr>
          <p:spPr>
            <a:xfrm>
              <a:off x="1557127" y="147940"/>
              <a:ext cx="367195" cy="450850"/>
            </a:xfrm>
            <a:custGeom>
              <a:avLst/>
              <a:gdLst/>
              <a:ahLst/>
              <a:cxnLst/>
              <a:rect l="0" t="0" r="0" b="0"/>
              <a:pathLst>
                <a:path w="367195" h="450850">
                  <a:moveTo>
                    <a:pt x="14174" y="38824"/>
                  </a:moveTo>
                  <a:cubicBezTo>
                    <a:pt x="27381" y="32614"/>
                    <a:pt x="120917" y="0"/>
                    <a:pt x="180111" y="7772"/>
                  </a:cubicBezTo>
                  <a:cubicBezTo>
                    <a:pt x="239294" y="15532"/>
                    <a:pt x="329133" y="53315"/>
                    <a:pt x="348158" y="167196"/>
                  </a:cubicBezTo>
                  <a:cubicBezTo>
                    <a:pt x="367195" y="281076"/>
                    <a:pt x="323850" y="362864"/>
                    <a:pt x="259385" y="406857"/>
                  </a:cubicBezTo>
                  <a:cubicBezTo>
                    <a:pt x="194907" y="450850"/>
                    <a:pt x="103480" y="431698"/>
                    <a:pt x="75997" y="406337"/>
                  </a:cubicBezTo>
                  <a:cubicBezTo>
                    <a:pt x="48527" y="380975"/>
                    <a:pt x="10478" y="355092"/>
                    <a:pt x="10999" y="240182"/>
                  </a:cubicBezTo>
                  <a:cubicBezTo>
                    <a:pt x="11532" y="125273"/>
                    <a:pt x="0" y="70701"/>
                    <a:pt x="4128" y="53835"/>
                  </a:cubicBezTo>
                  <a:cubicBezTo>
                    <a:pt x="7303" y="40894"/>
                    <a:pt x="14174" y="38824"/>
                    <a:pt x="14174" y="38824"/>
                  </a:cubicBezTo>
                  <a:close/>
                </a:path>
              </a:pathLst>
            </a:custGeom>
            <a:ln w="2972"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15" name="Shape 194"/>
            <p:cNvSpPr/>
            <p:nvPr/>
          </p:nvSpPr>
          <p:spPr>
            <a:xfrm>
              <a:off x="1333603" y="712011"/>
              <a:ext cx="260516" cy="981342"/>
            </a:xfrm>
            <a:custGeom>
              <a:avLst/>
              <a:gdLst/>
              <a:ahLst/>
              <a:cxnLst/>
              <a:rect l="0" t="0" r="0" b="0"/>
              <a:pathLst>
                <a:path w="260516" h="981342">
                  <a:moveTo>
                    <a:pt x="71666" y="50394"/>
                  </a:moveTo>
                  <a:cubicBezTo>
                    <a:pt x="71666" y="50394"/>
                    <a:pt x="61443" y="22339"/>
                    <a:pt x="75870" y="12090"/>
                  </a:cubicBezTo>
                  <a:cubicBezTo>
                    <a:pt x="84569" y="5906"/>
                    <a:pt x="111316" y="0"/>
                    <a:pt x="176428" y="35839"/>
                  </a:cubicBezTo>
                  <a:cubicBezTo>
                    <a:pt x="241554" y="71679"/>
                    <a:pt x="244551" y="174968"/>
                    <a:pt x="248844" y="211912"/>
                  </a:cubicBezTo>
                  <a:cubicBezTo>
                    <a:pt x="255334" y="267818"/>
                    <a:pt x="260096" y="470281"/>
                    <a:pt x="252374" y="616738"/>
                  </a:cubicBezTo>
                  <a:cubicBezTo>
                    <a:pt x="244488" y="766305"/>
                    <a:pt x="231724" y="872782"/>
                    <a:pt x="197409" y="913130"/>
                  </a:cubicBezTo>
                  <a:cubicBezTo>
                    <a:pt x="163437" y="953084"/>
                    <a:pt x="119723" y="980389"/>
                    <a:pt x="57950" y="966114"/>
                  </a:cubicBezTo>
                  <a:cubicBezTo>
                    <a:pt x="0" y="952716"/>
                    <a:pt x="19241" y="886244"/>
                    <a:pt x="19241" y="886244"/>
                  </a:cubicBezTo>
                  <a:lnTo>
                    <a:pt x="14668" y="907923"/>
                  </a:lnTo>
                  <a:cubicBezTo>
                    <a:pt x="14668" y="907923"/>
                    <a:pt x="6553" y="955104"/>
                    <a:pt x="57023" y="968223"/>
                  </a:cubicBezTo>
                  <a:cubicBezTo>
                    <a:pt x="107505" y="981342"/>
                    <a:pt x="161315" y="962978"/>
                    <a:pt x="199377" y="913714"/>
                  </a:cubicBezTo>
                  <a:cubicBezTo>
                    <a:pt x="237223" y="864705"/>
                    <a:pt x="245478" y="751510"/>
                    <a:pt x="249517" y="707098"/>
                  </a:cubicBezTo>
                  <a:cubicBezTo>
                    <a:pt x="253555" y="662673"/>
                    <a:pt x="260516" y="544894"/>
                    <a:pt x="259169" y="448323"/>
                  </a:cubicBezTo>
                  <a:cubicBezTo>
                    <a:pt x="257823" y="351739"/>
                    <a:pt x="256909" y="239001"/>
                    <a:pt x="247155" y="174396"/>
                  </a:cubicBezTo>
                  <a:cubicBezTo>
                    <a:pt x="237401" y="109792"/>
                    <a:pt x="224358" y="61620"/>
                    <a:pt x="176149" y="33858"/>
                  </a:cubicBezTo>
                  <a:cubicBezTo>
                    <a:pt x="131394" y="8090"/>
                    <a:pt x="94691" y="330"/>
                    <a:pt x="76886" y="10185"/>
                  </a:cubicBezTo>
                  <a:cubicBezTo>
                    <a:pt x="62395" y="18199"/>
                    <a:pt x="67882" y="40170"/>
                    <a:pt x="67882" y="40170"/>
                  </a:cubicBezTo>
                  <a:lnTo>
                    <a:pt x="71666" y="50394"/>
                  </a:lnTo>
                  <a:close/>
                </a:path>
              </a:pathLst>
            </a:custGeom>
            <a:ln w="3429"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16" name="Shape 195"/>
            <p:cNvSpPr/>
            <p:nvPr/>
          </p:nvSpPr>
          <p:spPr>
            <a:xfrm>
              <a:off x="1090928" y="231651"/>
              <a:ext cx="51232" cy="92862"/>
            </a:xfrm>
            <a:custGeom>
              <a:avLst/>
              <a:gdLst/>
              <a:ahLst/>
              <a:cxnLst/>
              <a:rect l="0" t="0" r="0" b="0"/>
              <a:pathLst>
                <a:path w="51232" h="92862">
                  <a:moveTo>
                    <a:pt x="51232" y="46431"/>
                  </a:moveTo>
                  <a:cubicBezTo>
                    <a:pt x="51232" y="72072"/>
                    <a:pt x="39763" y="92862"/>
                    <a:pt x="25616" y="92862"/>
                  </a:cubicBezTo>
                  <a:cubicBezTo>
                    <a:pt x="11468" y="92862"/>
                    <a:pt x="0" y="72072"/>
                    <a:pt x="0" y="46431"/>
                  </a:cubicBezTo>
                  <a:cubicBezTo>
                    <a:pt x="0" y="20790"/>
                    <a:pt x="11468" y="0"/>
                    <a:pt x="25616" y="0"/>
                  </a:cubicBezTo>
                  <a:cubicBezTo>
                    <a:pt x="39763" y="0"/>
                    <a:pt x="51232" y="20790"/>
                    <a:pt x="51232" y="46431"/>
                  </a:cubicBezTo>
                  <a:close/>
                </a:path>
              </a:pathLst>
            </a:custGeom>
            <a:ln w="4280"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17" name="Shape 196"/>
            <p:cNvSpPr/>
            <p:nvPr/>
          </p:nvSpPr>
          <p:spPr>
            <a:xfrm>
              <a:off x="1102637" y="163714"/>
              <a:ext cx="113970" cy="236652"/>
            </a:xfrm>
            <a:custGeom>
              <a:avLst/>
              <a:gdLst/>
              <a:ahLst/>
              <a:cxnLst/>
              <a:rect l="0" t="0" r="0" b="0"/>
              <a:pathLst>
                <a:path w="113970" h="236652">
                  <a:moveTo>
                    <a:pt x="37440" y="236182"/>
                  </a:moveTo>
                  <a:cubicBezTo>
                    <a:pt x="79705" y="236652"/>
                    <a:pt x="113970" y="183452"/>
                    <a:pt x="113970" y="118402"/>
                  </a:cubicBezTo>
                  <a:cubicBezTo>
                    <a:pt x="113970" y="53365"/>
                    <a:pt x="79705" y="0"/>
                    <a:pt x="37440" y="635"/>
                  </a:cubicBezTo>
                  <a:cubicBezTo>
                    <a:pt x="34849" y="673"/>
                    <a:pt x="30429" y="1435"/>
                    <a:pt x="30429" y="1435"/>
                  </a:cubicBezTo>
                  <a:lnTo>
                    <a:pt x="7341" y="15304"/>
                  </a:lnTo>
                  <a:cubicBezTo>
                    <a:pt x="7341" y="15304"/>
                    <a:pt x="9995" y="14681"/>
                    <a:pt x="18390" y="14516"/>
                  </a:cubicBezTo>
                  <a:cubicBezTo>
                    <a:pt x="49987" y="13907"/>
                    <a:pt x="75616" y="59220"/>
                    <a:pt x="75616" y="114363"/>
                  </a:cubicBezTo>
                  <a:cubicBezTo>
                    <a:pt x="75616" y="169520"/>
                    <a:pt x="49987" y="214033"/>
                    <a:pt x="18390" y="214224"/>
                  </a:cubicBezTo>
                  <a:cubicBezTo>
                    <a:pt x="3556" y="214313"/>
                    <a:pt x="0" y="206057"/>
                    <a:pt x="0" y="206057"/>
                  </a:cubicBezTo>
                  <a:cubicBezTo>
                    <a:pt x="0" y="206057"/>
                    <a:pt x="22492" y="236017"/>
                    <a:pt x="37440" y="236182"/>
                  </a:cubicBezTo>
                  <a:close/>
                </a:path>
              </a:pathLst>
            </a:custGeom>
            <a:ln w="4280"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18" name="Shape 197"/>
            <p:cNvSpPr/>
            <p:nvPr/>
          </p:nvSpPr>
          <p:spPr>
            <a:xfrm>
              <a:off x="1286001" y="1726621"/>
              <a:ext cx="575348" cy="63932"/>
            </a:xfrm>
            <a:custGeom>
              <a:avLst/>
              <a:gdLst/>
              <a:ahLst/>
              <a:cxnLst/>
              <a:rect l="0" t="0" r="0" b="0"/>
              <a:pathLst>
                <a:path w="575348" h="63932">
                  <a:moveTo>
                    <a:pt x="0" y="7061"/>
                  </a:moveTo>
                  <a:cubicBezTo>
                    <a:pt x="0" y="7061"/>
                    <a:pt x="1765" y="30785"/>
                    <a:pt x="37097" y="42139"/>
                  </a:cubicBezTo>
                  <a:cubicBezTo>
                    <a:pt x="72441" y="53505"/>
                    <a:pt x="132842" y="62586"/>
                    <a:pt x="206197" y="63259"/>
                  </a:cubicBezTo>
                  <a:cubicBezTo>
                    <a:pt x="279553" y="63932"/>
                    <a:pt x="435026" y="60909"/>
                    <a:pt x="499973" y="39370"/>
                  </a:cubicBezTo>
                  <a:cubicBezTo>
                    <a:pt x="564921" y="17831"/>
                    <a:pt x="573329" y="5042"/>
                    <a:pt x="575348" y="0"/>
                  </a:cubicBezTo>
                </a:path>
              </a:pathLst>
            </a:custGeom>
            <a:ln w="4280"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19" name="Shape 124966"/>
            <p:cNvSpPr/>
            <p:nvPr/>
          </p:nvSpPr>
          <p:spPr>
            <a:xfrm>
              <a:off x="112742" y="1756307"/>
              <a:ext cx="1028078" cy="1221283"/>
            </a:xfrm>
            <a:custGeom>
              <a:avLst/>
              <a:gdLst/>
              <a:ahLst/>
              <a:cxnLst/>
              <a:rect l="0" t="0" r="0" b="0"/>
              <a:pathLst>
                <a:path w="1028078" h="1221283">
                  <a:moveTo>
                    <a:pt x="0" y="0"/>
                  </a:moveTo>
                  <a:lnTo>
                    <a:pt x="1028078" y="0"/>
                  </a:lnTo>
                  <a:lnTo>
                    <a:pt x="1028078" y="1221283"/>
                  </a:lnTo>
                  <a:lnTo>
                    <a:pt x="0" y="1221283"/>
                  </a:lnTo>
                  <a:lnTo>
                    <a:pt x="0" y="0"/>
                  </a:lnTo>
                </a:path>
              </a:pathLst>
            </a:custGeom>
            <a:ln w="0" cap="flat">
              <a:miter lim="127000"/>
            </a:ln>
          </p:spPr>
          <p:style>
            <a:lnRef idx="0">
              <a:srgbClr val="000000">
                <a:alpha val="0"/>
              </a:srgbClr>
            </a:lnRef>
            <a:fillRef idx="1">
              <a:srgbClr val="FFFEFD"/>
            </a:fillRef>
            <a:effectRef idx="0">
              <a:scrgbClr r="0" g="0" b="0"/>
            </a:effectRef>
            <a:fontRef idx="none"/>
          </p:style>
          <p:txBody>
            <a:bodyPr/>
            <a:lstStyle/>
            <a:p>
              <a:endParaRPr lang="ru-RU"/>
            </a:p>
          </p:txBody>
        </p:sp>
        <p:sp>
          <p:nvSpPr>
            <p:cNvPr id="20" name="Shape 199"/>
            <p:cNvSpPr/>
            <p:nvPr/>
          </p:nvSpPr>
          <p:spPr>
            <a:xfrm>
              <a:off x="207348" y="2158816"/>
              <a:ext cx="766864" cy="798055"/>
            </a:xfrm>
            <a:custGeom>
              <a:avLst/>
              <a:gdLst/>
              <a:ahLst/>
              <a:cxnLst/>
              <a:rect l="0" t="0" r="0" b="0"/>
              <a:pathLst>
                <a:path w="766864" h="798055">
                  <a:moveTo>
                    <a:pt x="766864" y="426021"/>
                  </a:moveTo>
                  <a:cubicBezTo>
                    <a:pt x="766864" y="647103"/>
                    <a:pt x="595198" y="798055"/>
                    <a:pt x="383438" y="798055"/>
                  </a:cubicBezTo>
                  <a:cubicBezTo>
                    <a:pt x="171679" y="798055"/>
                    <a:pt x="0" y="647103"/>
                    <a:pt x="0" y="426021"/>
                  </a:cubicBezTo>
                  <a:cubicBezTo>
                    <a:pt x="0" y="204953"/>
                    <a:pt x="171679" y="0"/>
                    <a:pt x="383438" y="0"/>
                  </a:cubicBezTo>
                  <a:cubicBezTo>
                    <a:pt x="595198" y="0"/>
                    <a:pt x="766864" y="204953"/>
                    <a:pt x="766864" y="426021"/>
                  </a:cubicBezTo>
                  <a:close/>
                </a:path>
              </a:pathLst>
            </a:custGeom>
            <a:ln w="3607"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21" name="Shape 200"/>
            <p:cNvSpPr/>
            <p:nvPr/>
          </p:nvSpPr>
          <p:spPr>
            <a:xfrm>
              <a:off x="525190" y="2219346"/>
              <a:ext cx="126543" cy="126543"/>
            </a:xfrm>
            <a:custGeom>
              <a:avLst/>
              <a:gdLst/>
              <a:ahLst/>
              <a:cxnLst/>
              <a:rect l="0" t="0" r="0" b="0"/>
              <a:pathLst>
                <a:path w="126543" h="126543">
                  <a:moveTo>
                    <a:pt x="126543" y="63271"/>
                  </a:moveTo>
                  <a:cubicBezTo>
                    <a:pt x="126543" y="98209"/>
                    <a:pt x="98222" y="126543"/>
                    <a:pt x="63271" y="126543"/>
                  </a:cubicBezTo>
                  <a:cubicBezTo>
                    <a:pt x="28334" y="126543"/>
                    <a:pt x="0" y="98209"/>
                    <a:pt x="0" y="63271"/>
                  </a:cubicBezTo>
                  <a:cubicBezTo>
                    <a:pt x="0" y="28334"/>
                    <a:pt x="28334" y="0"/>
                    <a:pt x="63271" y="0"/>
                  </a:cubicBezTo>
                  <a:cubicBezTo>
                    <a:pt x="98222" y="0"/>
                    <a:pt x="126543" y="28334"/>
                    <a:pt x="126543" y="63271"/>
                  </a:cubicBezTo>
                  <a:close/>
                </a:path>
              </a:pathLst>
            </a:custGeom>
            <a:ln w="2883"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22" name="Shape 201"/>
            <p:cNvSpPr/>
            <p:nvPr/>
          </p:nvSpPr>
          <p:spPr>
            <a:xfrm>
              <a:off x="535314" y="2229468"/>
              <a:ext cx="106299" cy="106299"/>
            </a:xfrm>
            <a:custGeom>
              <a:avLst/>
              <a:gdLst/>
              <a:ahLst/>
              <a:cxnLst/>
              <a:rect l="0" t="0" r="0" b="0"/>
              <a:pathLst>
                <a:path w="106299" h="106299">
                  <a:moveTo>
                    <a:pt x="53149" y="0"/>
                  </a:moveTo>
                  <a:cubicBezTo>
                    <a:pt x="82499" y="0"/>
                    <a:pt x="106299" y="23800"/>
                    <a:pt x="106299" y="53149"/>
                  </a:cubicBezTo>
                  <a:cubicBezTo>
                    <a:pt x="106299" y="82499"/>
                    <a:pt x="82499" y="106299"/>
                    <a:pt x="53149" y="106299"/>
                  </a:cubicBezTo>
                  <a:cubicBezTo>
                    <a:pt x="23800" y="106299"/>
                    <a:pt x="0" y="82499"/>
                    <a:pt x="0" y="53149"/>
                  </a:cubicBezTo>
                  <a:cubicBezTo>
                    <a:pt x="0" y="23800"/>
                    <a:pt x="23800" y="0"/>
                    <a:pt x="53149"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23" name="Shape 202"/>
            <p:cNvSpPr/>
            <p:nvPr/>
          </p:nvSpPr>
          <p:spPr>
            <a:xfrm>
              <a:off x="305118" y="2531691"/>
              <a:ext cx="571474" cy="333223"/>
            </a:xfrm>
            <a:custGeom>
              <a:avLst/>
              <a:gdLst/>
              <a:ahLst/>
              <a:cxnLst/>
              <a:rect l="0" t="0" r="0" b="0"/>
              <a:pathLst>
                <a:path w="571474" h="333223">
                  <a:moveTo>
                    <a:pt x="496760" y="0"/>
                  </a:moveTo>
                  <a:cubicBezTo>
                    <a:pt x="571474" y="0"/>
                    <a:pt x="569214" y="76467"/>
                    <a:pt x="569214" y="76467"/>
                  </a:cubicBezTo>
                  <a:cubicBezTo>
                    <a:pt x="569214" y="231445"/>
                    <a:pt x="443585" y="333223"/>
                    <a:pt x="288620" y="333223"/>
                  </a:cubicBezTo>
                  <a:cubicBezTo>
                    <a:pt x="133655" y="333223"/>
                    <a:pt x="8026" y="231445"/>
                    <a:pt x="8026" y="76467"/>
                  </a:cubicBezTo>
                  <a:cubicBezTo>
                    <a:pt x="8026" y="76467"/>
                    <a:pt x="0" y="2248"/>
                    <a:pt x="73851" y="2248"/>
                  </a:cubicBezTo>
                  <a:cubicBezTo>
                    <a:pt x="117818" y="2248"/>
                    <a:pt x="452806" y="0"/>
                    <a:pt x="496760" y="0"/>
                  </a:cubicBezTo>
                  <a:close/>
                </a:path>
              </a:pathLst>
            </a:custGeom>
            <a:ln w="3607"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24" name="Shape 203"/>
            <p:cNvSpPr/>
            <p:nvPr/>
          </p:nvSpPr>
          <p:spPr>
            <a:xfrm>
              <a:off x="278018" y="1801129"/>
              <a:ext cx="599173" cy="541807"/>
            </a:xfrm>
            <a:custGeom>
              <a:avLst/>
              <a:gdLst/>
              <a:ahLst/>
              <a:cxnLst/>
              <a:rect l="0" t="0" r="0" b="0"/>
              <a:pathLst>
                <a:path w="599173" h="541807">
                  <a:moveTo>
                    <a:pt x="0" y="541807"/>
                  </a:moveTo>
                  <a:cubicBezTo>
                    <a:pt x="0" y="541807"/>
                    <a:pt x="3582" y="377101"/>
                    <a:pt x="81191" y="229464"/>
                  </a:cubicBezTo>
                  <a:cubicBezTo>
                    <a:pt x="158814" y="81826"/>
                    <a:pt x="216179" y="0"/>
                    <a:pt x="216179" y="0"/>
                  </a:cubicBezTo>
                  <a:lnTo>
                    <a:pt x="383210" y="0"/>
                  </a:lnTo>
                  <a:cubicBezTo>
                    <a:pt x="383210" y="0"/>
                    <a:pt x="484581" y="162293"/>
                    <a:pt x="516496" y="227774"/>
                  </a:cubicBezTo>
                  <a:cubicBezTo>
                    <a:pt x="565429" y="328168"/>
                    <a:pt x="598322" y="390589"/>
                    <a:pt x="599173" y="507009"/>
                  </a:cubicBezTo>
                </a:path>
              </a:pathLst>
            </a:custGeom>
            <a:ln w="3607"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25" name="Shape 204"/>
            <p:cNvSpPr/>
            <p:nvPr/>
          </p:nvSpPr>
          <p:spPr>
            <a:xfrm>
              <a:off x="469731" y="1830659"/>
              <a:ext cx="214693" cy="8433"/>
            </a:xfrm>
            <a:custGeom>
              <a:avLst/>
              <a:gdLst/>
              <a:ahLst/>
              <a:cxnLst/>
              <a:rect l="0" t="0" r="0" b="0"/>
              <a:pathLst>
                <a:path w="214693" h="8433">
                  <a:moveTo>
                    <a:pt x="214693" y="8433"/>
                  </a:moveTo>
                  <a:lnTo>
                    <a:pt x="0" y="8433"/>
                  </a:lnTo>
                  <a:lnTo>
                    <a:pt x="5055" y="0"/>
                  </a:lnTo>
                  <a:lnTo>
                    <a:pt x="209220" y="0"/>
                  </a:lnTo>
                  <a:lnTo>
                    <a:pt x="214693" y="8433"/>
                  </a:lnTo>
                  <a:close/>
                </a:path>
              </a:pathLst>
            </a:custGeom>
            <a:ln w="3607"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26" name="Shape 205"/>
            <p:cNvSpPr/>
            <p:nvPr/>
          </p:nvSpPr>
          <p:spPr>
            <a:xfrm>
              <a:off x="319145" y="2124651"/>
              <a:ext cx="27838" cy="148692"/>
            </a:xfrm>
            <a:custGeom>
              <a:avLst/>
              <a:gdLst/>
              <a:ahLst/>
              <a:cxnLst/>
              <a:rect l="0" t="0" r="0" b="0"/>
              <a:pathLst>
                <a:path w="27838" h="148692">
                  <a:moveTo>
                    <a:pt x="0" y="0"/>
                  </a:moveTo>
                  <a:cubicBezTo>
                    <a:pt x="0" y="0"/>
                    <a:pt x="27838" y="26581"/>
                    <a:pt x="22149" y="79718"/>
                  </a:cubicBezTo>
                  <a:cubicBezTo>
                    <a:pt x="16447" y="132867"/>
                    <a:pt x="13284" y="148692"/>
                    <a:pt x="13284" y="148692"/>
                  </a:cubicBezTo>
                </a:path>
              </a:pathLst>
            </a:custGeom>
            <a:ln w="3607"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27" name="Shape 206"/>
            <p:cNvSpPr/>
            <p:nvPr/>
          </p:nvSpPr>
          <p:spPr>
            <a:xfrm>
              <a:off x="813916" y="2121489"/>
              <a:ext cx="24041" cy="128435"/>
            </a:xfrm>
            <a:custGeom>
              <a:avLst/>
              <a:gdLst/>
              <a:ahLst/>
              <a:cxnLst/>
              <a:rect l="0" t="0" r="0" b="0"/>
              <a:pathLst>
                <a:path w="24041" h="128435">
                  <a:moveTo>
                    <a:pt x="24041" y="0"/>
                  </a:moveTo>
                  <a:cubicBezTo>
                    <a:pt x="24041" y="0"/>
                    <a:pt x="0" y="30366"/>
                    <a:pt x="2540" y="68326"/>
                  </a:cubicBezTo>
                  <a:cubicBezTo>
                    <a:pt x="4382" y="96139"/>
                    <a:pt x="8230" y="128435"/>
                    <a:pt x="8230" y="128435"/>
                  </a:cubicBezTo>
                </a:path>
              </a:pathLst>
            </a:custGeom>
            <a:ln w="3607"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33" name="Rectangle 246"/>
            <p:cNvSpPr/>
            <p:nvPr/>
          </p:nvSpPr>
          <p:spPr>
            <a:xfrm>
              <a:off x="3106497" y="1690122"/>
              <a:ext cx="29137" cy="120239"/>
            </a:xfrm>
            <a:prstGeom prst="rect">
              <a:avLst/>
            </a:prstGeom>
            <a:ln>
              <a:noFill/>
            </a:ln>
          </p:spPr>
          <p:txBody>
            <a:bodyPr vert="horz" lIns="0" tIns="0" rIns="0" bIns="0" rtlCol="0">
              <a:noAutofit/>
            </a:bodyPr>
            <a:lstStyle/>
            <a:p>
              <a:pPr marL="6350" marR="3261360" indent="-6350">
                <a:lnSpc>
                  <a:spcPct val="107000"/>
                </a:lnSpc>
                <a:spcAft>
                  <a:spcPts val="800"/>
                </a:spcAft>
              </a:pPr>
              <a:r>
                <a:rPr lang="ru-RU" sz="600">
                  <a:solidFill>
                    <a:srgbClr val="979797"/>
                  </a:solidFill>
                  <a:effectLst/>
                  <a:latin typeface="Calibri" panose="020F0502020204030204" pitchFamily="34" charset="0"/>
                  <a:ea typeface="Calibri" panose="020F0502020204030204" pitchFamily="34" charset="0"/>
                  <a:cs typeface="Calibri" panose="020F0502020204030204" pitchFamily="34" charset="0"/>
                </a:rPr>
                <a:t> </a:t>
              </a:r>
            </a:p>
          </p:txBody>
        </p:sp>
        <p:sp>
          <p:nvSpPr>
            <p:cNvPr id="40" name="Shape 255"/>
            <p:cNvSpPr/>
            <p:nvPr/>
          </p:nvSpPr>
          <p:spPr>
            <a:xfrm>
              <a:off x="1706742" y="48216"/>
              <a:ext cx="415963" cy="17742"/>
            </a:xfrm>
            <a:custGeom>
              <a:avLst/>
              <a:gdLst/>
              <a:ahLst/>
              <a:cxnLst/>
              <a:rect l="0" t="0" r="0" b="0"/>
              <a:pathLst>
                <a:path w="415963" h="17742">
                  <a:moveTo>
                    <a:pt x="0" y="17742"/>
                  </a:moveTo>
                  <a:lnTo>
                    <a:pt x="415963" y="0"/>
                  </a:lnTo>
                </a:path>
              </a:pathLst>
            </a:custGeom>
            <a:ln w="9525" cap="rnd">
              <a:custDash>
                <a:ds d="1" sp="152500"/>
              </a:custDash>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1" name="Shape 256"/>
            <p:cNvSpPr/>
            <p:nvPr/>
          </p:nvSpPr>
          <p:spPr>
            <a:xfrm>
              <a:off x="1687395" y="66784"/>
              <a:ext cx="0" cy="0"/>
            </a:xfrm>
            <a:custGeom>
              <a:avLst/>
              <a:gdLst/>
              <a:ahLst/>
              <a:cxnLst/>
              <a:rect l="0" t="0" r="0" b="0"/>
              <a:pathLst>
                <a:path>
                  <a:moveTo>
                    <a:pt x="0" y="0"/>
                  </a:moveTo>
                  <a:lnTo>
                    <a:pt x="0" y="0"/>
                  </a:lnTo>
                </a:path>
              </a:pathLst>
            </a:custGeom>
            <a:ln w="9525"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2" name="Shape 257"/>
            <p:cNvSpPr/>
            <p:nvPr/>
          </p:nvSpPr>
          <p:spPr>
            <a:xfrm>
              <a:off x="2132378" y="47810"/>
              <a:ext cx="0" cy="0"/>
            </a:xfrm>
            <a:custGeom>
              <a:avLst/>
              <a:gdLst/>
              <a:ahLst/>
              <a:cxnLst/>
              <a:rect l="0" t="0" r="0" b="0"/>
              <a:pathLst>
                <a:path>
                  <a:moveTo>
                    <a:pt x="0" y="0"/>
                  </a:moveTo>
                  <a:lnTo>
                    <a:pt x="0" y="0"/>
                  </a:lnTo>
                </a:path>
              </a:pathLst>
            </a:custGeom>
            <a:ln w="9525"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3" name="Shape 258"/>
            <p:cNvSpPr/>
            <p:nvPr/>
          </p:nvSpPr>
          <p:spPr>
            <a:xfrm>
              <a:off x="1839057" y="1615315"/>
              <a:ext cx="276593" cy="20574"/>
            </a:xfrm>
            <a:custGeom>
              <a:avLst/>
              <a:gdLst/>
              <a:ahLst/>
              <a:cxnLst/>
              <a:rect l="0" t="0" r="0" b="0"/>
              <a:pathLst>
                <a:path w="276593" h="20574">
                  <a:moveTo>
                    <a:pt x="0" y="20574"/>
                  </a:moveTo>
                  <a:lnTo>
                    <a:pt x="276593" y="0"/>
                  </a:lnTo>
                </a:path>
              </a:pathLst>
            </a:custGeom>
            <a:ln w="9525" cap="rnd">
              <a:custDash>
                <a:ds d="1" sp="150600"/>
              </a:custDash>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4" name="Shape 259"/>
            <p:cNvSpPr/>
            <p:nvPr/>
          </p:nvSpPr>
          <p:spPr>
            <a:xfrm>
              <a:off x="1819983" y="1637307"/>
              <a:ext cx="0" cy="0"/>
            </a:xfrm>
            <a:custGeom>
              <a:avLst/>
              <a:gdLst/>
              <a:ahLst/>
              <a:cxnLst/>
              <a:rect l="0" t="0" r="0" b="0"/>
              <a:pathLst>
                <a:path>
                  <a:moveTo>
                    <a:pt x="0" y="0"/>
                  </a:moveTo>
                  <a:lnTo>
                    <a:pt x="0" y="0"/>
                  </a:lnTo>
                </a:path>
              </a:pathLst>
            </a:custGeom>
            <a:ln w="9525"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5" name="Shape 260"/>
            <p:cNvSpPr/>
            <p:nvPr/>
          </p:nvSpPr>
          <p:spPr>
            <a:xfrm>
              <a:off x="2125177" y="1614612"/>
              <a:ext cx="0" cy="0"/>
            </a:xfrm>
            <a:custGeom>
              <a:avLst/>
              <a:gdLst/>
              <a:ahLst/>
              <a:cxnLst/>
              <a:rect l="0" t="0" r="0" b="0"/>
              <a:pathLst>
                <a:path>
                  <a:moveTo>
                    <a:pt x="0" y="0"/>
                  </a:moveTo>
                  <a:lnTo>
                    <a:pt x="0" y="0"/>
                  </a:lnTo>
                </a:path>
              </a:pathLst>
            </a:custGeom>
            <a:ln w="9525"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6" name="Shape 261"/>
            <p:cNvSpPr/>
            <p:nvPr/>
          </p:nvSpPr>
          <p:spPr>
            <a:xfrm>
              <a:off x="612143" y="2289944"/>
              <a:ext cx="422123" cy="48031"/>
            </a:xfrm>
            <a:custGeom>
              <a:avLst/>
              <a:gdLst/>
              <a:ahLst/>
              <a:cxnLst/>
              <a:rect l="0" t="0" r="0" b="0"/>
              <a:pathLst>
                <a:path w="422123" h="48031">
                  <a:moveTo>
                    <a:pt x="0" y="0"/>
                  </a:moveTo>
                  <a:lnTo>
                    <a:pt x="422123" y="48031"/>
                  </a:lnTo>
                </a:path>
              </a:pathLst>
            </a:custGeom>
            <a:ln w="9525" cap="rnd">
              <a:custDash>
                <a:ds d="1" sp="148700"/>
              </a:custDash>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7" name="Shape 262"/>
            <p:cNvSpPr/>
            <p:nvPr/>
          </p:nvSpPr>
          <p:spPr>
            <a:xfrm>
              <a:off x="593382" y="2287810"/>
              <a:ext cx="0" cy="0"/>
            </a:xfrm>
            <a:custGeom>
              <a:avLst/>
              <a:gdLst/>
              <a:ahLst/>
              <a:cxnLst/>
              <a:rect l="0" t="0" r="0" b="0"/>
              <a:pathLst>
                <a:path>
                  <a:moveTo>
                    <a:pt x="0" y="0"/>
                  </a:moveTo>
                  <a:lnTo>
                    <a:pt x="0" y="0"/>
                  </a:lnTo>
                </a:path>
              </a:pathLst>
            </a:custGeom>
            <a:ln w="9525"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8" name="Shape 263"/>
            <p:cNvSpPr/>
            <p:nvPr/>
          </p:nvSpPr>
          <p:spPr>
            <a:xfrm>
              <a:off x="1043648" y="2339041"/>
              <a:ext cx="0" cy="0"/>
            </a:xfrm>
            <a:custGeom>
              <a:avLst/>
              <a:gdLst/>
              <a:ahLst/>
              <a:cxnLst/>
              <a:rect l="0" t="0" r="0" b="0"/>
              <a:pathLst>
                <a:path>
                  <a:moveTo>
                    <a:pt x="0" y="0"/>
                  </a:moveTo>
                  <a:lnTo>
                    <a:pt x="0" y="0"/>
                  </a:lnTo>
                </a:path>
              </a:pathLst>
            </a:custGeom>
            <a:ln w="9525"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9" name="Shape 264"/>
            <p:cNvSpPr/>
            <p:nvPr/>
          </p:nvSpPr>
          <p:spPr>
            <a:xfrm>
              <a:off x="939164" y="289569"/>
              <a:ext cx="157188" cy="110198"/>
            </a:xfrm>
            <a:custGeom>
              <a:avLst/>
              <a:gdLst/>
              <a:ahLst/>
              <a:cxnLst/>
              <a:rect l="0" t="0" r="0" b="0"/>
              <a:pathLst>
                <a:path w="157188" h="110198">
                  <a:moveTo>
                    <a:pt x="157188" y="0"/>
                  </a:moveTo>
                  <a:lnTo>
                    <a:pt x="0" y="110198"/>
                  </a:lnTo>
                </a:path>
              </a:pathLst>
            </a:custGeom>
            <a:ln w="9525" cap="rnd">
              <a:custDash>
                <a:ds d="1" sp="144000"/>
              </a:custDash>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50" name="Shape 265"/>
            <p:cNvSpPr/>
            <p:nvPr/>
          </p:nvSpPr>
          <p:spPr>
            <a:xfrm>
              <a:off x="1111323" y="279075"/>
              <a:ext cx="0" cy="0"/>
            </a:xfrm>
            <a:custGeom>
              <a:avLst/>
              <a:gdLst/>
              <a:ahLst/>
              <a:cxnLst/>
              <a:rect l="0" t="0" r="0" b="0"/>
              <a:pathLst>
                <a:path>
                  <a:moveTo>
                    <a:pt x="0" y="0"/>
                  </a:moveTo>
                  <a:lnTo>
                    <a:pt x="0" y="0"/>
                  </a:lnTo>
                </a:path>
              </a:pathLst>
            </a:custGeom>
            <a:ln w="9525"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51" name="Shape 266"/>
            <p:cNvSpPr/>
            <p:nvPr/>
          </p:nvSpPr>
          <p:spPr>
            <a:xfrm>
              <a:off x="931681" y="405008"/>
              <a:ext cx="0" cy="0"/>
            </a:xfrm>
            <a:custGeom>
              <a:avLst/>
              <a:gdLst/>
              <a:ahLst/>
              <a:cxnLst/>
              <a:rect l="0" t="0" r="0" b="0"/>
              <a:pathLst>
                <a:path>
                  <a:moveTo>
                    <a:pt x="0" y="0"/>
                  </a:moveTo>
                  <a:lnTo>
                    <a:pt x="0" y="0"/>
                  </a:lnTo>
                </a:path>
              </a:pathLst>
            </a:custGeom>
            <a:ln w="9525" cap="rnd">
              <a:round/>
            </a:ln>
          </p:spPr>
          <p:style>
            <a:lnRef idx="1">
              <a:srgbClr val="979797"/>
            </a:lnRef>
            <a:fillRef idx="0">
              <a:srgbClr val="000000">
                <a:alpha val="0"/>
              </a:srgbClr>
            </a:fillRef>
            <a:effectRef idx="0">
              <a:scrgbClr r="0" g="0" b="0"/>
            </a:effectRef>
            <a:fontRef idx="none"/>
          </p:style>
          <p:txBody>
            <a:bodyPr/>
            <a:lstStyle/>
            <a:p>
              <a:endParaRPr lang="ru-RU"/>
            </a:p>
          </p:txBody>
        </p:sp>
      </p:grpSp>
      <p:sp>
        <p:nvSpPr>
          <p:cNvPr id="52" name="Прямоугольник 51"/>
          <p:cNvSpPr/>
          <p:nvPr/>
        </p:nvSpPr>
        <p:spPr>
          <a:xfrm>
            <a:off x="2724004" y="2093416"/>
            <a:ext cx="1959191" cy="200055"/>
          </a:xfrm>
          <a:prstGeom prst="rect">
            <a:avLst/>
          </a:prstGeom>
        </p:spPr>
        <p:txBody>
          <a:bodyPr wrap="none">
            <a:spAutoFit/>
          </a:bodyPr>
          <a:lstStyle/>
          <a:p>
            <a:r>
              <a:rPr lang="ru-RU" sz="700" dirty="0" smtClean="0">
                <a:solidFill>
                  <a:srgbClr val="6B9E7E"/>
                </a:solidFill>
                <a:latin typeface="Calibri" panose="020F0502020204030204" pitchFamily="34" charset="0"/>
                <a:ea typeface="Calibri" panose="020F0502020204030204" pitchFamily="34" charset="0"/>
                <a:cs typeface="Times New Roman" panose="02020603050405020304" pitchFamily="18" charset="0"/>
              </a:rPr>
              <a:t>ЗНАКОМСТВО С </a:t>
            </a:r>
            <a:r>
              <a:rPr lang="en-US" sz="700" dirty="0">
                <a:solidFill>
                  <a:srgbClr val="6B9E7E"/>
                </a:solidFill>
                <a:latin typeface="Calibri" panose="020F0502020204030204" pitchFamily="34" charset="0"/>
                <a:ea typeface="Calibri" panose="020F0502020204030204" pitchFamily="34" charset="0"/>
                <a:cs typeface="Times New Roman" panose="02020603050405020304" pitchFamily="18" charset="0"/>
              </a:rPr>
              <a:t>TRIA HAIR REMOVAL LASER 4X </a:t>
            </a:r>
            <a:r>
              <a:rPr lang="ru-RU" sz="700" dirty="0" smtClean="0">
                <a:solidFill>
                  <a:srgbClr val="6B9E7E"/>
                </a:solidFill>
                <a:latin typeface="Calibri" panose="020F0502020204030204" pitchFamily="34" charset="0"/>
                <a:ea typeface="Calibri" panose="020F0502020204030204" pitchFamily="34" charset="0"/>
                <a:cs typeface="Times New Roman" panose="02020603050405020304" pitchFamily="18" charset="0"/>
              </a:rPr>
              <a:t> </a:t>
            </a:r>
            <a:endParaRPr lang="ru-RU" dirty="0"/>
          </a:p>
        </p:txBody>
      </p:sp>
      <p:sp>
        <p:nvSpPr>
          <p:cNvPr id="53" name="Прямоугольник 52"/>
          <p:cNvSpPr/>
          <p:nvPr/>
        </p:nvSpPr>
        <p:spPr>
          <a:xfrm>
            <a:off x="2944162" y="2497938"/>
            <a:ext cx="1473480" cy="215444"/>
          </a:xfrm>
          <a:prstGeom prst="rect">
            <a:avLst/>
          </a:prstGeom>
        </p:spPr>
        <p:txBody>
          <a:bodyPr wrap="none">
            <a:spAutoFit/>
          </a:bodyPr>
          <a:lstStyle/>
          <a:p>
            <a:r>
              <a:rPr lang="en-US"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TRIA HAIR REMOVAL LASER 4X</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a:t>
            </a:r>
            <a:endParaRPr lang="ru-RU" dirty="0"/>
          </a:p>
        </p:txBody>
      </p:sp>
      <p:sp>
        <p:nvSpPr>
          <p:cNvPr id="55" name="Прямоугольник 54"/>
          <p:cNvSpPr/>
          <p:nvPr/>
        </p:nvSpPr>
        <p:spPr>
          <a:xfrm>
            <a:off x="2569767" y="2771261"/>
            <a:ext cx="862671" cy="752514"/>
          </a:xfrm>
          <a:prstGeom prst="rect">
            <a:avLst/>
          </a:prstGeom>
        </p:spPr>
        <p:txBody>
          <a:bodyPr wrap="square">
            <a:spAutoFit/>
          </a:bodyPr>
          <a:lstStyle/>
          <a:p>
            <a:pPr marL="59690" lvl="0" algn="just">
              <a:lnSpc>
                <a:spcPct val="110000"/>
              </a:lnSpc>
            </a:pP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АППЛИКАТОР</a:t>
            </a:r>
            <a:endParaRPr lang="ru-RU"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Излучает лазерный свет во время применения </a:t>
            </a:r>
          </a:p>
        </p:txBody>
      </p:sp>
      <p:sp>
        <p:nvSpPr>
          <p:cNvPr id="56" name="Прямоугольник 55"/>
          <p:cNvSpPr/>
          <p:nvPr/>
        </p:nvSpPr>
        <p:spPr>
          <a:xfrm>
            <a:off x="3986306" y="2771261"/>
            <a:ext cx="862671" cy="617092"/>
          </a:xfrm>
          <a:prstGeom prst="rect">
            <a:avLst/>
          </a:prstGeom>
        </p:spPr>
        <p:txBody>
          <a:bodyPr wrap="square">
            <a:spAutoFit/>
          </a:bodyPr>
          <a:lstStyle/>
          <a:p>
            <a:pPr marL="59690" lvl="0" algn="just">
              <a:lnSpc>
                <a:spcPct val="110000"/>
              </a:lnSpc>
            </a:pP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ДИСПЛЕЙ</a:t>
            </a:r>
            <a:endParaRPr lang="ru-RU"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59690" lvl="0" algn="just">
              <a:lnSpc>
                <a:spcPct val="110000"/>
              </a:lnSpc>
            </a:pPr>
            <a:r>
              <a:rPr lang="ru-RU" sz="800" dirty="0" smtClean="0">
                <a:solidFill>
                  <a:srgbClr val="979797"/>
                </a:solidFill>
                <a:uFill>
                  <a:solidFill>
                    <a:srgbClr val="000000"/>
                  </a:solidFill>
                </a:uFill>
                <a:latin typeface="Calibri" panose="020F0502020204030204" pitchFamily="34" charset="0"/>
              </a:rPr>
              <a:t>Проведет вас через процедуры</a:t>
            </a:r>
            <a:endParaRPr lang="ru-RU" sz="800" dirty="0">
              <a:solidFill>
                <a:srgbClr val="979797"/>
              </a:solidFill>
              <a:uFill>
                <a:solidFill>
                  <a:srgbClr val="000000"/>
                </a:solidFill>
              </a:uFill>
              <a:latin typeface="Calibri" panose="020F0502020204030204" pitchFamily="34" charset="0"/>
            </a:endParaRPr>
          </a:p>
        </p:txBody>
      </p:sp>
      <p:sp>
        <p:nvSpPr>
          <p:cNvPr id="57" name="Прямоугольник 56"/>
          <p:cNvSpPr/>
          <p:nvPr/>
        </p:nvSpPr>
        <p:spPr>
          <a:xfrm>
            <a:off x="3986306" y="3405238"/>
            <a:ext cx="862671" cy="752514"/>
          </a:xfrm>
          <a:prstGeom prst="rect">
            <a:avLst/>
          </a:prstGeom>
        </p:spPr>
        <p:txBody>
          <a:bodyPr wrap="square">
            <a:spAutoFit/>
          </a:bodyPr>
          <a:lstStyle/>
          <a:p>
            <a:pPr marL="59690" lvl="0" algn="just">
              <a:lnSpc>
                <a:spcPct val="110000"/>
              </a:lnSpc>
            </a:pP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ЗАРЯДКА</a:t>
            </a:r>
            <a:endParaRPr lang="ru-RU"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Подключите зарядное устройство</a:t>
            </a: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в </a:t>
            </a:r>
            <a:r>
              <a:rPr lang="ru-RU" sz="800" dirty="0" smtClean="0">
                <a:solidFill>
                  <a:srgbClr val="979797"/>
                </a:solidFill>
                <a:uFill>
                  <a:solidFill>
                    <a:srgbClr val="000000"/>
                  </a:solidFill>
                </a:uFill>
                <a:latin typeface="Calibri" panose="020F0502020204030204" pitchFamily="34" charset="0"/>
              </a:rPr>
              <a:t>этот разъем</a:t>
            </a:r>
            <a:endParaRPr lang="ru-RU" sz="800" dirty="0">
              <a:solidFill>
                <a:srgbClr val="979797"/>
              </a:solidFill>
              <a:uFill>
                <a:solidFill>
                  <a:srgbClr val="000000"/>
                </a:solidFill>
              </a:uFill>
              <a:latin typeface="Calibri" panose="020F0502020204030204" pitchFamily="34" charset="0"/>
            </a:endParaRPr>
          </a:p>
        </p:txBody>
      </p:sp>
      <p:sp>
        <p:nvSpPr>
          <p:cNvPr id="58" name="Прямоугольник 57"/>
          <p:cNvSpPr/>
          <p:nvPr/>
        </p:nvSpPr>
        <p:spPr>
          <a:xfrm>
            <a:off x="3362294" y="4095569"/>
            <a:ext cx="1264829" cy="617092"/>
          </a:xfrm>
          <a:prstGeom prst="rect">
            <a:avLst/>
          </a:prstGeom>
        </p:spPr>
        <p:txBody>
          <a:bodyPr wrap="square">
            <a:spAutoFit/>
          </a:bodyPr>
          <a:lstStyle/>
          <a:p>
            <a:pPr marL="59690" lvl="0" algn="just">
              <a:lnSpc>
                <a:spcPct val="110000"/>
              </a:lnSpc>
            </a:pP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ДАТЧИК КОЖИ</a:t>
            </a:r>
            <a:endParaRPr lang="ru-RU"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59690" lvl="0" algn="just">
              <a:lnSpc>
                <a:spcPct val="110000"/>
              </a:lnSpc>
            </a:pPr>
            <a:r>
              <a:rPr lang="ru-RU" sz="800" dirty="0" smtClean="0">
                <a:solidFill>
                  <a:srgbClr val="979797"/>
                </a:solidFill>
                <a:uFill>
                  <a:solidFill>
                    <a:srgbClr val="000000"/>
                  </a:solidFill>
                </a:uFill>
                <a:latin typeface="Calibri" panose="020F0502020204030204" pitchFamily="34" charset="0"/>
              </a:rPr>
              <a:t>Функция безопасности, которая разблокирует устройство </a:t>
            </a:r>
            <a:endParaRPr lang="ru-RU" sz="800" dirty="0">
              <a:solidFill>
                <a:srgbClr val="979797"/>
              </a:solidFill>
              <a:uFill>
                <a:solidFill>
                  <a:srgbClr val="000000"/>
                </a:solidFill>
              </a:uFill>
              <a:latin typeface="Calibri" panose="020F0502020204030204" pitchFamily="34" charset="0"/>
            </a:endParaRPr>
          </a:p>
        </p:txBody>
      </p:sp>
      <p:sp>
        <p:nvSpPr>
          <p:cNvPr id="59" name="Прямоугольник 58"/>
          <p:cNvSpPr/>
          <p:nvPr/>
        </p:nvSpPr>
        <p:spPr>
          <a:xfrm>
            <a:off x="2558970" y="4489757"/>
            <a:ext cx="905982" cy="338554"/>
          </a:xfrm>
          <a:prstGeom prst="rect">
            <a:avLst/>
          </a:prstGeom>
        </p:spPr>
        <p:txBody>
          <a:bodyPr wrap="square">
            <a:spAutoFit/>
          </a:bodyPr>
          <a:lstStyle/>
          <a:p>
            <a:r>
              <a:rPr lang="ru-RU" sz="800" dirty="0" smtClean="0">
                <a:solidFill>
                  <a:srgbClr val="979797"/>
                </a:solidFill>
                <a:uFill>
                  <a:solidFill>
                    <a:srgbClr val="000000"/>
                  </a:solidFill>
                </a:uFill>
                <a:latin typeface="Calibri" panose="020F0502020204030204" pitchFamily="34" charset="0"/>
              </a:rPr>
              <a:t>ОСНОВАНИЕ ПРИБОРА</a:t>
            </a:r>
            <a:endParaRPr lang="ru-RU" dirty="0"/>
          </a:p>
        </p:txBody>
      </p:sp>
    </p:spTree>
    <p:extLst>
      <p:ext uri="{BB962C8B-B14F-4D97-AF65-F5344CB8AC3E}">
        <p14:creationId xmlns:p14="http://schemas.microsoft.com/office/powerpoint/2010/main" val="1425877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1353"/>
          <p:cNvGrpSpPr/>
          <p:nvPr/>
        </p:nvGrpSpPr>
        <p:grpSpPr>
          <a:xfrm>
            <a:off x="257998" y="731532"/>
            <a:ext cx="1350646" cy="3164840"/>
            <a:chOff x="0" y="0"/>
            <a:chExt cx="1350996" cy="3164845"/>
          </a:xfrm>
        </p:grpSpPr>
        <p:sp>
          <p:nvSpPr>
            <p:cNvPr id="3" name="Shape 269"/>
            <p:cNvSpPr/>
            <p:nvPr/>
          </p:nvSpPr>
          <p:spPr>
            <a:xfrm>
              <a:off x="52440" y="317853"/>
              <a:ext cx="1161608" cy="1073390"/>
            </a:xfrm>
            <a:custGeom>
              <a:avLst/>
              <a:gdLst/>
              <a:ahLst/>
              <a:cxnLst/>
              <a:rect l="0" t="0" r="0" b="0"/>
              <a:pathLst>
                <a:path w="1161608" h="1073390">
                  <a:moveTo>
                    <a:pt x="1161608" y="536687"/>
                  </a:moveTo>
                  <a:cubicBezTo>
                    <a:pt x="1161608" y="833099"/>
                    <a:pt x="901576" y="1073390"/>
                    <a:pt x="580802" y="1073390"/>
                  </a:cubicBezTo>
                  <a:cubicBezTo>
                    <a:pt x="260037" y="1073390"/>
                    <a:pt x="0" y="833099"/>
                    <a:pt x="0" y="536687"/>
                  </a:cubicBezTo>
                  <a:cubicBezTo>
                    <a:pt x="0" y="240284"/>
                    <a:pt x="260037" y="0"/>
                    <a:pt x="580802" y="0"/>
                  </a:cubicBezTo>
                  <a:cubicBezTo>
                    <a:pt x="901576" y="0"/>
                    <a:pt x="1161608" y="240284"/>
                    <a:pt x="1161608" y="536687"/>
                  </a:cubicBezTo>
                  <a:close/>
                </a:path>
              </a:pathLst>
            </a:custGeom>
            <a:ln w="4653"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4" name="Shape 270"/>
            <p:cNvSpPr/>
            <p:nvPr/>
          </p:nvSpPr>
          <p:spPr>
            <a:xfrm>
              <a:off x="0" y="272694"/>
              <a:ext cx="1259338" cy="1163696"/>
            </a:xfrm>
            <a:custGeom>
              <a:avLst/>
              <a:gdLst/>
              <a:ahLst/>
              <a:cxnLst/>
              <a:rect l="0" t="0" r="0" b="0"/>
              <a:pathLst>
                <a:path w="1259338" h="1163696">
                  <a:moveTo>
                    <a:pt x="1259338" y="581846"/>
                  </a:moveTo>
                  <a:cubicBezTo>
                    <a:pt x="1259338" y="903194"/>
                    <a:pt x="977425" y="1163696"/>
                    <a:pt x="629671" y="1163696"/>
                  </a:cubicBezTo>
                  <a:cubicBezTo>
                    <a:pt x="281913" y="1163696"/>
                    <a:pt x="0" y="903194"/>
                    <a:pt x="0" y="581846"/>
                  </a:cubicBezTo>
                  <a:cubicBezTo>
                    <a:pt x="0" y="260510"/>
                    <a:pt x="281913" y="0"/>
                    <a:pt x="629671" y="0"/>
                  </a:cubicBezTo>
                  <a:cubicBezTo>
                    <a:pt x="977425" y="0"/>
                    <a:pt x="1259338" y="260510"/>
                    <a:pt x="1259338" y="581846"/>
                  </a:cubicBezTo>
                  <a:close/>
                </a:path>
              </a:pathLst>
            </a:custGeom>
            <a:ln w="4653"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5" name="Shape 271"/>
            <p:cNvSpPr/>
            <p:nvPr/>
          </p:nvSpPr>
          <p:spPr>
            <a:xfrm>
              <a:off x="477494" y="1047437"/>
              <a:ext cx="312253" cy="285406"/>
            </a:xfrm>
            <a:custGeom>
              <a:avLst/>
              <a:gdLst/>
              <a:ahLst/>
              <a:cxnLst/>
              <a:rect l="0" t="0" r="0" b="0"/>
              <a:pathLst>
                <a:path w="312253" h="285406">
                  <a:moveTo>
                    <a:pt x="156122" y="0"/>
                  </a:moveTo>
                  <a:cubicBezTo>
                    <a:pt x="242352" y="0"/>
                    <a:pt x="312253" y="63893"/>
                    <a:pt x="312253" y="142707"/>
                  </a:cubicBezTo>
                  <a:cubicBezTo>
                    <a:pt x="312253" y="221522"/>
                    <a:pt x="242352" y="285406"/>
                    <a:pt x="156122" y="285406"/>
                  </a:cubicBezTo>
                  <a:cubicBezTo>
                    <a:pt x="69896" y="285406"/>
                    <a:pt x="0" y="221522"/>
                    <a:pt x="0" y="142707"/>
                  </a:cubicBezTo>
                  <a:cubicBezTo>
                    <a:pt x="0" y="63893"/>
                    <a:pt x="69896" y="0"/>
                    <a:pt x="156122" y="0"/>
                  </a:cubicBezTo>
                  <a:close/>
                </a:path>
              </a:pathLst>
            </a:custGeom>
            <a:ln w="0" cap="flat">
              <a:miter lim="100000"/>
            </a:ln>
          </p:spPr>
          <p:style>
            <a:lnRef idx="0">
              <a:srgbClr val="000000">
                <a:alpha val="0"/>
              </a:srgbClr>
            </a:lnRef>
            <a:fillRef idx="1">
              <a:srgbClr val="7FAA8A"/>
            </a:fillRef>
            <a:effectRef idx="0">
              <a:scrgbClr r="0" g="0" b="0"/>
            </a:effectRef>
            <a:fontRef idx="none"/>
          </p:style>
          <p:txBody>
            <a:bodyPr/>
            <a:lstStyle/>
            <a:p>
              <a:endParaRPr lang="ru-RU"/>
            </a:p>
          </p:txBody>
        </p:sp>
        <p:sp>
          <p:nvSpPr>
            <p:cNvPr id="6" name="Shape 272"/>
            <p:cNvSpPr/>
            <p:nvPr/>
          </p:nvSpPr>
          <p:spPr>
            <a:xfrm>
              <a:off x="496430" y="687746"/>
              <a:ext cx="30743" cy="89861"/>
            </a:xfrm>
            <a:custGeom>
              <a:avLst/>
              <a:gdLst/>
              <a:ahLst/>
              <a:cxnLst/>
              <a:rect l="0" t="0" r="0" b="0"/>
              <a:pathLst>
                <a:path w="30743" h="89861">
                  <a:moveTo>
                    <a:pt x="29632" y="0"/>
                  </a:moveTo>
                  <a:lnTo>
                    <a:pt x="30743" y="0"/>
                  </a:lnTo>
                  <a:lnTo>
                    <a:pt x="30743" y="5236"/>
                  </a:lnTo>
                  <a:lnTo>
                    <a:pt x="29632" y="5236"/>
                  </a:lnTo>
                  <a:cubicBezTo>
                    <a:pt x="16454" y="5236"/>
                    <a:pt x="5737" y="14004"/>
                    <a:pt x="5737" y="24779"/>
                  </a:cubicBezTo>
                  <a:lnTo>
                    <a:pt x="5737" y="65074"/>
                  </a:lnTo>
                  <a:cubicBezTo>
                    <a:pt x="5737" y="75849"/>
                    <a:pt x="16454" y="84613"/>
                    <a:pt x="29632" y="84613"/>
                  </a:cubicBezTo>
                  <a:lnTo>
                    <a:pt x="30743" y="84613"/>
                  </a:lnTo>
                  <a:lnTo>
                    <a:pt x="30743" y="89861"/>
                  </a:lnTo>
                  <a:lnTo>
                    <a:pt x="29632" y="89861"/>
                  </a:lnTo>
                  <a:cubicBezTo>
                    <a:pt x="13298" y="89861"/>
                    <a:pt x="0" y="78742"/>
                    <a:pt x="0" y="65074"/>
                  </a:cubicBezTo>
                  <a:lnTo>
                    <a:pt x="0" y="24779"/>
                  </a:lnTo>
                  <a:cubicBezTo>
                    <a:pt x="0" y="11111"/>
                    <a:pt x="13298" y="0"/>
                    <a:pt x="29632"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7" name="Shape 273"/>
            <p:cNvSpPr/>
            <p:nvPr/>
          </p:nvSpPr>
          <p:spPr>
            <a:xfrm>
              <a:off x="527172" y="687746"/>
              <a:ext cx="30734" cy="89861"/>
            </a:xfrm>
            <a:custGeom>
              <a:avLst/>
              <a:gdLst/>
              <a:ahLst/>
              <a:cxnLst/>
              <a:rect l="0" t="0" r="0" b="0"/>
              <a:pathLst>
                <a:path w="30734" h="89861">
                  <a:moveTo>
                    <a:pt x="0" y="0"/>
                  </a:moveTo>
                  <a:lnTo>
                    <a:pt x="1107" y="0"/>
                  </a:lnTo>
                  <a:cubicBezTo>
                    <a:pt x="17450" y="0"/>
                    <a:pt x="30734" y="11111"/>
                    <a:pt x="30734" y="24779"/>
                  </a:cubicBezTo>
                  <a:lnTo>
                    <a:pt x="30734" y="65074"/>
                  </a:lnTo>
                  <a:cubicBezTo>
                    <a:pt x="30734" y="78742"/>
                    <a:pt x="17450" y="89861"/>
                    <a:pt x="1107" y="89861"/>
                  </a:cubicBezTo>
                  <a:lnTo>
                    <a:pt x="0" y="89861"/>
                  </a:lnTo>
                  <a:lnTo>
                    <a:pt x="0" y="84613"/>
                  </a:lnTo>
                  <a:lnTo>
                    <a:pt x="1107" y="84613"/>
                  </a:lnTo>
                  <a:cubicBezTo>
                    <a:pt x="14294" y="84613"/>
                    <a:pt x="25006" y="75849"/>
                    <a:pt x="25006" y="65074"/>
                  </a:cubicBezTo>
                  <a:lnTo>
                    <a:pt x="25006" y="24779"/>
                  </a:lnTo>
                  <a:cubicBezTo>
                    <a:pt x="25006" y="14004"/>
                    <a:pt x="14294" y="5236"/>
                    <a:pt x="1107" y="5236"/>
                  </a:cubicBezTo>
                  <a:lnTo>
                    <a:pt x="0" y="5236"/>
                  </a:lnTo>
                  <a:lnTo>
                    <a:pt x="0" y="0"/>
                  </a:ln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8" name="Shape 274"/>
            <p:cNvSpPr/>
            <p:nvPr/>
          </p:nvSpPr>
          <p:spPr>
            <a:xfrm>
              <a:off x="482510" y="504428"/>
              <a:ext cx="13922" cy="48635"/>
            </a:xfrm>
            <a:custGeom>
              <a:avLst/>
              <a:gdLst/>
              <a:ahLst/>
              <a:cxnLst/>
              <a:rect l="0" t="0" r="0" b="0"/>
              <a:pathLst>
                <a:path w="13922" h="48635">
                  <a:moveTo>
                    <a:pt x="13922" y="0"/>
                  </a:moveTo>
                  <a:lnTo>
                    <a:pt x="13922" y="48635"/>
                  </a:lnTo>
                  <a:cubicBezTo>
                    <a:pt x="4373" y="43787"/>
                    <a:pt x="0" y="42116"/>
                    <a:pt x="0" y="42116"/>
                  </a:cubicBezTo>
                  <a:lnTo>
                    <a:pt x="0" y="6049"/>
                  </a:lnTo>
                  <a:cubicBezTo>
                    <a:pt x="0" y="6049"/>
                    <a:pt x="5670" y="3508"/>
                    <a:pt x="13922"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9" name="Shape 275"/>
            <p:cNvSpPr/>
            <p:nvPr/>
          </p:nvSpPr>
          <p:spPr>
            <a:xfrm>
              <a:off x="501876" y="474566"/>
              <a:ext cx="120403" cy="385431"/>
            </a:xfrm>
            <a:custGeom>
              <a:avLst/>
              <a:gdLst/>
              <a:ahLst/>
              <a:cxnLst/>
              <a:rect l="0" t="0" r="0" b="0"/>
              <a:pathLst>
                <a:path w="120403" h="385431">
                  <a:moveTo>
                    <a:pt x="120403" y="0"/>
                  </a:moveTo>
                  <a:lnTo>
                    <a:pt x="120403" y="20404"/>
                  </a:lnTo>
                  <a:lnTo>
                    <a:pt x="119309" y="20220"/>
                  </a:lnTo>
                  <a:cubicBezTo>
                    <a:pt x="113048" y="20161"/>
                    <a:pt x="107424" y="20617"/>
                    <a:pt x="103228" y="21205"/>
                  </a:cubicBezTo>
                  <a:cubicBezTo>
                    <a:pt x="86447" y="23552"/>
                    <a:pt x="68909" y="28941"/>
                    <a:pt x="67763" y="30600"/>
                  </a:cubicBezTo>
                  <a:cubicBezTo>
                    <a:pt x="66421" y="32579"/>
                    <a:pt x="65881" y="37033"/>
                    <a:pt x="64929" y="45563"/>
                  </a:cubicBezTo>
                  <a:cubicBezTo>
                    <a:pt x="63991" y="54100"/>
                    <a:pt x="62977" y="96083"/>
                    <a:pt x="94026" y="109018"/>
                  </a:cubicBezTo>
                  <a:cubicBezTo>
                    <a:pt x="100552" y="111739"/>
                    <a:pt x="106960" y="113270"/>
                    <a:pt x="113112" y="113894"/>
                  </a:cubicBezTo>
                  <a:lnTo>
                    <a:pt x="120403" y="113660"/>
                  </a:lnTo>
                  <a:lnTo>
                    <a:pt x="120403" y="385374"/>
                  </a:lnTo>
                  <a:lnTo>
                    <a:pt x="118104" y="385381"/>
                  </a:lnTo>
                  <a:cubicBezTo>
                    <a:pt x="92934" y="385431"/>
                    <a:pt x="68198" y="385399"/>
                    <a:pt x="62003" y="385138"/>
                  </a:cubicBezTo>
                  <a:cubicBezTo>
                    <a:pt x="51751" y="384726"/>
                    <a:pt x="46962" y="382739"/>
                    <a:pt x="45563" y="378013"/>
                  </a:cubicBezTo>
                  <a:cubicBezTo>
                    <a:pt x="44151" y="373283"/>
                    <a:pt x="50481" y="373065"/>
                    <a:pt x="57139" y="359575"/>
                  </a:cubicBezTo>
                  <a:cubicBezTo>
                    <a:pt x="57139" y="359575"/>
                    <a:pt x="71786" y="334230"/>
                    <a:pt x="76425" y="312345"/>
                  </a:cubicBezTo>
                  <a:cubicBezTo>
                    <a:pt x="81087" y="290455"/>
                    <a:pt x="82662" y="279631"/>
                    <a:pt x="84770" y="256941"/>
                  </a:cubicBezTo>
                  <a:cubicBezTo>
                    <a:pt x="86881" y="234250"/>
                    <a:pt x="88267" y="215646"/>
                    <a:pt x="87394" y="197608"/>
                  </a:cubicBezTo>
                  <a:cubicBezTo>
                    <a:pt x="86509" y="179567"/>
                    <a:pt x="85549" y="168658"/>
                    <a:pt x="81963" y="160165"/>
                  </a:cubicBezTo>
                  <a:cubicBezTo>
                    <a:pt x="78355" y="151664"/>
                    <a:pt x="74323" y="141080"/>
                    <a:pt x="69409" y="134744"/>
                  </a:cubicBezTo>
                  <a:cubicBezTo>
                    <a:pt x="64509" y="128411"/>
                    <a:pt x="47657" y="108440"/>
                    <a:pt x="20110" y="92490"/>
                  </a:cubicBezTo>
                  <a:cubicBezTo>
                    <a:pt x="11190" y="87323"/>
                    <a:pt x="5772" y="83354"/>
                    <a:pt x="0" y="80343"/>
                  </a:cubicBezTo>
                  <a:lnTo>
                    <a:pt x="0" y="28346"/>
                  </a:lnTo>
                  <a:cubicBezTo>
                    <a:pt x="14373" y="22293"/>
                    <a:pt x="32482" y="14302"/>
                    <a:pt x="44983" y="10985"/>
                  </a:cubicBezTo>
                  <a:cubicBezTo>
                    <a:pt x="44983" y="10985"/>
                    <a:pt x="65635" y="4610"/>
                    <a:pt x="94925" y="1422"/>
                  </a:cubicBezTo>
                  <a:lnTo>
                    <a:pt x="120403" y="0"/>
                  </a:ln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10" name="Shape 276"/>
            <p:cNvSpPr/>
            <p:nvPr/>
          </p:nvSpPr>
          <p:spPr>
            <a:xfrm>
              <a:off x="622278" y="474217"/>
              <a:ext cx="94447" cy="385723"/>
            </a:xfrm>
            <a:custGeom>
              <a:avLst/>
              <a:gdLst/>
              <a:ahLst/>
              <a:cxnLst/>
              <a:rect l="0" t="0" r="0" b="0"/>
              <a:pathLst>
                <a:path w="94447" h="385723">
                  <a:moveTo>
                    <a:pt x="6247" y="0"/>
                  </a:moveTo>
                  <a:cubicBezTo>
                    <a:pt x="64271" y="0"/>
                    <a:pt x="94447" y="29508"/>
                    <a:pt x="94447" y="69051"/>
                  </a:cubicBezTo>
                  <a:cubicBezTo>
                    <a:pt x="94447" y="97787"/>
                    <a:pt x="69623" y="119377"/>
                    <a:pt x="65072" y="123707"/>
                  </a:cubicBezTo>
                  <a:cubicBezTo>
                    <a:pt x="60499" y="128036"/>
                    <a:pt x="51119" y="135970"/>
                    <a:pt x="43926" y="149286"/>
                  </a:cubicBezTo>
                  <a:cubicBezTo>
                    <a:pt x="36733" y="162594"/>
                    <a:pt x="34639" y="187130"/>
                    <a:pt x="34719" y="198997"/>
                  </a:cubicBezTo>
                  <a:cubicBezTo>
                    <a:pt x="34794" y="210860"/>
                    <a:pt x="36906" y="252879"/>
                    <a:pt x="39451" y="270359"/>
                  </a:cubicBezTo>
                  <a:cubicBezTo>
                    <a:pt x="41987" y="287838"/>
                    <a:pt x="46640" y="317589"/>
                    <a:pt x="49986" y="330573"/>
                  </a:cubicBezTo>
                  <a:cubicBezTo>
                    <a:pt x="53315" y="343561"/>
                    <a:pt x="56121" y="356076"/>
                    <a:pt x="61208" y="364091"/>
                  </a:cubicBezTo>
                  <a:cubicBezTo>
                    <a:pt x="66294" y="372107"/>
                    <a:pt x="69809" y="374737"/>
                    <a:pt x="69809" y="376671"/>
                  </a:cubicBezTo>
                  <a:cubicBezTo>
                    <a:pt x="69809" y="381372"/>
                    <a:pt x="64204" y="385431"/>
                    <a:pt x="56405" y="385487"/>
                  </a:cubicBezTo>
                  <a:cubicBezTo>
                    <a:pt x="52440" y="385519"/>
                    <a:pt x="44056" y="385567"/>
                    <a:pt x="33518" y="385613"/>
                  </a:cubicBezTo>
                  <a:lnTo>
                    <a:pt x="0" y="385723"/>
                  </a:lnTo>
                  <a:lnTo>
                    <a:pt x="0" y="114008"/>
                  </a:lnTo>
                  <a:lnTo>
                    <a:pt x="10254" y="113679"/>
                  </a:lnTo>
                  <a:cubicBezTo>
                    <a:pt x="21250" y="111870"/>
                    <a:pt x="30657" y="107571"/>
                    <a:pt x="37357" y="103055"/>
                  </a:cubicBezTo>
                  <a:cubicBezTo>
                    <a:pt x="50748" y="94028"/>
                    <a:pt x="62788" y="71641"/>
                    <a:pt x="51022" y="45301"/>
                  </a:cubicBezTo>
                  <a:cubicBezTo>
                    <a:pt x="46608" y="35423"/>
                    <a:pt x="38274" y="29283"/>
                    <a:pt x="28697" y="25592"/>
                  </a:cubicBezTo>
                  <a:lnTo>
                    <a:pt x="0" y="20753"/>
                  </a:lnTo>
                  <a:lnTo>
                    <a:pt x="0" y="349"/>
                  </a:lnTo>
                  <a:lnTo>
                    <a:pt x="6247" y="0"/>
                  </a:ln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11" name="Shape 277"/>
            <p:cNvSpPr/>
            <p:nvPr/>
          </p:nvSpPr>
          <p:spPr>
            <a:xfrm>
              <a:off x="509375" y="698503"/>
              <a:ext cx="35603" cy="68335"/>
            </a:xfrm>
            <a:custGeom>
              <a:avLst/>
              <a:gdLst/>
              <a:ahLst/>
              <a:cxnLst/>
              <a:rect l="0" t="0" r="0" b="0"/>
              <a:pathLst>
                <a:path w="35603" h="68335">
                  <a:moveTo>
                    <a:pt x="17087" y="0"/>
                  </a:moveTo>
                  <a:lnTo>
                    <a:pt x="18512" y="0"/>
                  </a:lnTo>
                  <a:cubicBezTo>
                    <a:pt x="27950" y="0"/>
                    <a:pt x="35603" y="6996"/>
                    <a:pt x="35603" y="15622"/>
                  </a:cubicBezTo>
                  <a:lnTo>
                    <a:pt x="35603" y="52717"/>
                  </a:lnTo>
                  <a:cubicBezTo>
                    <a:pt x="35603" y="61351"/>
                    <a:pt x="27950" y="68335"/>
                    <a:pt x="18512" y="68335"/>
                  </a:cubicBezTo>
                  <a:lnTo>
                    <a:pt x="17087" y="68335"/>
                  </a:lnTo>
                  <a:cubicBezTo>
                    <a:pt x="7649" y="68335"/>
                    <a:pt x="0" y="61351"/>
                    <a:pt x="0" y="52717"/>
                  </a:cubicBezTo>
                  <a:lnTo>
                    <a:pt x="0" y="15622"/>
                  </a:lnTo>
                  <a:cubicBezTo>
                    <a:pt x="0" y="6996"/>
                    <a:pt x="7649" y="0"/>
                    <a:pt x="17087"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12" name="Shape 278"/>
            <p:cNvSpPr/>
            <p:nvPr/>
          </p:nvSpPr>
          <p:spPr>
            <a:xfrm>
              <a:off x="428027" y="687746"/>
              <a:ext cx="30745" cy="89861"/>
            </a:xfrm>
            <a:custGeom>
              <a:avLst/>
              <a:gdLst/>
              <a:ahLst/>
              <a:cxnLst/>
              <a:rect l="0" t="0" r="0" b="0"/>
              <a:pathLst>
                <a:path w="30745" h="89861">
                  <a:moveTo>
                    <a:pt x="29632" y="0"/>
                  </a:moveTo>
                  <a:lnTo>
                    <a:pt x="30745" y="0"/>
                  </a:lnTo>
                  <a:lnTo>
                    <a:pt x="30745" y="5236"/>
                  </a:lnTo>
                  <a:lnTo>
                    <a:pt x="29632" y="5236"/>
                  </a:lnTo>
                  <a:cubicBezTo>
                    <a:pt x="16458" y="5236"/>
                    <a:pt x="5746" y="14004"/>
                    <a:pt x="5746" y="24779"/>
                  </a:cubicBezTo>
                  <a:lnTo>
                    <a:pt x="5746" y="65074"/>
                  </a:lnTo>
                  <a:cubicBezTo>
                    <a:pt x="5746" y="75849"/>
                    <a:pt x="16458" y="84613"/>
                    <a:pt x="29632" y="84613"/>
                  </a:cubicBezTo>
                  <a:lnTo>
                    <a:pt x="30745" y="84613"/>
                  </a:lnTo>
                  <a:lnTo>
                    <a:pt x="30745" y="89861"/>
                  </a:lnTo>
                  <a:lnTo>
                    <a:pt x="29632" y="89861"/>
                  </a:lnTo>
                  <a:cubicBezTo>
                    <a:pt x="13293" y="89861"/>
                    <a:pt x="0" y="78742"/>
                    <a:pt x="0" y="65074"/>
                  </a:cubicBezTo>
                  <a:lnTo>
                    <a:pt x="0" y="24779"/>
                  </a:lnTo>
                  <a:cubicBezTo>
                    <a:pt x="0" y="11111"/>
                    <a:pt x="13293" y="0"/>
                    <a:pt x="29632"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13" name="Shape 279"/>
            <p:cNvSpPr/>
            <p:nvPr/>
          </p:nvSpPr>
          <p:spPr>
            <a:xfrm>
              <a:off x="458772" y="687746"/>
              <a:ext cx="30736" cy="89861"/>
            </a:xfrm>
            <a:custGeom>
              <a:avLst/>
              <a:gdLst/>
              <a:ahLst/>
              <a:cxnLst/>
              <a:rect l="0" t="0" r="0" b="0"/>
              <a:pathLst>
                <a:path w="30736" h="89861">
                  <a:moveTo>
                    <a:pt x="0" y="0"/>
                  </a:moveTo>
                  <a:lnTo>
                    <a:pt x="1109" y="0"/>
                  </a:lnTo>
                  <a:cubicBezTo>
                    <a:pt x="17447" y="0"/>
                    <a:pt x="30736" y="11111"/>
                    <a:pt x="30736" y="24779"/>
                  </a:cubicBezTo>
                  <a:lnTo>
                    <a:pt x="30736" y="65074"/>
                  </a:lnTo>
                  <a:cubicBezTo>
                    <a:pt x="30736" y="78742"/>
                    <a:pt x="17447" y="89861"/>
                    <a:pt x="1109" y="89861"/>
                  </a:cubicBezTo>
                  <a:lnTo>
                    <a:pt x="0" y="89861"/>
                  </a:lnTo>
                  <a:lnTo>
                    <a:pt x="0" y="84613"/>
                  </a:lnTo>
                  <a:lnTo>
                    <a:pt x="1109" y="84613"/>
                  </a:lnTo>
                  <a:cubicBezTo>
                    <a:pt x="14282" y="84613"/>
                    <a:pt x="24999" y="75849"/>
                    <a:pt x="24999" y="65074"/>
                  </a:cubicBezTo>
                  <a:lnTo>
                    <a:pt x="24999" y="24779"/>
                  </a:lnTo>
                  <a:cubicBezTo>
                    <a:pt x="24999" y="14004"/>
                    <a:pt x="14282" y="5236"/>
                    <a:pt x="1109" y="5236"/>
                  </a:cubicBezTo>
                  <a:lnTo>
                    <a:pt x="0" y="5236"/>
                  </a:lnTo>
                  <a:lnTo>
                    <a:pt x="0" y="0"/>
                  </a:ln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14" name="Shape 280"/>
            <p:cNvSpPr/>
            <p:nvPr/>
          </p:nvSpPr>
          <p:spPr>
            <a:xfrm>
              <a:off x="440967" y="698503"/>
              <a:ext cx="35603" cy="68335"/>
            </a:xfrm>
            <a:custGeom>
              <a:avLst/>
              <a:gdLst/>
              <a:ahLst/>
              <a:cxnLst/>
              <a:rect l="0" t="0" r="0" b="0"/>
              <a:pathLst>
                <a:path w="35603" h="68335">
                  <a:moveTo>
                    <a:pt x="17087" y="0"/>
                  </a:moveTo>
                  <a:lnTo>
                    <a:pt x="18517" y="0"/>
                  </a:lnTo>
                  <a:cubicBezTo>
                    <a:pt x="27950" y="0"/>
                    <a:pt x="35603" y="6996"/>
                    <a:pt x="35603" y="15622"/>
                  </a:cubicBezTo>
                  <a:lnTo>
                    <a:pt x="35603" y="52717"/>
                  </a:lnTo>
                  <a:cubicBezTo>
                    <a:pt x="35603" y="61351"/>
                    <a:pt x="27950" y="68335"/>
                    <a:pt x="18517" y="68335"/>
                  </a:cubicBezTo>
                  <a:lnTo>
                    <a:pt x="17087" y="68335"/>
                  </a:lnTo>
                  <a:cubicBezTo>
                    <a:pt x="7658" y="68335"/>
                    <a:pt x="0" y="61351"/>
                    <a:pt x="0" y="52717"/>
                  </a:cubicBezTo>
                  <a:lnTo>
                    <a:pt x="0" y="15622"/>
                  </a:lnTo>
                  <a:cubicBezTo>
                    <a:pt x="0" y="6996"/>
                    <a:pt x="7658" y="0"/>
                    <a:pt x="17087"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15" name="Shape 281"/>
            <p:cNvSpPr/>
            <p:nvPr/>
          </p:nvSpPr>
          <p:spPr>
            <a:xfrm>
              <a:off x="359626" y="687746"/>
              <a:ext cx="30738" cy="89861"/>
            </a:xfrm>
            <a:custGeom>
              <a:avLst/>
              <a:gdLst/>
              <a:ahLst/>
              <a:cxnLst/>
              <a:rect l="0" t="0" r="0" b="0"/>
              <a:pathLst>
                <a:path w="30738" h="89861">
                  <a:moveTo>
                    <a:pt x="29627" y="0"/>
                  </a:moveTo>
                  <a:lnTo>
                    <a:pt x="30738" y="0"/>
                  </a:lnTo>
                  <a:lnTo>
                    <a:pt x="30738" y="5236"/>
                  </a:lnTo>
                  <a:lnTo>
                    <a:pt x="29627" y="5236"/>
                  </a:lnTo>
                  <a:cubicBezTo>
                    <a:pt x="16449" y="5236"/>
                    <a:pt x="5737" y="14004"/>
                    <a:pt x="5737" y="24779"/>
                  </a:cubicBezTo>
                  <a:lnTo>
                    <a:pt x="5737" y="65074"/>
                  </a:lnTo>
                  <a:cubicBezTo>
                    <a:pt x="5737" y="75849"/>
                    <a:pt x="16449" y="84613"/>
                    <a:pt x="29627" y="84613"/>
                  </a:cubicBezTo>
                  <a:lnTo>
                    <a:pt x="30738" y="84613"/>
                  </a:lnTo>
                  <a:lnTo>
                    <a:pt x="30738" y="89861"/>
                  </a:lnTo>
                  <a:lnTo>
                    <a:pt x="29627" y="89861"/>
                  </a:lnTo>
                  <a:cubicBezTo>
                    <a:pt x="13293" y="89861"/>
                    <a:pt x="0" y="78742"/>
                    <a:pt x="0" y="65074"/>
                  </a:cubicBezTo>
                  <a:lnTo>
                    <a:pt x="0" y="24779"/>
                  </a:lnTo>
                  <a:cubicBezTo>
                    <a:pt x="0" y="11111"/>
                    <a:pt x="13293" y="0"/>
                    <a:pt x="29627"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16" name="Shape 282"/>
            <p:cNvSpPr/>
            <p:nvPr/>
          </p:nvSpPr>
          <p:spPr>
            <a:xfrm>
              <a:off x="390364" y="687746"/>
              <a:ext cx="30738" cy="89861"/>
            </a:xfrm>
            <a:custGeom>
              <a:avLst/>
              <a:gdLst/>
              <a:ahLst/>
              <a:cxnLst/>
              <a:rect l="0" t="0" r="0" b="0"/>
              <a:pathLst>
                <a:path w="30738" h="89861">
                  <a:moveTo>
                    <a:pt x="0" y="0"/>
                  </a:moveTo>
                  <a:lnTo>
                    <a:pt x="1111" y="0"/>
                  </a:lnTo>
                  <a:cubicBezTo>
                    <a:pt x="17445" y="0"/>
                    <a:pt x="30738" y="11111"/>
                    <a:pt x="30738" y="24779"/>
                  </a:cubicBezTo>
                  <a:lnTo>
                    <a:pt x="30738" y="65074"/>
                  </a:lnTo>
                  <a:cubicBezTo>
                    <a:pt x="30738" y="78742"/>
                    <a:pt x="17445" y="89861"/>
                    <a:pt x="1111" y="89861"/>
                  </a:cubicBezTo>
                  <a:lnTo>
                    <a:pt x="0" y="89861"/>
                  </a:lnTo>
                  <a:lnTo>
                    <a:pt x="0" y="84613"/>
                  </a:lnTo>
                  <a:lnTo>
                    <a:pt x="1111" y="84613"/>
                  </a:lnTo>
                  <a:cubicBezTo>
                    <a:pt x="14285" y="84613"/>
                    <a:pt x="25001" y="75849"/>
                    <a:pt x="25001" y="65074"/>
                  </a:cubicBezTo>
                  <a:lnTo>
                    <a:pt x="25001" y="24779"/>
                  </a:lnTo>
                  <a:cubicBezTo>
                    <a:pt x="25001" y="14004"/>
                    <a:pt x="14285" y="5236"/>
                    <a:pt x="1111" y="5236"/>
                  </a:cubicBezTo>
                  <a:lnTo>
                    <a:pt x="0" y="5236"/>
                  </a:lnTo>
                  <a:lnTo>
                    <a:pt x="0" y="0"/>
                  </a:ln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17" name="Shape 283"/>
            <p:cNvSpPr/>
            <p:nvPr/>
          </p:nvSpPr>
          <p:spPr>
            <a:xfrm>
              <a:off x="372556" y="698503"/>
              <a:ext cx="35616" cy="68335"/>
            </a:xfrm>
            <a:custGeom>
              <a:avLst/>
              <a:gdLst/>
              <a:ahLst/>
              <a:cxnLst/>
              <a:rect l="0" t="0" r="0" b="0"/>
              <a:pathLst>
                <a:path w="35616" h="68335">
                  <a:moveTo>
                    <a:pt x="17095" y="0"/>
                  </a:moveTo>
                  <a:lnTo>
                    <a:pt x="18521" y="0"/>
                  </a:lnTo>
                  <a:cubicBezTo>
                    <a:pt x="27954" y="0"/>
                    <a:pt x="35616" y="6996"/>
                    <a:pt x="35616" y="15622"/>
                  </a:cubicBezTo>
                  <a:lnTo>
                    <a:pt x="35616" y="52717"/>
                  </a:lnTo>
                  <a:cubicBezTo>
                    <a:pt x="35616" y="61351"/>
                    <a:pt x="27954" y="68335"/>
                    <a:pt x="18521" y="68335"/>
                  </a:cubicBezTo>
                  <a:lnTo>
                    <a:pt x="17095" y="68335"/>
                  </a:lnTo>
                  <a:cubicBezTo>
                    <a:pt x="7662" y="68335"/>
                    <a:pt x="0" y="61351"/>
                    <a:pt x="0" y="52717"/>
                  </a:cubicBezTo>
                  <a:lnTo>
                    <a:pt x="0" y="15622"/>
                  </a:lnTo>
                  <a:cubicBezTo>
                    <a:pt x="0" y="6996"/>
                    <a:pt x="7662" y="0"/>
                    <a:pt x="17095"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18" name="Shape 284"/>
            <p:cNvSpPr/>
            <p:nvPr/>
          </p:nvSpPr>
          <p:spPr>
            <a:xfrm>
              <a:off x="291223" y="687746"/>
              <a:ext cx="30741" cy="89861"/>
            </a:xfrm>
            <a:custGeom>
              <a:avLst/>
              <a:gdLst/>
              <a:ahLst/>
              <a:cxnLst/>
              <a:rect l="0" t="0" r="0" b="0"/>
              <a:pathLst>
                <a:path w="30741" h="89861">
                  <a:moveTo>
                    <a:pt x="29627" y="0"/>
                  </a:moveTo>
                  <a:lnTo>
                    <a:pt x="30741" y="0"/>
                  </a:lnTo>
                  <a:lnTo>
                    <a:pt x="30741" y="5236"/>
                  </a:lnTo>
                  <a:lnTo>
                    <a:pt x="29627" y="5236"/>
                  </a:lnTo>
                  <a:cubicBezTo>
                    <a:pt x="16454" y="5236"/>
                    <a:pt x="5737" y="14004"/>
                    <a:pt x="5737" y="24779"/>
                  </a:cubicBezTo>
                  <a:lnTo>
                    <a:pt x="5737" y="65074"/>
                  </a:lnTo>
                  <a:cubicBezTo>
                    <a:pt x="5737" y="75849"/>
                    <a:pt x="16454" y="84613"/>
                    <a:pt x="29627" y="84613"/>
                  </a:cubicBezTo>
                  <a:lnTo>
                    <a:pt x="30741" y="84613"/>
                  </a:lnTo>
                  <a:lnTo>
                    <a:pt x="30741" y="89861"/>
                  </a:lnTo>
                  <a:lnTo>
                    <a:pt x="29627" y="89861"/>
                  </a:lnTo>
                  <a:cubicBezTo>
                    <a:pt x="13293" y="89861"/>
                    <a:pt x="0" y="78742"/>
                    <a:pt x="0" y="65074"/>
                  </a:cubicBezTo>
                  <a:lnTo>
                    <a:pt x="0" y="24779"/>
                  </a:lnTo>
                  <a:cubicBezTo>
                    <a:pt x="0" y="11111"/>
                    <a:pt x="13293" y="0"/>
                    <a:pt x="29627"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19" name="Shape 285"/>
            <p:cNvSpPr/>
            <p:nvPr/>
          </p:nvSpPr>
          <p:spPr>
            <a:xfrm>
              <a:off x="321964" y="687746"/>
              <a:ext cx="30736" cy="89861"/>
            </a:xfrm>
            <a:custGeom>
              <a:avLst/>
              <a:gdLst/>
              <a:ahLst/>
              <a:cxnLst/>
              <a:rect l="0" t="0" r="0" b="0"/>
              <a:pathLst>
                <a:path w="30736" h="89861">
                  <a:moveTo>
                    <a:pt x="0" y="0"/>
                  </a:moveTo>
                  <a:lnTo>
                    <a:pt x="1113" y="0"/>
                  </a:lnTo>
                  <a:cubicBezTo>
                    <a:pt x="17447" y="0"/>
                    <a:pt x="30736" y="11111"/>
                    <a:pt x="30736" y="24779"/>
                  </a:cubicBezTo>
                  <a:lnTo>
                    <a:pt x="30736" y="65074"/>
                  </a:lnTo>
                  <a:cubicBezTo>
                    <a:pt x="30736" y="78742"/>
                    <a:pt x="17447" y="89861"/>
                    <a:pt x="1113" y="89861"/>
                  </a:cubicBezTo>
                  <a:lnTo>
                    <a:pt x="0" y="89861"/>
                  </a:lnTo>
                  <a:lnTo>
                    <a:pt x="0" y="84613"/>
                  </a:lnTo>
                  <a:lnTo>
                    <a:pt x="1113" y="84613"/>
                  </a:lnTo>
                  <a:cubicBezTo>
                    <a:pt x="14287" y="84613"/>
                    <a:pt x="25004" y="75849"/>
                    <a:pt x="25004" y="65074"/>
                  </a:cubicBezTo>
                  <a:lnTo>
                    <a:pt x="25004" y="24779"/>
                  </a:lnTo>
                  <a:cubicBezTo>
                    <a:pt x="25004" y="14004"/>
                    <a:pt x="14287" y="5236"/>
                    <a:pt x="1113" y="5236"/>
                  </a:cubicBezTo>
                  <a:lnTo>
                    <a:pt x="0" y="5236"/>
                  </a:lnTo>
                  <a:lnTo>
                    <a:pt x="0" y="0"/>
                  </a:ln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20" name="Shape 286"/>
            <p:cNvSpPr/>
            <p:nvPr/>
          </p:nvSpPr>
          <p:spPr>
            <a:xfrm>
              <a:off x="304163" y="698503"/>
              <a:ext cx="35603" cy="68335"/>
            </a:xfrm>
            <a:custGeom>
              <a:avLst/>
              <a:gdLst/>
              <a:ahLst/>
              <a:cxnLst/>
              <a:rect l="0" t="0" r="0" b="0"/>
              <a:pathLst>
                <a:path w="35603" h="68335">
                  <a:moveTo>
                    <a:pt x="17087" y="0"/>
                  </a:moveTo>
                  <a:lnTo>
                    <a:pt x="18508" y="0"/>
                  </a:lnTo>
                  <a:cubicBezTo>
                    <a:pt x="27950" y="0"/>
                    <a:pt x="35603" y="6996"/>
                    <a:pt x="35603" y="15622"/>
                  </a:cubicBezTo>
                  <a:lnTo>
                    <a:pt x="35603" y="52717"/>
                  </a:lnTo>
                  <a:cubicBezTo>
                    <a:pt x="35603" y="61351"/>
                    <a:pt x="27950" y="68335"/>
                    <a:pt x="18508" y="68335"/>
                  </a:cubicBezTo>
                  <a:lnTo>
                    <a:pt x="17087" y="68335"/>
                  </a:lnTo>
                  <a:cubicBezTo>
                    <a:pt x="7649" y="68335"/>
                    <a:pt x="0" y="61351"/>
                    <a:pt x="0" y="52717"/>
                  </a:cubicBezTo>
                  <a:lnTo>
                    <a:pt x="0" y="15622"/>
                  </a:lnTo>
                  <a:cubicBezTo>
                    <a:pt x="0" y="6996"/>
                    <a:pt x="7649" y="0"/>
                    <a:pt x="17087"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21" name="Shape 287"/>
            <p:cNvSpPr/>
            <p:nvPr/>
          </p:nvSpPr>
          <p:spPr>
            <a:xfrm>
              <a:off x="222814" y="687746"/>
              <a:ext cx="30747" cy="89861"/>
            </a:xfrm>
            <a:custGeom>
              <a:avLst/>
              <a:gdLst/>
              <a:ahLst/>
              <a:cxnLst/>
              <a:rect l="0" t="0" r="0" b="0"/>
              <a:pathLst>
                <a:path w="30747" h="89861">
                  <a:moveTo>
                    <a:pt x="29632" y="0"/>
                  </a:moveTo>
                  <a:lnTo>
                    <a:pt x="30747" y="0"/>
                  </a:lnTo>
                  <a:lnTo>
                    <a:pt x="30747" y="5236"/>
                  </a:lnTo>
                  <a:lnTo>
                    <a:pt x="29632" y="5236"/>
                  </a:lnTo>
                  <a:cubicBezTo>
                    <a:pt x="16458" y="5236"/>
                    <a:pt x="5741" y="14004"/>
                    <a:pt x="5741" y="24779"/>
                  </a:cubicBezTo>
                  <a:lnTo>
                    <a:pt x="5741" y="65074"/>
                  </a:lnTo>
                  <a:cubicBezTo>
                    <a:pt x="5741" y="75849"/>
                    <a:pt x="16458" y="84613"/>
                    <a:pt x="29632" y="84613"/>
                  </a:cubicBezTo>
                  <a:lnTo>
                    <a:pt x="30747" y="84613"/>
                  </a:lnTo>
                  <a:lnTo>
                    <a:pt x="30747" y="89861"/>
                  </a:lnTo>
                  <a:lnTo>
                    <a:pt x="29632" y="89861"/>
                  </a:lnTo>
                  <a:cubicBezTo>
                    <a:pt x="13293" y="89861"/>
                    <a:pt x="0" y="78742"/>
                    <a:pt x="0" y="65074"/>
                  </a:cubicBezTo>
                  <a:lnTo>
                    <a:pt x="0" y="24779"/>
                  </a:lnTo>
                  <a:cubicBezTo>
                    <a:pt x="0" y="11111"/>
                    <a:pt x="13293" y="0"/>
                    <a:pt x="29632"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22" name="Shape 288"/>
            <p:cNvSpPr/>
            <p:nvPr/>
          </p:nvSpPr>
          <p:spPr>
            <a:xfrm>
              <a:off x="253561" y="687746"/>
              <a:ext cx="30734" cy="89861"/>
            </a:xfrm>
            <a:custGeom>
              <a:avLst/>
              <a:gdLst/>
              <a:ahLst/>
              <a:cxnLst/>
              <a:rect l="0" t="0" r="0" b="0"/>
              <a:pathLst>
                <a:path w="30734" h="89861">
                  <a:moveTo>
                    <a:pt x="0" y="0"/>
                  </a:moveTo>
                  <a:lnTo>
                    <a:pt x="1107" y="0"/>
                  </a:lnTo>
                  <a:cubicBezTo>
                    <a:pt x="17445" y="0"/>
                    <a:pt x="30734" y="11111"/>
                    <a:pt x="30734" y="24779"/>
                  </a:cubicBezTo>
                  <a:lnTo>
                    <a:pt x="30734" y="65074"/>
                  </a:lnTo>
                  <a:cubicBezTo>
                    <a:pt x="30734" y="78742"/>
                    <a:pt x="17445" y="89861"/>
                    <a:pt x="1107" y="89861"/>
                  </a:cubicBezTo>
                  <a:lnTo>
                    <a:pt x="0" y="89861"/>
                  </a:lnTo>
                  <a:lnTo>
                    <a:pt x="0" y="84613"/>
                  </a:lnTo>
                  <a:lnTo>
                    <a:pt x="1107" y="84613"/>
                  </a:lnTo>
                  <a:cubicBezTo>
                    <a:pt x="14285" y="84613"/>
                    <a:pt x="25006" y="75849"/>
                    <a:pt x="25006" y="65074"/>
                  </a:cubicBezTo>
                  <a:lnTo>
                    <a:pt x="25006" y="24779"/>
                  </a:lnTo>
                  <a:cubicBezTo>
                    <a:pt x="25006" y="14004"/>
                    <a:pt x="14285" y="5236"/>
                    <a:pt x="1107" y="5236"/>
                  </a:cubicBezTo>
                  <a:lnTo>
                    <a:pt x="0" y="5236"/>
                  </a:lnTo>
                  <a:lnTo>
                    <a:pt x="0" y="0"/>
                  </a:ln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23" name="Shape 289"/>
            <p:cNvSpPr/>
            <p:nvPr/>
          </p:nvSpPr>
          <p:spPr>
            <a:xfrm>
              <a:off x="235757" y="698503"/>
              <a:ext cx="35603" cy="68335"/>
            </a:xfrm>
            <a:custGeom>
              <a:avLst/>
              <a:gdLst/>
              <a:ahLst/>
              <a:cxnLst/>
              <a:rect l="0" t="0" r="0" b="0"/>
              <a:pathLst>
                <a:path w="35603" h="68335">
                  <a:moveTo>
                    <a:pt x="17091" y="0"/>
                  </a:moveTo>
                  <a:lnTo>
                    <a:pt x="18517" y="0"/>
                  </a:lnTo>
                  <a:cubicBezTo>
                    <a:pt x="27950" y="0"/>
                    <a:pt x="35603" y="6996"/>
                    <a:pt x="35603" y="15622"/>
                  </a:cubicBezTo>
                  <a:lnTo>
                    <a:pt x="35603" y="52717"/>
                  </a:lnTo>
                  <a:cubicBezTo>
                    <a:pt x="35603" y="61351"/>
                    <a:pt x="27950" y="68335"/>
                    <a:pt x="18517" y="68335"/>
                  </a:cubicBezTo>
                  <a:lnTo>
                    <a:pt x="17091" y="68335"/>
                  </a:lnTo>
                  <a:cubicBezTo>
                    <a:pt x="7654" y="68335"/>
                    <a:pt x="0" y="61351"/>
                    <a:pt x="0" y="52717"/>
                  </a:cubicBezTo>
                  <a:lnTo>
                    <a:pt x="0" y="15622"/>
                  </a:lnTo>
                  <a:cubicBezTo>
                    <a:pt x="0" y="6996"/>
                    <a:pt x="7654" y="0"/>
                    <a:pt x="17091"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24" name="Shape 290"/>
            <p:cNvSpPr/>
            <p:nvPr/>
          </p:nvSpPr>
          <p:spPr>
            <a:xfrm>
              <a:off x="245176" y="792189"/>
              <a:ext cx="14258" cy="31111"/>
            </a:xfrm>
            <a:custGeom>
              <a:avLst/>
              <a:gdLst/>
              <a:ahLst/>
              <a:cxnLst/>
              <a:rect l="0" t="0" r="0" b="0"/>
              <a:pathLst>
                <a:path w="14258" h="31111">
                  <a:moveTo>
                    <a:pt x="0" y="0"/>
                  </a:moveTo>
                  <a:lnTo>
                    <a:pt x="14258" y="0"/>
                  </a:lnTo>
                  <a:lnTo>
                    <a:pt x="14258" y="31111"/>
                  </a:lnTo>
                  <a:lnTo>
                    <a:pt x="5564" y="31111"/>
                  </a:lnTo>
                  <a:lnTo>
                    <a:pt x="5564" y="6684"/>
                  </a:lnTo>
                  <a:lnTo>
                    <a:pt x="0" y="6684"/>
                  </a:lnTo>
                  <a:lnTo>
                    <a:pt x="0" y="0"/>
                  </a:ln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25" name="Shape 291"/>
            <p:cNvSpPr/>
            <p:nvPr/>
          </p:nvSpPr>
          <p:spPr>
            <a:xfrm>
              <a:off x="310282" y="791598"/>
              <a:ext cx="24333" cy="31701"/>
            </a:xfrm>
            <a:custGeom>
              <a:avLst/>
              <a:gdLst/>
              <a:ahLst/>
              <a:cxnLst/>
              <a:rect l="0" t="0" r="0" b="0"/>
              <a:pathLst>
                <a:path w="24333" h="31701">
                  <a:moveTo>
                    <a:pt x="12514" y="0"/>
                  </a:moveTo>
                  <a:cubicBezTo>
                    <a:pt x="16927" y="0"/>
                    <a:pt x="21252" y="1683"/>
                    <a:pt x="23231" y="5466"/>
                  </a:cubicBezTo>
                  <a:cubicBezTo>
                    <a:pt x="23784" y="6599"/>
                    <a:pt x="24107" y="7821"/>
                    <a:pt x="24107" y="9039"/>
                  </a:cubicBezTo>
                  <a:cubicBezTo>
                    <a:pt x="24107" y="15768"/>
                    <a:pt x="17897" y="20939"/>
                    <a:pt x="12788" y="25017"/>
                  </a:cubicBezTo>
                  <a:lnTo>
                    <a:pt x="24333" y="25017"/>
                  </a:lnTo>
                  <a:lnTo>
                    <a:pt x="24333" y="31701"/>
                  </a:lnTo>
                  <a:lnTo>
                    <a:pt x="323" y="31701"/>
                  </a:lnTo>
                  <a:lnTo>
                    <a:pt x="323" y="25523"/>
                  </a:lnTo>
                  <a:cubicBezTo>
                    <a:pt x="4143" y="23249"/>
                    <a:pt x="7636" y="21064"/>
                    <a:pt x="10721" y="17953"/>
                  </a:cubicBezTo>
                  <a:cubicBezTo>
                    <a:pt x="12695" y="15978"/>
                    <a:pt x="15413" y="12782"/>
                    <a:pt x="15413" y="10006"/>
                  </a:cubicBezTo>
                  <a:cubicBezTo>
                    <a:pt x="15413" y="8242"/>
                    <a:pt x="14170" y="6980"/>
                    <a:pt x="12191" y="6980"/>
                  </a:cubicBezTo>
                  <a:cubicBezTo>
                    <a:pt x="9066" y="6980"/>
                    <a:pt x="8419" y="9585"/>
                    <a:pt x="8282" y="11900"/>
                  </a:cubicBezTo>
                  <a:lnTo>
                    <a:pt x="0" y="11900"/>
                  </a:lnTo>
                  <a:cubicBezTo>
                    <a:pt x="93" y="9249"/>
                    <a:pt x="416" y="7020"/>
                    <a:pt x="2027" y="4750"/>
                  </a:cubicBezTo>
                  <a:cubicBezTo>
                    <a:pt x="4325" y="1513"/>
                    <a:pt x="8375" y="0"/>
                    <a:pt x="12514"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26" name="Shape 292"/>
            <p:cNvSpPr/>
            <p:nvPr/>
          </p:nvSpPr>
          <p:spPr>
            <a:xfrm>
              <a:off x="377654" y="791599"/>
              <a:ext cx="25117" cy="32288"/>
            </a:xfrm>
            <a:custGeom>
              <a:avLst/>
              <a:gdLst/>
              <a:ahLst/>
              <a:cxnLst/>
              <a:rect l="0" t="0" r="0" b="0"/>
              <a:pathLst>
                <a:path w="25117" h="32288">
                  <a:moveTo>
                    <a:pt x="12558" y="0"/>
                  </a:moveTo>
                  <a:cubicBezTo>
                    <a:pt x="17941" y="0"/>
                    <a:pt x="23231" y="3152"/>
                    <a:pt x="23231" y="8493"/>
                  </a:cubicBezTo>
                  <a:cubicBezTo>
                    <a:pt x="23231" y="11604"/>
                    <a:pt x="21620" y="13579"/>
                    <a:pt x="18725" y="15007"/>
                  </a:cubicBezTo>
                  <a:cubicBezTo>
                    <a:pt x="22633" y="16229"/>
                    <a:pt x="25117" y="18709"/>
                    <a:pt x="25117" y="22533"/>
                  </a:cubicBezTo>
                  <a:cubicBezTo>
                    <a:pt x="25117" y="28545"/>
                    <a:pt x="18539" y="32288"/>
                    <a:pt x="12514" y="32288"/>
                  </a:cubicBezTo>
                  <a:cubicBezTo>
                    <a:pt x="8694" y="32288"/>
                    <a:pt x="4095" y="30941"/>
                    <a:pt x="1890" y="27914"/>
                  </a:cubicBezTo>
                  <a:cubicBezTo>
                    <a:pt x="646" y="26191"/>
                    <a:pt x="235" y="24427"/>
                    <a:pt x="0" y="22407"/>
                  </a:cubicBezTo>
                  <a:lnTo>
                    <a:pt x="8787" y="22407"/>
                  </a:lnTo>
                  <a:cubicBezTo>
                    <a:pt x="9247" y="24301"/>
                    <a:pt x="10580" y="25309"/>
                    <a:pt x="12744" y="25309"/>
                  </a:cubicBezTo>
                  <a:cubicBezTo>
                    <a:pt x="15090" y="25309"/>
                    <a:pt x="16423" y="23921"/>
                    <a:pt x="16423" y="21821"/>
                  </a:cubicBezTo>
                  <a:cubicBezTo>
                    <a:pt x="16423" y="18119"/>
                    <a:pt x="11500" y="18665"/>
                    <a:pt x="8787" y="18665"/>
                  </a:cubicBezTo>
                  <a:lnTo>
                    <a:pt x="8787" y="12822"/>
                  </a:lnTo>
                  <a:cubicBezTo>
                    <a:pt x="11270" y="12822"/>
                    <a:pt x="14537" y="12903"/>
                    <a:pt x="14537" y="9711"/>
                  </a:cubicBezTo>
                  <a:cubicBezTo>
                    <a:pt x="14537" y="8363"/>
                    <a:pt x="13846" y="6980"/>
                    <a:pt x="12147" y="6980"/>
                  </a:cubicBezTo>
                  <a:cubicBezTo>
                    <a:pt x="10212" y="6980"/>
                    <a:pt x="9522" y="8072"/>
                    <a:pt x="9477" y="9670"/>
                  </a:cubicBezTo>
                  <a:lnTo>
                    <a:pt x="921" y="9670"/>
                  </a:lnTo>
                  <a:cubicBezTo>
                    <a:pt x="1014" y="3488"/>
                    <a:pt x="6166" y="0"/>
                    <a:pt x="12558"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27" name="Shape 293"/>
            <p:cNvSpPr/>
            <p:nvPr/>
          </p:nvSpPr>
          <p:spPr>
            <a:xfrm>
              <a:off x="444701" y="796204"/>
              <a:ext cx="12142" cy="21628"/>
            </a:xfrm>
            <a:custGeom>
              <a:avLst/>
              <a:gdLst/>
              <a:ahLst/>
              <a:cxnLst/>
              <a:rect l="0" t="0" r="0" b="0"/>
              <a:pathLst>
                <a:path w="12142" h="21628">
                  <a:moveTo>
                    <a:pt x="12142" y="0"/>
                  </a:moveTo>
                  <a:lnTo>
                    <a:pt x="12142" y="10464"/>
                  </a:lnTo>
                  <a:lnTo>
                    <a:pt x="8738" y="15409"/>
                  </a:lnTo>
                  <a:lnTo>
                    <a:pt x="12142" y="15409"/>
                  </a:lnTo>
                  <a:lnTo>
                    <a:pt x="12142" y="21628"/>
                  </a:lnTo>
                  <a:lnTo>
                    <a:pt x="0" y="21628"/>
                  </a:lnTo>
                  <a:lnTo>
                    <a:pt x="0" y="15830"/>
                  </a:lnTo>
                  <a:lnTo>
                    <a:pt x="12142" y="0"/>
                  </a:ln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28" name="Shape 294"/>
            <p:cNvSpPr/>
            <p:nvPr/>
          </p:nvSpPr>
          <p:spPr>
            <a:xfrm>
              <a:off x="456843" y="792187"/>
              <a:ext cx="14949" cy="31111"/>
            </a:xfrm>
            <a:custGeom>
              <a:avLst/>
              <a:gdLst/>
              <a:ahLst/>
              <a:cxnLst/>
              <a:rect l="0" t="0" r="0" b="0"/>
              <a:pathLst>
                <a:path w="14949" h="31111">
                  <a:moveTo>
                    <a:pt x="3081" y="0"/>
                  </a:moveTo>
                  <a:lnTo>
                    <a:pt x="11177" y="0"/>
                  </a:lnTo>
                  <a:lnTo>
                    <a:pt x="11177" y="19425"/>
                  </a:lnTo>
                  <a:lnTo>
                    <a:pt x="14949" y="19425"/>
                  </a:lnTo>
                  <a:lnTo>
                    <a:pt x="14949" y="25644"/>
                  </a:lnTo>
                  <a:lnTo>
                    <a:pt x="11177" y="25644"/>
                  </a:lnTo>
                  <a:lnTo>
                    <a:pt x="11177" y="31111"/>
                  </a:lnTo>
                  <a:lnTo>
                    <a:pt x="2851" y="31111"/>
                  </a:lnTo>
                  <a:lnTo>
                    <a:pt x="2851" y="25644"/>
                  </a:lnTo>
                  <a:lnTo>
                    <a:pt x="0" y="25644"/>
                  </a:lnTo>
                  <a:lnTo>
                    <a:pt x="0" y="19425"/>
                  </a:lnTo>
                  <a:lnTo>
                    <a:pt x="3404" y="19425"/>
                  </a:lnTo>
                  <a:lnTo>
                    <a:pt x="3404" y="9670"/>
                  </a:lnTo>
                  <a:lnTo>
                    <a:pt x="3311" y="9670"/>
                  </a:lnTo>
                  <a:lnTo>
                    <a:pt x="0" y="14480"/>
                  </a:lnTo>
                  <a:lnTo>
                    <a:pt x="0" y="4017"/>
                  </a:lnTo>
                  <a:lnTo>
                    <a:pt x="3081" y="0"/>
                  </a:ln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29" name="Shape 295"/>
            <p:cNvSpPr/>
            <p:nvPr/>
          </p:nvSpPr>
          <p:spPr>
            <a:xfrm>
              <a:off x="513079" y="792186"/>
              <a:ext cx="26037" cy="31742"/>
            </a:xfrm>
            <a:custGeom>
              <a:avLst/>
              <a:gdLst/>
              <a:ahLst/>
              <a:cxnLst/>
              <a:rect l="0" t="0" r="0" b="0"/>
              <a:pathLst>
                <a:path w="26037" h="31742">
                  <a:moveTo>
                    <a:pt x="4143" y="0"/>
                  </a:moveTo>
                  <a:lnTo>
                    <a:pt x="22956" y="0"/>
                  </a:lnTo>
                  <a:lnTo>
                    <a:pt x="22956" y="6684"/>
                  </a:lnTo>
                  <a:lnTo>
                    <a:pt x="10810" y="6684"/>
                  </a:lnTo>
                  <a:lnTo>
                    <a:pt x="10075" y="10933"/>
                  </a:lnTo>
                  <a:cubicBezTo>
                    <a:pt x="11593" y="10176"/>
                    <a:pt x="12974" y="10006"/>
                    <a:pt x="14674" y="10006"/>
                  </a:cubicBezTo>
                  <a:cubicBezTo>
                    <a:pt x="19459" y="10006"/>
                    <a:pt x="23275" y="12235"/>
                    <a:pt x="25116" y="16274"/>
                  </a:cubicBezTo>
                  <a:cubicBezTo>
                    <a:pt x="25714" y="17572"/>
                    <a:pt x="26037" y="19005"/>
                    <a:pt x="26037" y="20433"/>
                  </a:cubicBezTo>
                  <a:cubicBezTo>
                    <a:pt x="26037" y="21946"/>
                    <a:pt x="25670" y="23459"/>
                    <a:pt x="25024" y="24807"/>
                  </a:cubicBezTo>
                  <a:cubicBezTo>
                    <a:pt x="22863" y="29387"/>
                    <a:pt x="18308" y="31742"/>
                    <a:pt x="12974" y="31742"/>
                  </a:cubicBezTo>
                  <a:cubicBezTo>
                    <a:pt x="6764" y="31742"/>
                    <a:pt x="1200" y="28590"/>
                    <a:pt x="0" y="22788"/>
                  </a:cubicBezTo>
                  <a:lnTo>
                    <a:pt x="8742" y="22788"/>
                  </a:lnTo>
                  <a:cubicBezTo>
                    <a:pt x="9708" y="24006"/>
                    <a:pt x="11089" y="24722"/>
                    <a:pt x="12744" y="24722"/>
                  </a:cubicBezTo>
                  <a:cubicBezTo>
                    <a:pt x="15227" y="24722"/>
                    <a:pt x="17343" y="22873"/>
                    <a:pt x="17343" y="20603"/>
                  </a:cubicBezTo>
                  <a:cubicBezTo>
                    <a:pt x="17343" y="18163"/>
                    <a:pt x="15272" y="16524"/>
                    <a:pt x="12695" y="16524"/>
                  </a:cubicBezTo>
                  <a:cubicBezTo>
                    <a:pt x="10580" y="16524"/>
                    <a:pt x="9066" y="17451"/>
                    <a:pt x="8238" y="19215"/>
                  </a:cubicBezTo>
                  <a:lnTo>
                    <a:pt x="1200" y="17617"/>
                  </a:lnTo>
                  <a:lnTo>
                    <a:pt x="4143" y="0"/>
                  </a:ln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30" name="Shape 296"/>
            <p:cNvSpPr/>
            <p:nvPr/>
          </p:nvSpPr>
          <p:spPr>
            <a:xfrm>
              <a:off x="764523" y="565070"/>
              <a:ext cx="174072" cy="67874"/>
            </a:xfrm>
            <a:custGeom>
              <a:avLst/>
              <a:gdLst/>
              <a:ahLst/>
              <a:cxnLst/>
              <a:rect l="0" t="0" r="0" b="0"/>
              <a:pathLst>
                <a:path w="174072" h="67874">
                  <a:moveTo>
                    <a:pt x="35209" y="0"/>
                  </a:moveTo>
                  <a:lnTo>
                    <a:pt x="153625" y="0"/>
                  </a:lnTo>
                  <a:cubicBezTo>
                    <a:pt x="164895" y="0"/>
                    <a:pt x="174072" y="8380"/>
                    <a:pt x="174072" y="18681"/>
                  </a:cubicBezTo>
                  <a:lnTo>
                    <a:pt x="174072" y="27607"/>
                  </a:lnTo>
                  <a:cubicBezTo>
                    <a:pt x="174072" y="28869"/>
                    <a:pt x="172965" y="29885"/>
                    <a:pt x="171584" y="29885"/>
                  </a:cubicBezTo>
                  <a:cubicBezTo>
                    <a:pt x="170212" y="29885"/>
                    <a:pt x="169087" y="28869"/>
                    <a:pt x="169087" y="27607"/>
                  </a:cubicBezTo>
                  <a:lnTo>
                    <a:pt x="169087" y="18681"/>
                  </a:lnTo>
                  <a:cubicBezTo>
                    <a:pt x="169087" y="10896"/>
                    <a:pt x="162155" y="4556"/>
                    <a:pt x="153625" y="4556"/>
                  </a:cubicBezTo>
                  <a:lnTo>
                    <a:pt x="35209" y="4556"/>
                  </a:lnTo>
                  <a:cubicBezTo>
                    <a:pt x="27507" y="4556"/>
                    <a:pt x="19765" y="8926"/>
                    <a:pt x="19765" y="18681"/>
                  </a:cubicBezTo>
                  <a:cubicBezTo>
                    <a:pt x="19765" y="19943"/>
                    <a:pt x="18640" y="20967"/>
                    <a:pt x="17255" y="20967"/>
                  </a:cubicBezTo>
                  <a:cubicBezTo>
                    <a:pt x="4989" y="20967"/>
                    <a:pt x="4989" y="20967"/>
                    <a:pt x="4989" y="31827"/>
                  </a:cubicBezTo>
                  <a:lnTo>
                    <a:pt x="4989" y="37103"/>
                  </a:lnTo>
                  <a:cubicBezTo>
                    <a:pt x="4989" y="46915"/>
                    <a:pt x="4989" y="46915"/>
                    <a:pt x="17255" y="46915"/>
                  </a:cubicBezTo>
                  <a:cubicBezTo>
                    <a:pt x="18640" y="46915"/>
                    <a:pt x="19765" y="47934"/>
                    <a:pt x="19765" y="49193"/>
                  </a:cubicBezTo>
                  <a:cubicBezTo>
                    <a:pt x="19765" y="58038"/>
                    <a:pt x="25533" y="63318"/>
                    <a:pt x="35209" y="63318"/>
                  </a:cubicBezTo>
                  <a:lnTo>
                    <a:pt x="153625" y="63318"/>
                  </a:lnTo>
                  <a:cubicBezTo>
                    <a:pt x="162155" y="63318"/>
                    <a:pt x="169087" y="56982"/>
                    <a:pt x="169087" y="49193"/>
                  </a:cubicBezTo>
                  <a:lnTo>
                    <a:pt x="169087" y="41323"/>
                  </a:lnTo>
                  <a:cubicBezTo>
                    <a:pt x="169087" y="40061"/>
                    <a:pt x="170212" y="39045"/>
                    <a:pt x="171584" y="39045"/>
                  </a:cubicBezTo>
                  <a:cubicBezTo>
                    <a:pt x="172965" y="39045"/>
                    <a:pt x="174072" y="40061"/>
                    <a:pt x="174072" y="41323"/>
                  </a:cubicBezTo>
                  <a:lnTo>
                    <a:pt x="174072" y="49193"/>
                  </a:lnTo>
                  <a:cubicBezTo>
                    <a:pt x="174072" y="59490"/>
                    <a:pt x="164895" y="67874"/>
                    <a:pt x="153625" y="67874"/>
                  </a:cubicBezTo>
                  <a:lnTo>
                    <a:pt x="35209" y="67874"/>
                  </a:lnTo>
                  <a:cubicBezTo>
                    <a:pt x="23625" y="67874"/>
                    <a:pt x="15887" y="61513"/>
                    <a:pt x="14878" y="51459"/>
                  </a:cubicBezTo>
                  <a:cubicBezTo>
                    <a:pt x="1744" y="51345"/>
                    <a:pt x="0" y="49933"/>
                    <a:pt x="0" y="37103"/>
                  </a:cubicBezTo>
                  <a:lnTo>
                    <a:pt x="0" y="31827"/>
                  </a:lnTo>
                  <a:cubicBezTo>
                    <a:pt x="0" y="19021"/>
                    <a:pt x="1881" y="16650"/>
                    <a:pt x="14882" y="16427"/>
                  </a:cubicBezTo>
                  <a:cubicBezTo>
                    <a:pt x="15949" y="6648"/>
                    <a:pt x="24023" y="0"/>
                    <a:pt x="35209"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31" name="Shape 297"/>
            <p:cNvSpPr/>
            <p:nvPr/>
          </p:nvSpPr>
          <p:spPr>
            <a:xfrm>
              <a:off x="828048" y="576487"/>
              <a:ext cx="59777" cy="45029"/>
            </a:xfrm>
            <a:custGeom>
              <a:avLst/>
              <a:gdLst/>
              <a:ahLst/>
              <a:cxnLst/>
              <a:rect l="0" t="0" r="0" b="0"/>
              <a:pathLst>
                <a:path w="59777" h="45029">
                  <a:moveTo>
                    <a:pt x="0" y="0"/>
                  </a:moveTo>
                  <a:lnTo>
                    <a:pt x="46679" y="0"/>
                  </a:lnTo>
                  <a:lnTo>
                    <a:pt x="59777" y="45029"/>
                  </a:lnTo>
                  <a:lnTo>
                    <a:pt x="13094" y="45029"/>
                  </a:lnTo>
                  <a:lnTo>
                    <a:pt x="0" y="0"/>
                  </a:ln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32" name="Shape 298"/>
            <p:cNvSpPr/>
            <p:nvPr/>
          </p:nvSpPr>
          <p:spPr>
            <a:xfrm>
              <a:off x="789487" y="576487"/>
              <a:ext cx="44080" cy="45029"/>
            </a:xfrm>
            <a:custGeom>
              <a:avLst/>
              <a:gdLst/>
              <a:ahLst/>
              <a:cxnLst/>
              <a:rect l="0" t="0" r="0" b="0"/>
              <a:pathLst>
                <a:path w="44080" h="45029">
                  <a:moveTo>
                    <a:pt x="6078" y="0"/>
                  </a:moveTo>
                  <a:lnTo>
                    <a:pt x="30986" y="0"/>
                  </a:lnTo>
                  <a:lnTo>
                    <a:pt x="44080" y="45029"/>
                  </a:lnTo>
                  <a:lnTo>
                    <a:pt x="6078" y="45029"/>
                  </a:lnTo>
                  <a:cubicBezTo>
                    <a:pt x="2713" y="45029"/>
                    <a:pt x="0" y="42549"/>
                    <a:pt x="0" y="39478"/>
                  </a:cubicBezTo>
                  <a:lnTo>
                    <a:pt x="0" y="5555"/>
                  </a:lnTo>
                  <a:cubicBezTo>
                    <a:pt x="0" y="2488"/>
                    <a:pt x="2713" y="0"/>
                    <a:pt x="6078"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33" name="Shape 299"/>
            <p:cNvSpPr/>
            <p:nvPr/>
          </p:nvSpPr>
          <p:spPr>
            <a:xfrm>
              <a:off x="882299" y="576487"/>
              <a:ext cx="46094" cy="45029"/>
            </a:xfrm>
            <a:custGeom>
              <a:avLst/>
              <a:gdLst/>
              <a:ahLst/>
              <a:cxnLst/>
              <a:rect l="0" t="0" r="0" b="0"/>
              <a:pathLst>
                <a:path w="46094" h="45029">
                  <a:moveTo>
                    <a:pt x="0" y="0"/>
                  </a:moveTo>
                  <a:lnTo>
                    <a:pt x="40034" y="0"/>
                  </a:lnTo>
                  <a:cubicBezTo>
                    <a:pt x="43398" y="0"/>
                    <a:pt x="46094" y="2488"/>
                    <a:pt x="46094" y="5555"/>
                  </a:cubicBezTo>
                  <a:lnTo>
                    <a:pt x="46094" y="39478"/>
                  </a:lnTo>
                  <a:cubicBezTo>
                    <a:pt x="46094" y="42549"/>
                    <a:pt x="43398" y="45029"/>
                    <a:pt x="40034" y="45029"/>
                  </a:cubicBezTo>
                  <a:lnTo>
                    <a:pt x="13085" y="45029"/>
                  </a:lnTo>
                  <a:lnTo>
                    <a:pt x="0" y="0"/>
                  </a:ln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34" name="Shape 300"/>
            <p:cNvSpPr/>
            <p:nvPr/>
          </p:nvSpPr>
          <p:spPr>
            <a:xfrm>
              <a:off x="550425" y="876102"/>
              <a:ext cx="26042" cy="22757"/>
            </a:xfrm>
            <a:custGeom>
              <a:avLst/>
              <a:gdLst/>
              <a:ahLst/>
              <a:cxnLst/>
              <a:rect l="0" t="0" r="0" b="0"/>
              <a:pathLst>
                <a:path w="26042" h="22757">
                  <a:moveTo>
                    <a:pt x="13019" y="0"/>
                  </a:moveTo>
                  <a:cubicBezTo>
                    <a:pt x="16054" y="0"/>
                    <a:pt x="19090" y="1059"/>
                    <a:pt x="21403" y="3177"/>
                  </a:cubicBezTo>
                  <a:cubicBezTo>
                    <a:pt x="26042" y="7410"/>
                    <a:pt x="26042" y="14284"/>
                    <a:pt x="21403" y="18504"/>
                  </a:cubicBezTo>
                  <a:cubicBezTo>
                    <a:pt x="16777" y="22757"/>
                    <a:pt x="9260" y="22757"/>
                    <a:pt x="4635" y="18504"/>
                  </a:cubicBezTo>
                  <a:cubicBezTo>
                    <a:pt x="0" y="14284"/>
                    <a:pt x="0" y="7410"/>
                    <a:pt x="4635" y="3177"/>
                  </a:cubicBezTo>
                  <a:cubicBezTo>
                    <a:pt x="6948" y="1059"/>
                    <a:pt x="9983" y="0"/>
                    <a:pt x="13019"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35" name="Shape 301"/>
            <p:cNvSpPr/>
            <p:nvPr/>
          </p:nvSpPr>
          <p:spPr>
            <a:xfrm>
              <a:off x="532211" y="900850"/>
              <a:ext cx="62473" cy="22784"/>
            </a:xfrm>
            <a:custGeom>
              <a:avLst/>
              <a:gdLst/>
              <a:ahLst/>
              <a:cxnLst/>
              <a:rect l="0" t="0" r="0" b="0"/>
              <a:pathLst>
                <a:path w="62473" h="22784">
                  <a:moveTo>
                    <a:pt x="2846" y="2614"/>
                  </a:moveTo>
                  <a:cubicBezTo>
                    <a:pt x="5688" y="0"/>
                    <a:pt x="10314" y="0"/>
                    <a:pt x="13165" y="2614"/>
                  </a:cubicBezTo>
                  <a:cubicBezTo>
                    <a:pt x="23129" y="11718"/>
                    <a:pt x="39339" y="11718"/>
                    <a:pt x="49308" y="2614"/>
                  </a:cubicBezTo>
                  <a:cubicBezTo>
                    <a:pt x="52154" y="12"/>
                    <a:pt x="56776" y="12"/>
                    <a:pt x="59631" y="2614"/>
                  </a:cubicBezTo>
                  <a:cubicBezTo>
                    <a:pt x="62473" y="5219"/>
                    <a:pt x="62473" y="9444"/>
                    <a:pt x="59631" y="12049"/>
                  </a:cubicBezTo>
                  <a:cubicBezTo>
                    <a:pt x="51805" y="19203"/>
                    <a:pt x="41522" y="22784"/>
                    <a:pt x="31239" y="22784"/>
                  </a:cubicBezTo>
                  <a:cubicBezTo>
                    <a:pt x="20956" y="22784"/>
                    <a:pt x="10673" y="19203"/>
                    <a:pt x="2846" y="12049"/>
                  </a:cubicBezTo>
                  <a:cubicBezTo>
                    <a:pt x="0" y="9444"/>
                    <a:pt x="0" y="5219"/>
                    <a:pt x="2846" y="2614"/>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36" name="Shape 302"/>
            <p:cNvSpPr/>
            <p:nvPr/>
          </p:nvSpPr>
          <p:spPr>
            <a:xfrm>
              <a:off x="511337" y="918338"/>
              <a:ext cx="104211" cy="30666"/>
            </a:xfrm>
            <a:custGeom>
              <a:avLst/>
              <a:gdLst/>
              <a:ahLst/>
              <a:cxnLst/>
              <a:rect l="0" t="0" r="0" b="0"/>
              <a:pathLst>
                <a:path w="104211" h="30666">
                  <a:moveTo>
                    <a:pt x="2851" y="2610"/>
                  </a:moveTo>
                  <a:cubicBezTo>
                    <a:pt x="5706" y="4"/>
                    <a:pt x="10327" y="4"/>
                    <a:pt x="13174" y="2610"/>
                  </a:cubicBezTo>
                  <a:cubicBezTo>
                    <a:pt x="34638" y="22205"/>
                    <a:pt x="69560" y="22229"/>
                    <a:pt x="91038" y="2610"/>
                  </a:cubicBezTo>
                  <a:cubicBezTo>
                    <a:pt x="93884" y="0"/>
                    <a:pt x="98505" y="0"/>
                    <a:pt x="101360" y="2610"/>
                  </a:cubicBezTo>
                  <a:cubicBezTo>
                    <a:pt x="104211" y="5215"/>
                    <a:pt x="104211" y="9435"/>
                    <a:pt x="101360" y="12041"/>
                  </a:cubicBezTo>
                  <a:cubicBezTo>
                    <a:pt x="87780" y="24463"/>
                    <a:pt x="69945" y="30666"/>
                    <a:pt x="52106" y="30666"/>
                  </a:cubicBezTo>
                  <a:cubicBezTo>
                    <a:pt x="34266" y="30666"/>
                    <a:pt x="16436" y="24463"/>
                    <a:pt x="2851" y="12053"/>
                  </a:cubicBezTo>
                  <a:cubicBezTo>
                    <a:pt x="0" y="9448"/>
                    <a:pt x="0" y="5215"/>
                    <a:pt x="2851" y="261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37" name="Shape 303"/>
            <p:cNvSpPr/>
            <p:nvPr/>
          </p:nvSpPr>
          <p:spPr>
            <a:xfrm>
              <a:off x="492409" y="937224"/>
              <a:ext cx="142067" cy="37811"/>
            </a:xfrm>
            <a:custGeom>
              <a:avLst/>
              <a:gdLst/>
              <a:ahLst/>
              <a:cxnLst/>
              <a:rect l="0" t="0" r="0" b="0"/>
              <a:pathLst>
                <a:path w="142067" h="37811">
                  <a:moveTo>
                    <a:pt x="2846" y="2610"/>
                  </a:moveTo>
                  <a:cubicBezTo>
                    <a:pt x="5706" y="0"/>
                    <a:pt x="10336" y="0"/>
                    <a:pt x="13178" y="2610"/>
                  </a:cubicBezTo>
                  <a:cubicBezTo>
                    <a:pt x="45076" y="31774"/>
                    <a:pt x="96987" y="31754"/>
                    <a:pt x="128890" y="2610"/>
                  </a:cubicBezTo>
                  <a:cubicBezTo>
                    <a:pt x="131745" y="0"/>
                    <a:pt x="136375" y="0"/>
                    <a:pt x="139221" y="2610"/>
                  </a:cubicBezTo>
                  <a:cubicBezTo>
                    <a:pt x="142067" y="5211"/>
                    <a:pt x="142067" y="9431"/>
                    <a:pt x="139221" y="12033"/>
                  </a:cubicBezTo>
                  <a:cubicBezTo>
                    <a:pt x="120421" y="29217"/>
                    <a:pt x="95730" y="37811"/>
                    <a:pt x="71034" y="37811"/>
                  </a:cubicBezTo>
                  <a:cubicBezTo>
                    <a:pt x="46338" y="37811"/>
                    <a:pt x="21659" y="29217"/>
                    <a:pt x="2846" y="12033"/>
                  </a:cubicBezTo>
                  <a:cubicBezTo>
                    <a:pt x="0" y="9431"/>
                    <a:pt x="0" y="5211"/>
                    <a:pt x="2846" y="261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38" name="Shape 304"/>
            <p:cNvSpPr/>
            <p:nvPr/>
          </p:nvSpPr>
          <p:spPr>
            <a:xfrm>
              <a:off x="362368" y="546595"/>
              <a:ext cx="59454" cy="49067"/>
            </a:xfrm>
            <a:custGeom>
              <a:avLst/>
              <a:gdLst/>
              <a:ahLst/>
              <a:cxnLst/>
              <a:rect l="0" t="0" r="0" b="0"/>
              <a:pathLst>
                <a:path w="59454" h="49067">
                  <a:moveTo>
                    <a:pt x="29729" y="0"/>
                  </a:moveTo>
                  <a:cubicBezTo>
                    <a:pt x="46116" y="0"/>
                    <a:pt x="59454" y="12191"/>
                    <a:pt x="59454" y="27174"/>
                  </a:cubicBezTo>
                  <a:lnTo>
                    <a:pt x="59454" y="49067"/>
                  </a:lnTo>
                  <a:lnTo>
                    <a:pt x="47914" y="49067"/>
                  </a:lnTo>
                  <a:lnTo>
                    <a:pt x="47914" y="27174"/>
                  </a:lnTo>
                  <a:cubicBezTo>
                    <a:pt x="47914" y="18005"/>
                    <a:pt x="39755" y="10552"/>
                    <a:pt x="29729" y="10552"/>
                  </a:cubicBezTo>
                  <a:cubicBezTo>
                    <a:pt x="19707" y="10552"/>
                    <a:pt x="11549" y="18005"/>
                    <a:pt x="11549" y="27174"/>
                  </a:cubicBezTo>
                  <a:lnTo>
                    <a:pt x="11549" y="49067"/>
                  </a:lnTo>
                  <a:lnTo>
                    <a:pt x="0" y="49067"/>
                  </a:lnTo>
                  <a:lnTo>
                    <a:pt x="0" y="27174"/>
                  </a:lnTo>
                  <a:cubicBezTo>
                    <a:pt x="0" y="12191"/>
                    <a:pt x="13337" y="0"/>
                    <a:pt x="29729"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39" name="Shape 305"/>
            <p:cNvSpPr/>
            <p:nvPr/>
          </p:nvSpPr>
          <p:spPr>
            <a:xfrm>
              <a:off x="347942" y="591444"/>
              <a:ext cx="44155" cy="80728"/>
            </a:xfrm>
            <a:custGeom>
              <a:avLst/>
              <a:gdLst/>
              <a:ahLst/>
              <a:cxnLst/>
              <a:rect l="0" t="0" r="0" b="0"/>
              <a:pathLst>
                <a:path w="44155" h="80728">
                  <a:moveTo>
                    <a:pt x="16622" y="0"/>
                  </a:moveTo>
                  <a:lnTo>
                    <a:pt x="44155" y="0"/>
                  </a:lnTo>
                  <a:lnTo>
                    <a:pt x="44155" y="18993"/>
                  </a:lnTo>
                  <a:lnTo>
                    <a:pt x="44155" y="18993"/>
                  </a:lnTo>
                  <a:cubicBezTo>
                    <a:pt x="36821" y="18993"/>
                    <a:pt x="30880" y="24431"/>
                    <a:pt x="30880" y="31127"/>
                  </a:cubicBezTo>
                  <a:cubicBezTo>
                    <a:pt x="30880" y="34505"/>
                    <a:pt x="32394" y="37556"/>
                    <a:pt x="34828" y="39753"/>
                  </a:cubicBezTo>
                  <a:lnTo>
                    <a:pt x="30247" y="60939"/>
                  </a:lnTo>
                  <a:lnTo>
                    <a:pt x="44155" y="60939"/>
                  </a:lnTo>
                  <a:lnTo>
                    <a:pt x="44155" y="80728"/>
                  </a:lnTo>
                  <a:lnTo>
                    <a:pt x="16622" y="80728"/>
                  </a:lnTo>
                  <a:cubicBezTo>
                    <a:pt x="7437" y="80728"/>
                    <a:pt x="0" y="73923"/>
                    <a:pt x="0" y="65531"/>
                  </a:cubicBezTo>
                  <a:lnTo>
                    <a:pt x="0" y="15193"/>
                  </a:lnTo>
                  <a:cubicBezTo>
                    <a:pt x="0" y="6806"/>
                    <a:pt x="7437" y="0"/>
                    <a:pt x="16622"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40" name="Shape 306"/>
            <p:cNvSpPr/>
            <p:nvPr/>
          </p:nvSpPr>
          <p:spPr>
            <a:xfrm>
              <a:off x="392097" y="591444"/>
              <a:ext cx="44160" cy="80728"/>
            </a:xfrm>
            <a:custGeom>
              <a:avLst/>
              <a:gdLst/>
              <a:ahLst/>
              <a:cxnLst/>
              <a:rect l="0" t="0" r="0" b="0"/>
              <a:pathLst>
                <a:path w="44160" h="80728">
                  <a:moveTo>
                    <a:pt x="0" y="0"/>
                  </a:moveTo>
                  <a:lnTo>
                    <a:pt x="27538" y="0"/>
                  </a:lnTo>
                  <a:cubicBezTo>
                    <a:pt x="36719" y="0"/>
                    <a:pt x="44160" y="6806"/>
                    <a:pt x="44160" y="15193"/>
                  </a:cubicBezTo>
                  <a:lnTo>
                    <a:pt x="44160" y="65531"/>
                  </a:lnTo>
                  <a:cubicBezTo>
                    <a:pt x="44160" y="73923"/>
                    <a:pt x="36719" y="80728"/>
                    <a:pt x="27538" y="80728"/>
                  </a:cubicBezTo>
                  <a:lnTo>
                    <a:pt x="0" y="80728"/>
                  </a:lnTo>
                  <a:lnTo>
                    <a:pt x="0" y="60939"/>
                  </a:lnTo>
                  <a:lnTo>
                    <a:pt x="13908" y="60939"/>
                  </a:lnTo>
                  <a:lnTo>
                    <a:pt x="9327" y="39753"/>
                  </a:lnTo>
                  <a:cubicBezTo>
                    <a:pt x="11757" y="37556"/>
                    <a:pt x="13280" y="34505"/>
                    <a:pt x="13280" y="31127"/>
                  </a:cubicBezTo>
                  <a:cubicBezTo>
                    <a:pt x="13280" y="27779"/>
                    <a:pt x="11793" y="24745"/>
                    <a:pt x="9390" y="22549"/>
                  </a:cubicBezTo>
                  <a:lnTo>
                    <a:pt x="0" y="18993"/>
                  </a:lnTo>
                  <a:lnTo>
                    <a:pt x="0" y="0"/>
                  </a:ln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41" name="Shape 307"/>
            <p:cNvSpPr/>
            <p:nvPr/>
          </p:nvSpPr>
          <p:spPr>
            <a:xfrm>
              <a:off x="385674" y="520917"/>
              <a:ext cx="82335" cy="32013"/>
            </a:xfrm>
            <a:custGeom>
              <a:avLst/>
              <a:gdLst/>
              <a:ahLst/>
              <a:cxnLst/>
              <a:rect l="0" t="0" r="0" b="0"/>
              <a:pathLst>
                <a:path w="82335" h="32013">
                  <a:moveTo>
                    <a:pt x="26918" y="0"/>
                  </a:moveTo>
                  <a:lnTo>
                    <a:pt x="77713" y="0"/>
                  </a:lnTo>
                  <a:cubicBezTo>
                    <a:pt x="80272" y="0"/>
                    <a:pt x="82335" y="1890"/>
                    <a:pt x="82335" y="4224"/>
                  </a:cubicBezTo>
                  <a:cubicBezTo>
                    <a:pt x="82335" y="6551"/>
                    <a:pt x="80272" y="8444"/>
                    <a:pt x="77713" y="8444"/>
                  </a:cubicBezTo>
                  <a:lnTo>
                    <a:pt x="26918" y="8444"/>
                  </a:lnTo>
                  <a:cubicBezTo>
                    <a:pt x="21801" y="8444"/>
                    <a:pt x="17950" y="9759"/>
                    <a:pt x="15161" y="12470"/>
                  </a:cubicBezTo>
                  <a:cubicBezTo>
                    <a:pt x="9517" y="17945"/>
                    <a:pt x="9969" y="27441"/>
                    <a:pt x="9973" y="27538"/>
                  </a:cubicBezTo>
                  <a:cubicBezTo>
                    <a:pt x="10128" y="29864"/>
                    <a:pt x="8185" y="31863"/>
                    <a:pt x="5635" y="32005"/>
                  </a:cubicBezTo>
                  <a:cubicBezTo>
                    <a:pt x="5542" y="32009"/>
                    <a:pt x="5454" y="32013"/>
                    <a:pt x="5356" y="32013"/>
                  </a:cubicBezTo>
                  <a:cubicBezTo>
                    <a:pt x="2944" y="32013"/>
                    <a:pt x="907" y="30285"/>
                    <a:pt x="757" y="28040"/>
                  </a:cubicBezTo>
                  <a:cubicBezTo>
                    <a:pt x="721" y="27510"/>
                    <a:pt x="0" y="14870"/>
                    <a:pt x="8437" y="6680"/>
                  </a:cubicBezTo>
                  <a:cubicBezTo>
                    <a:pt x="13010" y="2250"/>
                    <a:pt x="19225" y="0"/>
                    <a:pt x="26918"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42" name="Shape 308"/>
            <p:cNvSpPr/>
            <p:nvPr/>
          </p:nvSpPr>
          <p:spPr>
            <a:xfrm>
              <a:off x="452998" y="515639"/>
              <a:ext cx="20778" cy="18997"/>
            </a:xfrm>
            <a:custGeom>
              <a:avLst/>
              <a:gdLst/>
              <a:ahLst/>
              <a:cxnLst/>
              <a:rect l="0" t="0" r="0" b="0"/>
              <a:pathLst>
                <a:path w="20778" h="18997">
                  <a:moveTo>
                    <a:pt x="10389" y="0"/>
                  </a:moveTo>
                  <a:cubicBezTo>
                    <a:pt x="16126" y="0"/>
                    <a:pt x="20778" y="4252"/>
                    <a:pt x="20778" y="9500"/>
                  </a:cubicBezTo>
                  <a:cubicBezTo>
                    <a:pt x="20778" y="14740"/>
                    <a:pt x="16126" y="18997"/>
                    <a:pt x="10389" y="18997"/>
                  </a:cubicBezTo>
                  <a:cubicBezTo>
                    <a:pt x="4652" y="18997"/>
                    <a:pt x="0" y="14740"/>
                    <a:pt x="0" y="9500"/>
                  </a:cubicBezTo>
                  <a:cubicBezTo>
                    <a:pt x="0" y="4252"/>
                    <a:pt x="4652" y="0"/>
                    <a:pt x="10389" y="0"/>
                  </a:cubicBezTo>
                  <a:close/>
                </a:path>
              </a:pathLst>
            </a:custGeom>
            <a:ln w="0" cap="flat">
              <a:miter lim="100000"/>
            </a:ln>
          </p:spPr>
          <p:style>
            <a:lnRef idx="0">
              <a:srgbClr val="000000">
                <a:alpha val="0"/>
              </a:srgbClr>
            </a:lnRef>
            <a:fillRef idx="1">
              <a:srgbClr val="9EBDA1"/>
            </a:fillRef>
            <a:effectRef idx="0">
              <a:scrgbClr r="0" g="0" b="0"/>
            </a:effectRef>
            <a:fontRef idx="none"/>
          </p:style>
          <p:txBody>
            <a:bodyPr/>
            <a:lstStyle/>
            <a:p>
              <a:endParaRPr lang="ru-RU"/>
            </a:p>
          </p:txBody>
        </p:sp>
        <p:sp>
          <p:nvSpPr>
            <p:cNvPr id="43" name="Shape 309"/>
            <p:cNvSpPr/>
            <p:nvPr/>
          </p:nvSpPr>
          <p:spPr>
            <a:xfrm>
              <a:off x="438853" y="1013485"/>
              <a:ext cx="386531" cy="353308"/>
            </a:xfrm>
            <a:custGeom>
              <a:avLst/>
              <a:gdLst/>
              <a:ahLst/>
              <a:cxnLst/>
              <a:rect l="0" t="0" r="0" b="0"/>
              <a:pathLst>
                <a:path w="386531" h="353308">
                  <a:moveTo>
                    <a:pt x="386531" y="176654"/>
                  </a:moveTo>
                  <a:cubicBezTo>
                    <a:pt x="386531" y="274219"/>
                    <a:pt x="300000" y="353308"/>
                    <a:pt x="193266" y="353308"/>
                  </a:cubicBezTo>
                  <a:cubicBezTo>
                    <a:pt x="86527" y="353308"/>
                    <a:pt x="0" y="274219"/>
                    <a:pt x="0" y="176654"/>
                  </a:cubicBezTo>
                  <a:cubicBezTo>
                    <a:pt x="0" y="79090"/>
                    <a:pt x="86527" y="0"/>
                    <a:pt x="193266" y="0"/>
                  </a:cubicBezTo>
                  <a:cubicBezTo>
                    <a:pt x="300000" y="0"/>
                    <a:pt x="386531" y="79090"/>
                    <a:pt x="386531" y="176654"/>
                  </a:cubicBezTo>
                  <a:close/>
                </a:path>
              </a:pathLst>
            </a:custGeom>
            <a:ln w="4653" cap="rnd">
              <a:miter lim="100000"/>
            </a:ln>
          </p:spPr>
          <p:style>
            <a:lnRef idx="1">
              <a:srgbClr val="979797"/>
            </a:lnRef>
            <a:fillRef idx="0">
              <a:srgbClr val="000000">
                <a:alpha val="0"/>
              </a:srgbClr>
            </a:fillRef>
            <a:effectRef idx="0">
              <a:scrgbClr r="0" g="0" b="0"/>
            </a:effectRef>
            <a:fontRef idx="none"/>
          </p:style>
          <p:txBody>
            <a:bodyPr/>
            <a:lstStyle/>
            <a:p>
              <a:endParaRPr lang="ru-RU"/>
            </a:p>
          </p:txBody>
        </p:sp>
        <p:sp>
          <p:nvSpPr>
            <p:cNvPr id="44" name="Shape 310"/>
            <p:cNvSpPr/>
            <p:nvPr/>
          </p:nvSpPr>
          <p:spPr>
            <a:xfrm>
              <a:off x="154792" y="422062"/>
              <a:ext cx="950653" cy="607211"/>
            </a:xfrm>
            <a:custGeom>
              <a:avLst/>
              <a:gdLst/>
              <a:ahLst/>
              <a:cxnLst/>
              <a:rect l="0" t="0" r="0" b="0"/>
              <a:pathLst>
                <a:path w="950653" h="607211">
                  <a:moveTo>
                    <a:pt x="475329" y="0"/>
                  </a:moveTo>
                  <a:cubicBezTo>
                    <a:pt x="212809" y="0"/>
                    <a:pt x="0" y="138580"/>
                    <a:pt x="0" y="309529"/>
                  </a:cubicBezTo>
                  <a:cubicBezTo>
                    <a:pt x="0" y="450970"/>
                    <a:pt x="145688" y="570254"/>
                    <a:pt x="344673" y="607211"/>
                  </a:cubicBezTo>
                  <a:cubicBezTo>
                    <a:pt x="380728" y="581498"/>
                    <a:pt x="426048" y="566131"/>
                    <a:pt x="475329" y="566131"/>
                  </a:cubicBezTo>
                  <a:cubicBezTo>
                    <a:pt x="524601" y="566131"/>
                    <a:pt x="569925" y="581498"/>
                    <a:pt x="605980" y="607211"/>
                  </a:cubicBezTo>
                  <a:cubicBezTo>
                    <a:pt x="804965" y="570254"/>
                    <a:pt x="950653" y="450970"/>
                    <a:pt x="950653" y="309529"/>
                  </a:cubicBezTo>
                  <a:cubicBezTo>
                    <a:pt x="950653" y="138580"/>
                    <a:pt x="737844" y="0"/>
                    <a:pt x="475329" y="0"/>
                  </a:cubicBezTo>
                  <a:close/>
                </a:path>
              </a:pathLst>
            </a:custGeom>
            <a:ln w="465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5" name="Shape 311"/>
            <p:cNvSpPr/>
            <p:nvPr/>
          </p:nvSpPr>
          <p:spPr>
            <a:xfrm>
              <a:off x="1052097" y="685500"/>
              <a:ext cx="13917" cy="11981"/>
            </a:xfrm>
            <a:custGeom>
              <a:avLst/>
              <a:gdLst/>
              <a:ahLst/>
              <a:cxnLst/>
              <a:rect l="0" t="0" r="0" b="0"/>
              <a:pathLst>
                <a:path w="13917" h="11981">
                  <a:moveTo>
                    <a:pt x="0" y="0"/>
                  </a:moveTo>
                  <a:cubicBezTo>
                    <a:pt x="12842" y="1222"/>
                    <a:pt x="13917" y="11981"/>
                    <a:pt x="13917" y="11981"/>
                  </a:cubicBezTo>
                  <a:lnTo>
                    <a:pt x="0" y="11981"/>
                  </a:lnTo>
                  <a:lnTo>
                    <a:pt x="0" y="0"/>
                  </a:lnTo>
                  <a:close/>
                </a:path>
              </a:pathLst>
            </a:custGeom>
            <a:ln w="0" cap="rnd">
              <a:round/>
            </a:ln>
          </p:spPr>
          <p:style>
            <a:lnRef idx="0">
              <a:srgbClr val="000000">
                <a:alpha val="0"/>
              </a:srgbClr>
            </a:lnRef>
            <a:fillRef idx="1">
              <a:srgbClr val="9EBDA1"/>
            </a:fillRef>
            <a:effectRef idx="0">
              <a:scrgbClr r="0" g="0" b="0"/>
            </a:effectRef>
            <a:fontRef idx="none"/>
          </p:style>
          <p:txBody>
            <a:bodyPr/>
            <a:lstStyle/>
            <a:p>
              <a:endParaRPr lang="ru-RU"/>
            </a:p>
          </p:txBody>
        </p:sp>
        <p:sp>
          <p:nvSpPr>
            <p:cNvPr id="46" name="Shape 125034"/>
            <p:cNvSpPr/>
            <p:nvPr/>
          </p:nvSpPr>
          <p:spPr>
            <a:xfrm>
              <a:off x="1052096" y="699912"/>
              <a:ext cx="13918" cy="20300"/>
            </a:xfrm>
            <a:custGeom>
              <a:avLst/>
              <a:gdLst/>
              <a:ahLst/>
              <a:cxnLst/>
              <a:rect l="0" t="0" r="0" b="0"/>
              <a:pathLst>
                <a:path w="13918" h="20300">
                  <a:moveTo>
                    <a:pt x="0" y="0"/>
                  </a:moveTo>
                  <a:lnTo>
                    <a:pt x="13918" y="0"/>
                  </a:lnTo>
                  <a:lnTo>
                    <a:pt x="13918" y="20300"/>
                  </a:lnTo>
                  <a:lnTo>
                    <a:pt x="0" y="20300"/>
                  </a:lnTo>
                  <a:lnTo>
                    <a:pt x="0" y="0"/>
                  </a:lnTo>
                </a:path>
              </a:pathLst>
            </a:custGeom>
            <a:ln w="0" cap="rnd">
              <a:round/>
            </a:ln>
          </p:spPr>
          <p:style>
            <a:lnRef idx="0">
              <a:srgbClr val="000000">
                <a:alpha val="0"/>
              </a:srgbClr>
            </a:lnRef>
            <a:fillRef idx="1">
              <a:srgbClr val="9EBDA1"/>
            </a:fillRef>
            <a:effectRef idx="0">
              <a:scrgbClr r="0" g="0" b="0"/>
            </a:effectRef>
            <a:fontRef idx="none"/>
          </p:style>
          <p:txBody>
            <a:bodyPr/>
            <a:lstStyle/>
            <a:p>
              <a:endParaRPr lang="ru-RU"/>
            </a:p>
          </p:txBody>
        </p:sp>
        <p:sp>
          <p:nvSpPr>
            <p:cNvPr id="47" name="Shape 313"/>
            <p:cNvSpPr/>
            <p:nvPr/>
          </p:nvSpPr>
          <p:spPr>
            <a:xfrm>
              <a:off x="1052097" y="761181"/>
              <a:ext cx="13917" cy="11981"/>
            </a:xfrm>
            <a:custGeom>
              <a:avLst/>
              <a:gdLst/>
              <a:ahLst/>
              <a:cxnLst/>
              <a:rect l="0" t="0" r="0" b="0"/>
              <a:pathLst>
                <a:path w="13917" h="11981">
                  <a:moveTo>
                    <a:pt x="0" y="0"/>
                  </a:moveTo>
                  <a:lnTo>
                    <a:pt x="13917" y="0"/>
                  </a:lnTo>
                  <a:cubicBezTo>
                    <a:pt x="13917" y="0"/>
                    <a:pt x="12842" y="10763"/>
                    <a:pt x="0" y="11981"/>
                  </a:cubicBezTo>
                  <a:lnTo>
                    <a:pt x="0" y="0"/>
                  </a:lnTo>
                  <a:close/>
                </a:path>
              </a:pathLst>
            </a:custGeom>
            <a:ln w="0" cap="rnd">
              <a:round/>
            </a:ln>
          </p:spPr>
          <p:style>
            <a:lnRef idx="0">
              <a:srgbClr val="000000">
                <a:alpha val="0"/>
              </a:srgbClr>
            </a:lnRef>
            <a:fillRef idx="1">
              <a:srgbClr val="9EBDA1"/>
            </a:fillRef>
            <a:effectRef idx="0">
              <a:scrgbClr r="0" g="0" b="0"/>
            </a:effectRef>
            <a:fontRef idx="none"/>
          </p:style>
          <p:txBody>
            <a:bodyPr/>
            <a:lstStyle/>
            <a:p>
              <a:endParaRPr lang="ru-RU"/>
            </a:p>
          </p:txBody>
        </p:sp>
        <p:sp>
          <p:nvSpPr>
            <p:cNvPr id="48" name="Shape 125035"/>
            <p:cNvSpPr/>
            <p:nvPr/>
          </p:nvSpPr>
          <p:spPr>
            <a:xfrm>
              <a:off x="1052096" y="738448"/>
              <a:ext cx="13918" cy="20303"/>
            </a:xfrm>
            <a:custGeom>
              <a:avLst/>
              <a:gdLst/>
              <a:ahLst/>
              <a:cxnLst/>
              <a:rect l="0" t="0" r="0" b="0"/>
              <a:pathLst>
                <a:path w="13918" h="20303">
                  <a:moveTo>
                    <a:pt x="0" y="0"/>
                  </a:moveTo>
                  <a:lnTo>
                    <a:pt x="13918" y="0"/>
                  </a:lnTo>
                  <a:lnTo>
                    <a:pt x="13918" y="20303"/>
                  </a:lnTo>
                  <a:lnTo>
                    <a:pt x="0" y="20303"/>
                  </a:lnTo>
                  <a:lnTo>
                    <a:pt x="0" y="0"/>
                  </a:lnTo>
                </a:path>
              </a:pathLst>
            </a:custGeom>
            <a:ln w="0" cap="rnd">
              <a:round/>
            </a:ln>
          </p:spPr>
          <p:style>
            <a:lnRef idx="0">
              <a:srgbClr val="000000">
                <a:alpha val="0"/>
              </a:srgbClr>
            </a:lnRef>
            <a:fillRef idx="1">
              <a:srgbClr val="9EBDA1"/>
            </a:fillRef>
            <a:effectRef idx="0">
              <a:scrgbClr r="0" g="0" b="0"/>
            </a:effectRef>
            <a:fontRef idx="none"/>
          </p:style>
          <p:txBody>
            <a:bodyPr/>
            <a:lstStyle/>
            <a:p>
              <a:endParaRPr lang="ru-RU"/>
            </a:p>
          </p:txBody>
        </p:sp>
        <p:sp>
          <p:nvSpPr>
            <p:cNvPr id="49" name="Shape 125036"/>
            <p:cNvSpPr/>
            <p:nvPr/>
          </p:nvSpPr>
          <p:spPr>
            <a:xfrm>
              <a:off x="1052096" y="723402"/>
              <a:ext cx="13918" cy="12722"/>
            </a:xfrm>
            <a:custGeom>
              <a:avLst/>
              <a:gdLst/>
              <a:ahLst/>
              <a:cxnLst/>
              <a:rect l="0" t="0" r="0" b="0"/>
              <a:pathLst>
                <a:path w="13918" h="12722">
                  <a:moveTo>
                    <a:pt x="0" y="0"/>
                  </a:moveTo>
                  <a:lnTo>
                    <a:pt x="13918" y="0"/>
                  </a:lnTo>
                  <a:lnTo>
                    <a:pt x="13918" y="12722"/>
                  </a:lnTo>
                  <a:lnTo>
                    <a:pt x="0" y="12722"/>
                  </a:lnTo>
                  <a:lnTo>
                    <a:pt x="0" y="0"/>
                  </a:lnTo>
                </a:path>
              </a:pathLst>
            </a:custGeom>
            <a:ln w="0" cap="rnd">
              <a:round/>
            </a:ln>
          </p:spPr>
          <p:style>
            <a:lnRef idx="0">
              <a:srgbClr val="000000">
                <a:alpha val="0"/>
              </a:srgbClr>
            </a:lnRef>
            <a:fillRef idx="1">
              <a:srgbClr val="9EBDA1"/>
            </a:fillRef>
            <a:effectRef idx="0">
              <a:scrgbClr r="0" g="0" b="0"/>
            </a:effectRef>
            <a:fontRef idx="none"/>
          </p:style>
          <p:txBody>
            <a:bodyPr/>
            <a:lstStyle/>
            <a:p>
              <a:endParaRPr lang="ru-RU"/>
            </a:p>
          </p:txBody>
        </p:sp>
        <p:sp>
          <p:nvSpPr>
            <p:cNvPr id="50" name="Shape 316"/>
            <p:cNvSpPr/>
            <p:nvPr/>
          </p:nvSpPr>
          <p:spPr>
            <a:xfrm>
              <a:off x="1004340" y="685500"/>
              <a:ext cx="13913" cy="11981"/>
            </a:xfrm>
            <a:custGeom>
              <a:avLst/>
              <a:gdLst/>
              <a:ahLst/>
              <a:cxnLst/>
              <a:rect l="0" t="0" r="0" b="0"/>
              <a:pathLst>
                <a:path w="13913" h="11981">
                  <a:moveTo>
                    <a:pt x="13913" y="0"/>
                  </a:moveTo>
                  <a:lnTo>
                    <a:pt x="13913" y="11981"/>
                  </a:lnTo>
                  <a:lnTo>
                    <a:pt x="0" y="11981"/>
                  </a:lnTo>
                  <a:cubicBezTo>
                    <a:pt x="0" y="11981"/>
                    <a:pt x="1076" y="1222"/>
                    <a:pt x="13913" y="0"/>
                  </a:cubicBezTo>
                  <a:close/>
                </a:path>
              </a:pathLst>
            </a:custGeom>
            <a:ln w="0" cap="rnd">
              <a:round/>
            </a:ln>
          </p:spPr>
          <p:style>
            <a:lnRef idx="0">
              <a:srgbClr val="000000">
                <a:alpha val="0"/>
              </a:srgbClr>
            </a:lnRef>
            <a:fillRef idx="1">
              <a:srgbClr val="9EBDA1"/>
            </a:fillRef>
            <a:effectRef idx="0">
              <a:scrgbClr r="0" g="0" b="0"/>
            </a:effectRef>
            <a:fontRef idx="none"/>
          </p:style>
          <p:txBody>
            <a:bodyPr/>
            <a:lstStyle/>
            <a:p>
              <a:endParaRPr lang="ru-RU"/>
            </a:p>
          </p:txBody>
        </p:sp>
        <p:sp>
          <p:nvSpPr>
            <p:cNvPr id="51" name="Shape 125037"/>
            <p:cNvSpPr/>
            <p:nvPr/>
          </p:nvSpPr>
          <p:spPr>
            <a:xfrm>
              <a:off x="1004342" y="699912"/>
              <a:ext cx="13912" cy="20300"/>
            </a:xfrm>
            <a:custGeom>
              <a:avLst/>
              <a:gdLst/>
              <a:ahLst/>
              <a:cxnLst/>
              <a:rect l="0" t="0" r="0" b="0"/>
              <a:pathLst>
                <a:path w="13912" h="20300">
                  <a:moveTo>
                    <a:pt x="0" y="0"/>
                  </a:moveTo>
                  <a:lnTo>
                    <a:pt x="13912" y="0"/>
                  </a:lnTo>
                  <a:lnTo>
                    <a:pt x="13912" y="20300"/>
                  </a:lnTo>
                  <a:lnTo>
                    <a:pt x="0" y="20300"/>
                  </a:lnTo>
                  <a:lnTo>
                    <a:pt x="0" y="0"/>
                  </a:lnTo>
                </a:path>
              </a:pathLst>
            </a:custGeom>
            <a:ln w="0" cap="rnd">
              <a:round/>
            </a:ln>
          </p:spPr>
          <p:style>
            <a:lnRef idx="0">
              <a:srgbClr val="000000">
                <a:alpha val="0"/>
              </a:srgbClr>
            </a:lnRef>
            <a:fillRef idx="1">
              <a:srgbClr val="9EBDA1"/>
            </a:fillRef>
            <a:effectRef idx="0">
              <a:scrgbClr r="0" g="0" b="0"/>
            </a:effectRef>
            <a:fontRef idx="none"/>
          </p:style>
          <p:txBody>
            <a:bodyPr/>
            <a:lstStyle/>
            <a:p>
              <a:endParaRPr lang="ru-RU"/>
            </a:p>
          </p:txBody>
        </p:sp>
        <p:sp>
          <p:nvSpPr>
            <p:cNvPr id="52" name="Shape 125038"/>
            <p:cNvSpPr/>
            <p:nvPr/>
          </p:nvSpPr>
          <p:spPr>
            <a:xfrm>
              <a:off x="1021464" y="685500"/>
              <a:ext cx="27976" cy="11979"/>
            </a:xfrm>
            <a:custGeom>
              <a:avLst/>
              <a:gdLst/>
              <a:ahLst/>
              <a:cxnLst/>
              <a:rect l="0" t="0" r="0" b="0"/>
              <a:pathLst>
                <a:path w="27976" h="11979">
                  <a:moveTo>
                    <a:pt x="0" y="0"/>
                  </a:moveTo>
                  <a:lnTo>
                    <a:pt x="27976" y="0"/>
                  </a:lnTo>
                  <a:lnTo>
                    <a:pt x="27976" y="11979"/>
                  </a:lnTo>
                  <a:lnTo>
                    <a:pt x="0" y="11979"/>
                  </a:lnTo>
                  <a:lnTo>
                    <a:pt x="0" y="0"/>
                  </a:lnTo>
                </a:path>
              </a:pathLst>
            </a:custGeom>
            <a:ln w="0" cap="rnd">
              <a:round/>
            </a:ln>
          </p:spPr>
          <p:style>
            <a:lnRef idx="0">
              <a:srgbClr val="000000">
                <a:alpha val="0"/>
              </a:srgbClr>
            </a:lnRef>
            <a:fillRef idx="1">
              <a:srgbClr val="9EBDA1"/>
            </a:fillRef>
            <a:effectRef idx="0">
              <a:scrgbClr r="0" g="0" b="0"/>
            </a:effectRef>
            <a:fontRef idx="none"/>
          </p:style>
          <p:txBody>
            <a:bodyPr/>
            <a:lstStyle/>
            <a:p>
              <a:endParaRPr lang="ru-RU"/>
            </a:p>
          </p:txBody>
        </p:sp>
        <p:sp>
          <p:nvSpPr>
            <p:cNvPr id="53" name="Shape 125039"/>
            <p:cNvSpPr/>
            <p:nvPr/>
          </p:nvSpPr>
          <p:spPr>
            <a:xfrm>
              <a:off x="1021464" y="761180"/>
              <a:ext cx="27976" cy="11984"/>
            </a:xfrm>
            <a:custGeom>
              <a:avLst/>
              <a:gdLst/>
              <a:ahLst/>
              <a:cxnLst/>
              <a:rect l="0" t="0" r="0" b="0"/>
              <a:pathLst>
                <a:path w="27976" h="11984">
                  <a:moveTo>
                    <a:pt x="0" y="0"/>
                  </a:moveTo>
                  <a:lnTo>
                    <a:pt x="27976" y="0"/>
                  </a:lnTo>
                  <a:lnTo>
                    <a:pt x="27976" y="11984"/>
                  </a:lnTo>
                  <a:lnTo>
                    <a:pt x="0" y="11984"/>
                  </a:lnTo>
                  <a:lnTo>
                    <a:pt x="0" y="0"/>
                  </a:lnTo>
                </a:path>
              </a:pathLst>
            </a:custGeom>
            <a:ln w="0" cap="rnd">
              <a:round/>
            </a:ln>
          </p:spPr>
          <p:style>
            <a:lnRef idx="0">
              <a:srgbClr val="000000">
                <a:alpha val="0"/>
              </a:srgbClr>
            </a:lnRef>
            <a:fillRef idx="1">
              <a:srgbClr val="9EBDA1"/>
            </a:fillRef>
            <a:effectRef idx="0">
              <a:scrgbClr r="0" g="0" b="0"/>
            </a:effectRef>
            <a:fontRef idx="none"/>
          </p:style>
          <p:txBody>
            <a:bodyPr/>
            <a:lstStyle/>
            <a:p>
              <a:endParaRPr lang="ru-RU"/>
            </a:p>
          </p:txBody>
        </p:sp>
        <p:sp>
          <p:nvSpPr>
            <p:cNvPr id="54" name="Shape 320"/>
            <p:cNvSpPr/>
            <p:nvPr/>
          </p:nvSpPr>
          <p:spPr>
            <a:xfrm>
              <a:off x="1004340" y="761181"/>
              <a:ext cx="13913" cy="11981"/>
            </a:xfrm>
            <a:custGeom>
              <a:avLst/>
              <a:gdLst/>
              <a:ahLst/>
              <a:cxnLst/>
              <a:rect l="0" t="0" r="0" b="0"/>
              <a:pathLst>
                <a:path w="13913" h="11981">
                  <a:moveTo>
                    <a:pt x="0" y="0"/>
                  </a:moveTo>
                  <a:lnTo>
                    <a:pt x="13913" y="0"/>
                  </a:lnTo>
                  <a:lnTo>
                    <a:pt x="13913" y="11981"/>
                  </a:lnTo>
                  <a:cubicBezTo>
                    <a:pt x="1076" y="10763"/>
                    <a:pt x="0" y="0"/>
                    <a:pt x="0" y="0"/>
                  </a:cubicBezTo>
                  <a:close/>
                </a:path>
              </a:pathLst>
            </a:custGeom>
            <a:ln w="0" cap="rnd">
              <a:round/>
            </a:ln>
          </p:spPr>
          <p:style>
            <a:lnRef idx="0">
              <a:srgbClr val="000000">
                <a:alpha val="0"/>
              </a:srgbClr>
            </a:lnRef>
            <a:fillRef idx="1">
              <a:srgbClr val="9EBDA1"/>
            </a:fillRef>
            <a:effectRef idx="0">
              <a:scrgbClr r="0" g="0" b="0"/>
            </a:effectRef>
            <a:fontRef idx="none"/>
          </p:style>
          <p:txBody>
            <a:bodyPr/>
            <a:lstStyle/>
            <a:p>
              <a:endParaRPr lang="ru-RU"/>
            </a:p>
          </p:txBody>
        </p:sp>
        <p:sp>
          <p:nvSpPr>
            <p:cNvPr id="55" name="Shape 125040"/>
            <p:cNvSpPr/>
            <p:nvPr/>
          </p:nvSpPr>
          <p:spPr>
            <a:xfrm>
              <a:off x="1004342" y="738448"/>
              <a:ext cx="13912" cy="20303"/>
            </a:xfrm>
            <a:custGeom>
              <a:avLst/>
              <a:gdLst/>
              <a:ahLst/>
              <a:cxnLst/>
              <a:rect l="0" t="0" r="0" b="0"/>
              <a:pathLst>
                <a:path w="13912" h="20303">
                  <a:moveTo>
                    <a:pt x="0" y="0"/>
                  </a:moveTo>
                  <a:lnTo>
                    <a:pt x="13912" y="0"/>
                  </a:lnTo>
                  <a:lnTo>
                    <a:pt x="13912" y="20303"/>
                  </a:lnTo>
                  <a:lnTo>
                    <a:pt x="0" y="20303"/>
                  </a:lnTo>
                  <a:lnTo>
                    <a:pt x="0" y="0"/>
                  </a:lnTo>
                </a:path>
              </a:pathLst>
            </a:custGeom>
            <a:ln w="0" cap="rnd">
              <a:round/>
            </a:ln>
          </p:spPr>
          <p:style>
            <a:lnRef idx="0">
              <a:srgbClr val="000000">
                <a:alpha val="0"/>
              </a:srgbClr>
            </a:lnRef>
            <a:fillRef idx="1">
              <a:srgbClr val="9EBDA1"/>
            </a:fillRef>
            <a:effectRef idx="0">
              <a:scrgbClr r="0" g="0" b="0"/>
            </a:effectRef>
            <a:fontRef idx="none"/>
          </p:style>
          <p:txBody>
            <a:bodyPr/>
            <a:lstStyle/>
            <a:p>
              <a:endParaRPr lang="ru-RU"/>
            </a:p>
          </p:txBody>
        </p:sp>
        <p:sp>
          <p:nvSpPr>
            <p:cNvPr id="56" name="Shape 125041"/>
            <p:cNvSpPr/>
            <p:nvPr/>
          </p:nvSpPr>
          <p:spPr>
            <a:xfrm>
              <a:off x="1004342" y="723402"/>
              <a:ext cx="13912" cy="12722"/>
            </a:xfrm>
            <a:custGeom>
              <a:avLst/>
              <a:gdLst/>
              <a:ahLst/>
              <a:cxnLst/>
              <a:rect l="0" t="0" r="0" b="0"/>
              <a:pathLst>
                <a:path w="13912" h="12722">
                  <a:moveTo>
                    <a:pt x="0" y="0"/>
                  </a:moveTo>
                  <a:lnTo>
                    <a:pt x="13912" y="0"/>
                  </a:lnTo>
                  <a:lnTo>
                    <a:pt x="13912" y="12722"/>
                  </a:lnTo>
                  <a:lnTo>
                    <a:pt x="0" y="12722"/>
                  </a:lnTo>
                  <a:lnTo>
                    <a:pt x="0" y="0"/>
                  </a:lnTo>
                </a:path>
              </a:pathLst>
            </a:custGeom>
            <a:ln w="0" cap="rnd">
              <a:round/>
            </a:ln>
          </p:spPr>
          <p:style>
            <a:lnRef idx="0">
              <a:srgbClr val="000000">
                <a:alpha val="0"/>
              </a:srgbClr>
            </a:lnRef>
            <a:fillRef idx="1">
              <a:srgbClr val="9EBDA1"/>
            </a:fillRef>
            <a:effectRef idx="0">
              <a:scrgbClr r="0" g="0" b="0"/>
            </a:effectRef>
            <a:fontRef idx="none"/>
          </p:style>
          <p:txBody>
            <a:bodyPr/>
            <a:lstStyle/>
            <a:p>
              <a:endParaRPr lang="ru-RU"/>
            </a:p>
          </p:txBody>
        </p:sp>
        <p:sp>
          <p:nvSpPr>
            <p:cNvPr id="57" name="Shape 323"/>
            <p:cNvSpPr/>
            <p:nvPr/>
          </p:nvSpPr>
          <p:spPr>
            <a:xfrm>
              <a:off x="976149" y="685500"/>
              <a:ext cx="13917" cy="11981"/>
            </a:xfrm>
            <a:custGeom>
              <a:avLst/>
              <a:gdLst/>
              <a:ahLst/>
              <a:cxnLst/>
              <a:rect l="0" t="0" r="0" b="0"/>
              <a:pathLst>
                <a:path w="13917" h="11981">
                  <a:moveTo>
                    <a:pt x="0" y="0"/>
                  </a:moveTo>
                  <a:cubicBezTo>
                    <a:pt x="12842" y="1222"/>
                    <a:pt x="13917" y="11981"/>
                    <a:pt x="13917" y="11981"/>
                  </a:cubicBezTo>
                  <a:lnTo>
                    <a:pt x="0" y="11981"/>
                  </a:lnTo>
                  <a:lnTo>
                    <a:pt x="0" y="0"/>
                  </a:lnTo>
                  <a:close/>
                </a:path>
              </a:pathLst>
            </a:custGeom>
            <a:ln w="0" cap="rnd">
              <a:round/>
            </a:ln>
          </p:spPr>
          <p:style>
            <a:lnRef idx="0">
              <a:srgbClr val="000000">
                <a:alpha val="0"/>
              </a:srgbClr>
            </a:lnRef>
            <a:fillRef idx="1">
              <a:srgbClr val="9EBDA1"/>
            </a:fillRef>
            <a:effectRef idx="0">
              <a:scrgbClr r="0" g="0" b="0"/>
            </a:effectRef>
            <a:fontRef idx="none"/>
          </p:style>
          <p:txBody>
            <a:bodyPr/>
            <a:lstStyle/>
            <a:p>
              <a:endParaRPr lang="ru-RU"/>
            </a:p>
          </p:txBody>
        </p:sp>
        <p:sp>
          <p:nvSpPr>
            <p:cNvPr id="58" name="Shape 125042"/>
            <p:cNvSpPr/>
            <p:nvPr/>
          </p:nvSpPr>
          <p:spPr>
            <a:xfrm>
              <a:off x="976149" y="699912"/>
              <a:ext cx="13918" cy="20300"/>
            </a:xfrm>
            <a:custGeom>
              <a:avLst/>
              <a:gdLst/>
              <a:ahLst/>
              <a:cxnLst/>
              <a:rect l="0" t="0" r="0" b="0"/>
              <a:pathLst>
                <a:path w="13918" h="20300">
                  <a:moveTo>
                    <a:pt x="0" y="0"/>
                  </a:moveTo>
                  <a:lnTo>
                    <a:pt x="13918" y="0"/>
                  </a:lnTo>
                  <a:lnTo>
                    <a:pt x="13918" y="20300"/>
                  </a:lnTo>
                  <a:lnTo>
                    <a:pt x="0" y="20300"/>
                  </a:lnTo>
                  <a:lnTo>
                    <a:pt x="0" y="0"/>
                  </a:lnTo>
                </a:path>
              </a:pathLst>
            </a:custGeom>
            <a:ln w="0" cap="rnd">
              <a:round/>
            </a:ln>
          </p:spPr>
          <p:style>
            <a:lnRef idx="0">
              <a:srgbClr val="000000">
                <a:alpha val="0"/>
              </a:srgbClr>
            </a:lnRef>
            <a:fillRef idx="1">
              <a:srgbClr val="9EBDA1"/>
            </a:fillRef>
            <a:effectRef idx="0">
              <a:scrgbClr r="0" g="0" b="0"/>
            </a:effectRef>
            <a:fontRef idx="none"/>
          </p:style>
          <p:txBody>
            <a:bodyPr/>
            <a:lstStyle/>
            <a:p>
              <a:endParaRPr lang="ru-RU"/>
            </a:p>
          </p:txBody>
        </p:sp>
        <p:sp>
          <p:nvSpPr>
            <p:cNvPr id="59" name="Shape 325"/>
            <p:cNvSpPr/>
            <p:nvPr/>
          </p:nvSpPr>
          <p:spPr>
            <a:xfrm>
              <a:off x="976149" y="761181"/>
              <a:ext cx="13917" cy="11981"/>
            </a:xfrm>
            <a:custGeom>
              <a:avLst/>
              <a:gdLst/>
              <a:ahLst/>
              <a:cxnLst/>
              <a:rect l="0" t="0" r="0" b="0"/>
              <a:pathLst>
                <a:path w="13917" h="11981">
                  <a:moveTo>
                    <a:pt x="0" y="0"/>
                  </a:moveTo>
                  <a:lnTo>
                    <a:pt x="13917" y="0"/>
                  </a:lnTo>
                  <a:cubicBezTo>
                    <a:pt x="13917" y="0"/>
                    <a:pt x="12842" y="10763"/>
                    <a:pt x="0" y="11981"/>
                  </a:cubicBezTo>
                  <a:lnTo>
                    <a:pt x="0" y="0"/>
                  </a:lnTo>
                  <a:close/>
                </a:path>
              </a:pathLst>
            </a:custGeom>
            <a:ln w="0" cap="rnd">
              <a:round/>
            </a:ln>
          </p:spPr>
          <p:style>
            <a:lnRef idx="0">
              <a:srgbClr val="000000">
                <a:alpha val="0"/>
              </a:srgbClr>
            </a:lnRef>
            <a:fillRef idx="1">
              <a:srgbClr val="9EBDA1"/>
            </a:fillRef>
            <a:effectRef idx="0">
              <a:scrgbClr r="0" g="0" b="0"/>
            </a:effectRef>
            <a:fontRef idx="none"/>
          </p:style>
          <p:txBody>
            <a:bodyPr/>
            <a:lstStyle/>
            <a:p>
              <a:endParaRPr lang="ru-RU"/>
            </a:p>
          </p:txBody>
        </p:sp>
        <p:sp>
          <p:nvSpPr>
            <p:cNvPr id="60" name="Shape 125043"/>
            <p:cNvSpPr/>
            <p:nvPr/>
          </p:nvSpPr>
          <p:spPr>
            <a:xfrm>
              <a:off x="976149" y="738448"/>
              <a:ext cx="13918" cy="20303"/>
            </a:xfrm>
            <a:custGeom>
              <a:avLst/>
              <a:gdLst/>
              <a:ahLst/>
              <a:cxnLst/>
              <a:rect l="0" t="0" r="0" b="0"/>
              <a:pathLst>
                <a:path w="13918" h="20303">
                  <a:moveTo>
                    <a:pt x="0" y="0"/>
                  </a:moveTo>
                  <a:lnTo>
                    <a:pt x="13918" y="0"/>
                  </a:lnTo>
                  <a:lnTo>
                    <a:pt x="13918" y="20303"/>
                  </a:lnTo>
                  <a:lnTo>
                    <a:pt x="0" y="20303"/>
                  </a:lnTo>
                  <a:lnTo>
                    <a:pt x="0" y="0"/>
                  </a:lnTo>
                </a:path>
              </a:pathLst>
            </a:custGeom>
            <a:ln w="0" cap="rnd">
              <a:round/>
            </a:ln>
          </p:spPr>
          <p:style>
            <a:lnRef idx="0">
              <a:srgbClr val="000000">
                <a:alpha val="0"/>
              </a:srgbClr>
            </a:lnRef>
            <a:fillRef idx="1">
              <a:srgbClr val="9EBDA1"/>
            </a:fillRef>
            <a:effectRef idx="0">
              <a:scrgbClr r="0" g="0" b="0"/>
            </a:effectRef>
            <a:fontRef idx="none"/>
          </p:style>
          <p:txBody>
            <a:bodyPr/>
            <a:lstStyle/>
            <a:p>
              <a:endParaRPr lang="ru-RU"/>
            </a:p>
          </p:txBody>
        </p:sp>
        <p:sp>
          <p:nvSpPr>
            <p:cNvPr id="61" name="Shape 125044"/>
            <p:cNvSpPr/>
            <p:nvPr/>
          </p:nvSpPr>
          <p:spPr>
            <a:xfrm>
              <a:off x="976149" y="723402"/>
              <a:ext cx="13918" cy="12722"/>
            </a:xfrm>
            <a:custGeom>
              <a:avLst/>
              <a:gdLst/>
              <a:ahLst/>
              <a:cxnLst/>
              <a:rect l="0" t="0" r="0" b="0"/>
              <a:pathLst>
                <a:path w="13918" h="12722">
                  <a:moveTo>
                    <a:pt x="0" y="0"/>
                  </a:moveTo>
                  <a:lnTo>
                    <a:pt x="13918" y="0"/>
                  </a:lnTo>
                  <a:lnTo>
                    <a:pt x="13918" y="12722"/>
                  </a:lnTo>
                  <a:lnTo>
                    <a:pt x="0" y="12722"/>
                  </a:lnTo>
                  <a:lnTo>
                    <a:pt x="0" y="0"/>
                  </a:lnTo>
                </a:path>
              </a:pathLst>
            </a:custGeom>
            <a:ln w="0" cap="rnd">
              <a:round/>
            </a:ln>
          </p:spPr>
          <p:style>
            <a:lnRef idx="0">
              <a:srgbClr val="000000">
                <a:alpha val="0"/>
              </a:srgbClr>
            </a:lnRef>
            <a:fillRef idx="1">
              <a:srgbClr val="9EBDA1"/>
            </a:fillRef>
            <a:effectRef idx="0">
              <a:scrgbClr r="0" g="0" b="0"/>
            </a:effectRef>
            <a:fontRef idx="none"/>
          </p:style>
          <p:txBody>
            <a:bodyPr/>
            <a:lstStyle/>
            <a:p>
              <a:endParaRPr lang="ru-RU"/>
            </a:p>
          </p:txBody>
        </p:sp>
        <p:sp>
          <p:nvSpPr>
            <p:cNvPr id="62" name="Shape 328"/>
            <p:cNvSpPr/>
            <p:nvPr/>
          </p:nvSpPr>
          <p:spPr>
            <a:xfrm>
              <a:off x="928392" y="685500"/>
              <a:ext cx="13913" cy="11981"/>
            </a:xfrm>
            <a:custGeom>
              <a:avLst/>
              <a:gdLst/>
              <a:ahLst/>
              <a:cxnLst/>
              <a:rect l="0" t="0" r="0" b="0"/>
              <a:pathLst>
                <a:path w="13913" h="11981">
                  <a:moveTo>
                    <a:pt x="13913" y="0"/>
                  </a:moveTo>
                  <a:lnTo>
                    <a:pt x="13913" y="11981"/>
                  </a:lnTo>
                  <a:lnTo>
                    <a:pt x="0" y="11981"/>
                  </a:lnTo>
                  <a:cubicBezTo>
                    <a:pt x="0" y="11981"/>
                    <a:pt x="1076" y="1222"/>
                    <a:pt x="13913" y="0"/>
                  </a:cubicBezTo>
                  <a:close/>
                </a:path>
              </a:pathLst>
            </a:custGeom>
            <a:ln w="0" cap="rnd">
              <a:round/>
            </a:ln>
          </p:spPr>
          <p:style>
            <a:lnRef idx="0">
              <a:srgbClr val="000000">
                <a:alpha val="0"/>
              </a:srgbClr>
            </a:lnRef>
            <a:fillRef idx="1">
              <a:srgbClr val="9EBDA1"/>
            </a:fillRef>
            <a:effectRef idx="0">
              <a:scrgbClr r="0" g="0" b="0"/>
            </a:effectRef>
            <a:fontRef idx="none"/>
          </p:style>
          <p:txBody>
            <a:bodyPr/>
            <a:lstStyle/>
            <a:p>
              <a:endParaRPr lang="ru-RU"/>
            </a:p>
          </p:txBody>
        </p:sp>
        <p:sp>
          <p:nvSpPr>
            <p:cNvPr id="63" name="Shape 125045"/>
            <p:cNvSpPr/>
            <p:nvPr/>
          </p:nvSpPr>
          <p:spPr>
            <a:xfrm>
              <a:off x="945512" y="685500"/>
              <a:ext cx="27976" cy="11979"/>
            </a:xfrm>
            <a:custGeom>
              <a:avLst/>
              <a:gdLst/>
              <a:ahLst/>
              <a:cxnLst/>
              <a:rect l="0" t="0" r="0" b="0"/>
              <a:pathLst>
                <a:path w="27976" h="11979">
                  <a:moveTo>
                    <a:pt x="0" y="0"/>
                  </a:moveTo>
                  <a:lnTo>
                    <a:pt x="27976" y="0"/>
                  </a:lnTo>
                  <a:lnTo>
                    <a:pt x="27976" y="11979"/>
                  </a:lnTo>
                  <a:lnTo>
                    <a:pt x="0" y="11979"/>
                  </a:lnTo>
                  <a:lnTo>
                    <a:pt x="0" y="0"/>
                  </a:lnTo>
                </a:path>
              </a:pathLst>
            </a:custGeom>
            <a:ln w="0" cap="rnd">
              <a:round/>
            </a:ln>
          </p:spPr>
          <p:style>
            <a:lnRef idx="0">
              <a:srgbClr val="000000">
                <a:alpha val="0"/>
              </a:srgbClr>
            </a:lnRef>
            <a:fillRef idx="1">
              <a:srgbClr val="9EBDA1"/>
            </a:fillRef>
            <a:effectRef idx="0">
              <a:scrgbClr r="0" g="0" b="0"/>
            </a:effectRef>
            <a:fontRef idx="none"/>
          </p:style>
          <p:txBody>
            <a:bodyPr/>
            <a:lstStyle/>
            <a:p>
              <a:endParaRPr lang="ru-RU"/>
            </a:p>
          </p:txBody>
        </p:sp>
        <p:sp>
          <p:nvSpPr>
            <p:cNvPr id="64" name="Shape 125046"/>
            <p:cNvSpPr/>
            <p:nvPr/>
          </p:nvSpPr>
          <p:spPr>
            <a:xfrm>
              <a:off x="945512" y="723402"/>
              <a:ext cx="27976" cy="12722"/>
            </a:xfrm>
            <a:custGeom>
              <a:avLst/>
              <a:gdLst/>
              <a:ahLst/>
              <a:cxnLst/>
              <a:rect l="0" t="0" r="0" b="0"/>
              <a:pathLst>
                <a:path w="27976" h="12722">
                  <a:moveTo>
                    <a:pt x="0" y="0"/>
                  </a:moveTo>
                  <a:lnTo>
                    <a:pt x="27976" y="0"/>
                  </a:lnTo>
                  <a:lnTo>
                    <a:pt x="27976" y="12722"/>
                  </a:lnTo>
                  <a:lnTo>
                    <a:pt x="0" y="12722"/>
                  </a:lnTo>
                  <a:lnTo>
                    <a:pt x="0" y="0"/>
                  </a:lnTo>
                </a:path>
              </a:pathLst>
            </a:custGeom>
            <a:ln w="0" cap="rnd">
              <a:round/>
            </a:ln>
          </p:spPr>
          <p:style>
            <a:lnRef idx="0">
              <a:srgbClr val="000000">
                <a:alpha val="0"/>
              </a:srgbClr>
            </a:lnRef>
            <a:fillRef idx="1">
              <a:srgbClr val="9EBDA1"/>
            </a:fillRef>
            <a:effectRef idx="0">
              <a:scrgbClr r="0" g="0" b="0"/>
            </a:effectRef>
            <a:fontRef idx="none"/>
          </p:style>
          <p:txBody>
            <a:bodyPr/>
            <a:lstStyle/>
            <a:p>
              <a:endParaRPr lang="ru-RU"/>
            </a:p>
          </p:txBody>
        </p:sp>
        <p:sp>
          <p:nvSpPr>
            <p:cNvPr id="65" name="Shape 125047"/>
            <p:cNvSpPr/>
            <p:nvPr/>
          </p:nvSpPr>
          <p:spPr>
            <a:xfrm>
              <a:off x="945512" y="761180"/>
              <a:ext cx="27976" cy="11984"/>
            </a:xfrm>
            <a:custGeom>
              <a:avLst/>
              <a:gdLst/>
              <a:ahLst/>
              <a:cxnLst/>
              <a:rect l="0" t="0" r="0" b="0"/>
              <a:pathLst>
                <a:path w="27976" h="11984">
                  <a:moveTo>
                    <a:pt x="0" y="0"/>
                  </a:moveTo>
                  <a:lnTo>
                    <a:pt x="27976" y="0"/>
                  </a:lnTo>
                  <a:lnTo>
                    <a:pt x="27976" y="11984"/>
                  </a:lnTo>
                  <a:lnTo>
                    <a:pt x="0" y="11984"/>
                  </a:lnTo>
                  <a:lnTo>
                    <a:pt x="0" y="0"/>
                  </a:lnTo>
                </a:path>
              </a:pathLst>
            </a:custGeom>
            <a:ln w="0" cap="rnd">
              <a:round/>
            </a:ln>
          </p:spPr>
          <p:style>
            <a:lnRef idx="0">
              <a:srgbClr val="000000">
                <a:alpha val="0"/>
              </a:srgbClr>
            </a:lnRef>
            <a:fillRef idx="1">
              <a:srgbClr val="9EBDA1"/>
            </a:fillRef>
            <a:effectRef idx="0">
              <a:scrgbClr r="0" g="0" b="0"/>
            </a:effectRef>
            <a:fontRef idx="none"/>
          </p:style>
          <p:txBody>
            <a:bodyPr/>
            <a:lstStyle/>
            <a:p>
              <a:endParaRPr lang="ru-RU"/>
            </a:p>
          </p:txBody>
        </p:sp>
        <p:sp>
          <p:nvSpPr>
            <p:cNvPr id="66" name="Shape 332"/>
            <p:cNvSpPr/>
            <p:nvPr/>
          </p:nvSpPr>
          <p:spPr>
            <a:xfrm>
              <a:off x="928392" y="761181"/>
              <a:ext cx="13913" cy="11981"/>
            </a:xfrm>
            <a:custGeom>
              <a:avLst/>
              <a:gdLst/>
              <a:ahLst/>
              <a:cxnLst/>
              <a:rect l="0" t="0" r="0" b="0"/>
              <a:pathLst>
                <a:path w="13913" h="11981">
                  <a:moveTo>
                    <a:pt x="0" y="0"/>
                  </a:moveTo>
                  <a:lnTo>
                    <a:pt x="13913" y="0"/>
                  </a:lnTo>
                  <a:lnTo>
                    <a:pt x="13913" y="11981"/>
                  </a:lnTo>
                  <a:cubicBezTo>
                    <a:pt x="1076" y="10763"/>
                    <a:pt x="0" y="0"/>
                    <a:pt x="0" y="0"/>
                  </a:cubicBezTo>
                  <a:close/>
                </a:path>
              </a:pathLst>
            </a:custGeom>
            <a:ln w="0" cap="rnd">
              <a:round/>
            </a:ln>
          </p:spPr>
          <p:style>
            <a:lnRef idx="0">
              <a:srgbClr val="000000">
                <a:alpha val="0"/>
              </a:srgbClr>
            </a:lnRef>
            <a:fillRef idx="1">
              <a:srgbClr val="9EBDA1"/>
            </a:fillRef>
            <a:effectRef idx="0">
              <a:scrgbClr r="0" g="0" b="0"/>
            </a:effectRef>
            <a:fontRef idx="none"/>
          </p:style>
          <p:txBody>
            <a:bodyPr/>
            <a:lstStyle/>
            <a:p>
              <a:endParaRPr lang="ru-RU"/>
            </a:p>
          </p:txBody>
        </p:sp>
        <p:sp>
          <p:nvSpPr>
            <p:cNvPr id="67" name="Shape 333"/>
            <p:cNvSpPr/>
            <p:nvPr/>
          </p:nvSpPr>
          <p:spPr>
            <a:xfrm>
              <a:off x="531840" y="2949972"/>
              <a:ext cx="29718" cy="32461"/>
            </a:xfrm>
            <a:custGeom>
              <a:avLst/>
              <a:gdLst/>
              <a:ahLst/>
              <a:cxnLst/>
              <a:rect l="0" t="0" r="0" b="0"/>
              <a:pathLst>
                <a:path w="29718" h="32461">
                  <a:moveTo>
                    <a:pt x="29718" y="0"/>
                  </a:moveTo>
                  <a:cubicBezTo>
                    <a:pt x="29718" y="0"/>
                    <a:pt x="24016" y="12446"/>
                    <a:pt x="16002" y="19660"/>
                  </a:cubicBezTo>
                  <a:cubicBezTo>
                    <a:pt x="11430" y="23775"/>
                    <a:pt x="0" y="32461"/>
                    <a:pt x="0" y="32461"/>
                  </a:cubicBezTo>
                  <a:lnTo>
                    <a:pt x="29718" y="0"/>
                  </a:lnTo>
                  <a:close/>
                </a:path>
              </a:pathLst>
            </a:custGeom>
            <a:ln w="3442" cap="rnd">
              <a:round/>
            </a:ln>
          </p:spPr>
          <p:style>
            <a:lnRef idx="1">
              <a:srgbClr val="979797"/>
            </a:lnRef>
            <a:fillRef idx="0">
              <a:srgbClr val="FFFFFF"/>
            </a:fillRef>
            <a:effectRef idx="0">
              <a:scrgbClr r="0" g="0" b="0"/>
            </a:effectRef>
            <a:fontRef idx="none"/>
          </p:style>
          <p:txBody>
            <a:bodyPr/>
            <a:lstStyle/>
            <a:p>
              <a:endParaRPr lang="ru-RU"/>
            </a:p>
          </p:txBody>
        </p:sp>
        <p:sp>
          <p:nvSpPr>
            <p:cNvPr id="68" name="Shape 334"/>
            <p:cNvSpPr/>
            <p:nvPr/>
          </p:nvSpPr>
          <p:spPr>
            <a:xfrm>
              <a:off x="862394" y="2140374"/>
              <a:ext cx="96329" cy="39052"/>
            </a:xfrm>
            <a:custGeom>
              <a:avLst/>
              <a:gdLst/>
              <a:ahLst/>
              <a:cxnLst/>
              <a:rect l="0" t="0" r="0" b="0"/>
              <a:pathLst>
                <a:path w="96329" h="39052">
                  <a:moveTo>
                    <a:pt x="0" y="0"/>
                  </a:moveTo>
                  <a:lnTo>
                    <a:pt x="85928" y="0"/>
                  </a:lnTo>
                  <a:cubicBezTo>
                    <a:pt x="91669" y="0"/>
                    <a:pt x="96329" y="4661"/>
                    <a:pt x="96329" y="10414"/>
                  </a:cubicBezTo>
                  <a:lnTo>
                    <a:pt x="96329" y="28639"/>
                  </a:lnTo>
                  <a:cubicBezTo>
                    <a:pt x="96329" y="34392"/>
                    <a:pt x="91669" y="39052"/>
                    <a:pt x="85928" y="39052"/>
                  </a:cubicBezTo>
                  <a:lnTo>
                    <a:pt x="0" y="39052"/>
                  </a:lnTo>
                  <a:lnTo>
                    <a:pt x="0" y="0"/>
                  </a:lnTo>
                  <a:close/>
                </a:path>
              </a:pathLst>
            </a:custGeom>
            <a:ln w="3442" cap="rnd">
              <a:round/>
            </a:ln>
          </p:spPr>
          <p:style>
            <a:lnRef idx="1">
              <a:srgbClr val="979797"/>
            </a:lnRef>
            <a:fillRef idx="0">
              <a:srgbClr val="FFFFFF"/>
            </a:fillRef>
            <a:effectRef idx="0">
              <a:scrgbClr r="0" g="0" b="0"/>
            </a:effectRef>
            <a:fontRef idx="none"/>
          </p:style>
          <p:txBody>
            <a:bodyPr/>
            <a:lstStyle/>
            <a:p>
              <a:endParaRPr lang="ru-RU"/>
            </a:p>
          </p:txBody>
        </p:sp>
        <p:sp>
          <p:nvSpPr>
            <p:cNvPr id="69" name="Shape 335"/>
            <p:cNvSpPr/>
            <p:nvPr/>
          </p:nvSpPr>
          <p:spPr>
            <a:xfrm>
              <a:off x="929809" y="2150501"/>
              <a:ext cx="18796" cy="18796"/>
            </a:xfrm>
            <a:custGeom>
              <a:avLst/>
              <a:gdLst/>
              <a:ahLst/>
              <a:cxnLst/>
              <a:rect l="0" t="0" r="0" b="0"/>
              <a:pathLst>
                <a:path w="18796" h="18796">
                  <a:moveTo>
                    <a:pt x="9398" y="0"/>
                  </a:moveTo>
                  <a:cubicBezTo>
                    <a:pt x="14592" y="0"/>
                    <a:pt x="18796" y="4204"/>
                    <a:pt x="18796" y="9398"/>
                  </a:cubicBezTo>
                  <a:cubicBezTo>
                    <a:pt x="18796" y="14592"/>
                    <a:pt x="14592" y="18796"/>
                    <a:pt x="9398" y="18796"/>
                  </a:cubicBezTo>
                  <a:cubicBezTo>
                    <a:pt x="4204" y="18796"/>
                    <a:pt x="0" y="14592"/>
                    <a:pt x="0" y="9398"/>
                  </a:cubicBezTo>
                  <a:cubicBezTo>
                    <a:pt x="0" y="4204"/>
                    <a:pt x="4204" y="0"/>
                    <a:pt x="9398" y="0"/>
                  </a:cubicBezTo>
                  <a:close/>
                </a:path>
              </a:pathLst>
            </a:custGeom>
            <a:ln w="0" cap="rnd">
              <a:round/>
            </a:ln>
          </p:spPr>
          <p:style>
            <a:lnRef idx="0">
              <a:srgbClr val="000000">
                <a:alpha val="0"/>
              </a:srgbClr>
            </a:lnRef>
            <a:fillRef idx="1">
              <a:srgbClr val="FFFFFF"/>
            </a:fillRef>
            <a:effectRef idx="0">
              <a:scrgbClr r="0" g="0" b="0"/>
            </a:effectRef>
            <a:fontRef idx="none"/>
          </p:style>
          <p:txBody>
            <a:bodyPr/>
            <a:lstStyle/>
            <a:p>
              <a:endParaRPr lang="ru-RU"/>
            </a:p>
          </p:txBody>
        </p:sp>
        <p:sp>
          <p:nvSpPr>
            <p:cNvPr id="70" name="Shape 336"/>
            <p:cNvSpPr/>
            <p:nvPr/>
          </p:nvSpPr>
          <p:spPr>
            <a:xfrm>
              <a:off x="929809" y="2150501"/>
              <a:ext cx="18796" cy="18796"/>
            </a:xfrm>
            <a:custGeom>
              <a:avLst/>
              <a:gdLst/>
              <a:ahLst/>
              <a:cxnLst/>
              <a:rect l="0" t="0" r="0" b="0"/>
              <a:pathLst>
                <a:path w="18796" h="18796">
                  <a:moveTo>
                    <a:pt x="18796" y="9398"/>
                  </a:moveTo>
                  <a:cubicBezTo>
                    <a:pt x="18796" y="14592"/>
                    <a:pt x="14592" y="18796"/>
                    <a:pt x="9398" y="18796"/>
                  </a:cubicBezTo>
                  <a:cubicBezTo>
                    <a:pt x="4204" y="18796"/>
                    <a:pt x="0" y="14592"/>
                    <a:pt x="0" y="9398"/>
                  </a:cubicBezTo>
                  <a:cubicBezTo>
                    <a:pt x="0" y="4204"/>
                    <a:pt x="4204" y="0"/>
                    <a:pt x="9398" y="0"/>
                  </a:cubicBezTo>
                  <a:cubicBezTo>
                    <a:pt x="14592" y="0"/>
                    <a:pt x="18796" y="4204"/>
                    <a:pt x="18796" y="9398"/>
                  </a:cubicBezTo>
                  <a:close/>
                </a:path>
              </a:pathLst>
            </a:custGeom>
            <a:ln w="344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71" name="Shape 338"/>
            <p:cNvSpPr/>
            <p:nvPr/>
          </p:nvSpPr>
          <p:spPr>
            <a:xfrm>
              <a:off x="552341" y="2655947"/>
              <a:ext cx="154038" cy="282867"/>
            </a:xfrm>
            <a:custGeom>
              <a:avLst/>
              <a:gdLst/>
              <a:ahLst/>
              <a:cxnLst/>
              <a:rect l="0" t="0" r="0" b="0"/>
              <a:pathLst>
                <a:path w="154038" h="282867">
                  <a:moveTo>
                    <a:pt x="114160" y="201917"/>
                  </a:moveTo>
                  <a:cubicBezTo>
                    <a:pt x="101587" y="224294"/>
                    <a:pt x="90945" y="233769"/>
                    <a:pt x="64262" y="248945"/>
                  </a:cubicBezTo>
                  <a:cubicBezTo>
                    <a:pt x="37579" y="264134"/>
                    <a:pt x="42037" y="260299"/>
                    <a:pt x="42037" y="260299"/>
                  </a:cubicBezTo>
                  <a:lnTo>
                    <a:pt x="0" y="274193"/>
                  </a:lnTo>
                  <a:cubicBezTo>
                    <a:pt x="0" y="274193"/>
                    <a:pt x="35814" y="282867"/>
                    <a:pt x="64021" y="272847"/>
                  </a:cubicBezTo>
                  <a:cubicBezTo>
                    <a:pt x="92240" y="262826"/>
                    <a:pt x="119075" y="246138"/>
                    <a:pt x="136550" y="211798"/>
                  </a:cubicBezTo>
                  <a:cubicBezTo>
                    <a:pt x="154038" y="177457"/>
                    <a:pt x="151536" y="0"/>
                    <a:pt x="151536" y="0"/>
                  </a:cubicBezTo>
                  <a:lnTo>
                    <a:pt x="124066" y="0"/>
                  </a:lnTo>
                  <a:cubicBezTo>
                    <a:pt x="124066" y="0"/>
                    <a:pt x="126733" y="179553"/>
                    <a:pt x="114160" y="201917"/>
                  </a:cubicBezTo>
                  <a:close/>
                </a:path>
              </a:pathLst>
            </a:custGeom>
            <a:ln w="344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72" name="Shape 339"/>
            <p:cNvSpPr/>
            <p:nvPr/>
          </p:nvSpPr>
          <p:spPr>
            <a:xfrm>
              <a:off x="221858" y="2978319"/>
              <a:ext cx="317754" cy="125133"/>
            </a:xfrm>
            <a:custGeom>
              <a:avLst/>
              <a:gdLst/>
              <a:ahLst/>
              <a:cxnLst/>
              <a:rect l="0" t="0" r="0" b="0"/>
              <a:pathLst>
                <a:path w="317754" h="125133">
                  <a:moveTo>
                    <a:pt x="317754" y="0"/>
                  </a:moveTo>
                  <a:cubicBezTo>
                    <a:pt x="255765" y="24867"/>
                    <a:pt x="18999" y="121145"/>
                    <a:pt x="18999" y="121145"/>
                  </a:cubicBezTo>
                  <a:cubicBezTo>
                    <a:pt x="9068" y="125133"/>
                    <a:pt x="0" y="100609"/>
                    <a:pt x="9258" y="96888"/>
                  </a:cubicBezTo>
                  <a:cubicBezTo>
                    <a:pt x="9258" y="96888"/>
                    <a:pt x="155664" y="37109"/>
                    <a:pt x="230226" y="7201"/>
                  </a:cubicBezTo>
                  <a:lnTo>
                    <a:pt x="317754" y="0"/>
                  </a:lnTo>
                  <a:close/>
                </a:path>
              </a:pathLst>
            </a:custGeom>
            <a:ln w="3442" cap="rnd">
              <a:round/>
            </a:ln>
          </p:spPr>
          <p:style>
            <a:lnRef idx="1">
              <a:srgbClr val="979797"/>
            </a:lnRef>
            <a:fillRef idx="1">
              <a:srgbClr val="FFFFFF"/>
            </a:fillRef>
            <a:effectRef idx="0">
              <a:scrgbClr r="0" g="0" b="0"/>
            </a:effectRef>
            <a:fontRef idx="none"/>
          </p:style>
          <p:txBody>
            <a:bodyPr/>
            <a:lstStyle/>
            <a:p>
              <a:endParaRPr lang="ru-RU"/>
            </a:p>
          </p:txBody>
        </p:sp>
        <p:sp>
          <p:nvSpPr>
            <p:cNvPr id="73" name="Shape 340"/>
            <p:cNvSpPr/>
            <p:nvPr/>
          </p:nvSpPr>
          <p:spPr>
            <a:xfrm>
              <a:off x="236266" y="2994781"/>
              <a:ext cx="230645" cy="93231"/>
            </a:xfrm>
            <a:custGeom>
              <a:avLst/>
              <a:gdLst/>
              <a:ahLst/>
              <a:cxnLst/>
              <a:rect l="0" t="0" r="0" b="0"/>
              <a:pathLst>
                <a:path w="230645" h="93231">
                  <a:moveTo>
                    <a:pt x="0" y="93231"/>
                  </a:moveTo>
                  <a:cubicBezTo>
                    <a:pt x="0" y="93231"/>
                    <a:pt x="156083" y="29909"/>
                    <a:pt x="230645" y="0"/>
                  </a:cubicBezTo>
                </a:path>
              </a:pathLst>
            </a:custGeom>
            <a:ln w="344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74" name="Shape 341"/>
            <p:cNvSpPr/>
            <p:nvPr/>
          </p:nvSpPr>
          <p:spPr>
            <a:xfrm>
              <a:off x="207384" y="3061111"/>
              <a:ext cx="53834" cy="59618"/>
            </a:xfrm>
            <a:custGeom>
              <a:avLst/>
              <a:gdLst/>
              <a:ahLst/>
              <a:cxnLst/>
              <a:rect l="0" t="0" r="0" b="0"/>
              <a:pathLst>
                <a:path w="53834" h="59618">
                  <a:moveTo>
                    <a:pt x="21125" y="630"/>
                  </a:moveTo>
                  <a:cubicBezTo>
                    <a:pt x="39990" y="5040"/>
                    <a:pt x="53834" y="47396"/>
                    <a:pt x="34442" y="55186"/>
                  </a:cubicBezTo>
                  <a:lnTo>
                    <a:pt x="33338" y="55618"/>
                  </a:lnTo>
                  <a:cubicBezTo>
                    <a:pt x="23381" y="59618"/>
                    <a:pt x="14072" y="52913"/>
                    <a:pt x="8103" y="42944"/>
                  </a:cubicBezTo>
                  <a:lnTo>
                    <a:pt x="2388" y="28262"/>
                  </a:lnTo>
                  <a:cubicBezTo>
                    <a:pt x="0" y="16870"/>
                    <a:pt x="2210" y="5542"/>
                    <a:pt x="11709" y="1719"/>
                  </a:cubicBezTo>
                  <a:lnTo>
                    <a:pt x="12814" y="1275"/>
                  </a:lnTo>
                  <a:cubicBezTo>
                    <a:pt x="15632" y="145"/>
                    <a:pt x="18430" y="0"/>
                    <a:pt x="21125" y="630"/>
                  </a:cubicBezTo>
                  <a:close/>
                </a:path>
              </a:pathLst>
            </a:custGeom>
            <a:ln w="3442" cap="rnd">
              <a:round/>
            </a:ln>
          </p:spPr>
          <p:style>
            <a:lnRef idx="1">
              <a:srgbClr val="979797"/>
            </a:lnRef>
            <a:fillRef idx="1">
              <a:srgbClr val="FFFFFF"/>
            </a:fillRef>
            <a:effectRef idx="0">
              <a:scrgbClr r="0" g="0" b="0"/>
            </a:effectRef>
            <a:fontRef idx="none"/>
          </p:style>
          <p:txBody>
            <a:bodyPr/>
            <a:lstStyle/>
            <a:p>
              <a:endParaRPr lang="ru-RU"/>
            </a:p>
          </p:txBody>
        </p:sp>
        <p:sp>
          <p:nvSpPr>
            <p:cNvPr id="75" name="Shape 342"/>
            <p:cNvSpPr/>
            <p:nvPr/>
          </p:nvSpPr>
          <p:spPr>
            <a:xfrm>
              <a:off x="189877" y="3067787"/>
              <a:ext cx="54721" cy="59593"/>
            </a:xfrm>
            <a:custGeom>
              <a:avLst/>
              <a:gdLst/>
              <a:ahLst/>
              <a:cxnLst/>
              <a:rect l="0" t="0" r="0" b="0"/>
              <a:pathLst>
                <a:path w="54721" h="59593">
                  <a:moveTo>
                    <a:pt x="22002" y="630"/>
                  </a:moveTo>
                  <a:cubicBezTo>
                    <a:pt x="40869" y="5040"/>
                    <a:pt x="54721" y="47395"/>
                    <a:pt x="35319" y="55174"/>
                  </a:cubicBezTo>
                  <a:lnTo>
                    <a:pt x="34214" y="55618"/>
                  </a:lnTo>
                  <a:cubicBezTo>
                    <a:pt x="24333" y="59593"/>
                    <a:pt x="15075" y="53002"/>
                    <a:pt x="9119" y="43159"/>
                  </a:cubicBezTo>
                  <a:lnTo>
                    <a:pt x="2946" y="28173"/>
                  </a:lnTo>
                  <a:cubicBezTo>
                    <a:pt x="0" y="16235"/>
                    <a:pt x="2629" y="5707"/>
                    <a:pt x="12586" y="1719"/>
                  </a:cubicBezTo>
                  <a:lnTo>
                    <a:pt x="13691" y="1275"/>
                  </a:lnTo>
                  <a:cubicBezTo>
                    <a:pt x="16508" y="145"/>
                    <a:pt x="19306" y="0"/>
                    <a:pt x="22002" y="630"/>
                  </a:cubicBezTo>
                  <a:close/>
                </a:path>
              </a:pathLst>
            </a:custGeom>
            <a:ln w="3442" cap="rnd">
              <a:round/>
            </a:ln>
          </p:spPr>
          <p:style>
            <a:lnRef idx="1">
              <a:srgbClr val="979797"/>
            </a:lnRef>
            <a:fillRef idx="1">
              <a:srgbClr val="FFFFFF"/>
            </a:fillRef>
            <a:effectRef idx="0">
              <a:scrgbClr r="0" g="0" b="0"/>
            </a:effectRef>
            <a:fontRef idx="none"/>
          </p:style>
          <p:txBody>
            <a:bodyPr/>
            <a:lstStyle/>
            <a:p>
              <a:endParaRPr lang="ru-RU"/>
            </a:p>
          </p:txBody>
        </p:sp>
        <p:sp>
          <p:nvSpPr>
            <p:cNvPr id="76" name="Shape 343"/>
            <p:cNvSpPr/>
            <p:nvPr/>
          </p:nvSpPr>
          <p:spPr>
            <a:xfrm>
              <a:off x="100295" y="3068846"/>
              <a:ext cx="125425" cy="95999"/>
            </a:xfrm>
            <a:custGeom>
              <a:avLst/>
              <a:gdLst/>
              <a:ahLst/>
              <a:cxnLst/>
              <a:rect l="0" t="0" r="0" b="0"/>
              <a:pathLst>
                <a:path w="125425" h="95999">
                  <a:moveTo>
                    <a:pt x="86652" y="6883"/>
                  </a:moveTo>
                  <a:cubicBezTo>
                    <a:pt x="103797" y="0"/>
                    <a:pt x="125425" y="53911"/>
                    <a:pt x="108280" y="60782"/>
                  </a:cubicBezTo>
                  <a:lnTo>
                    <a:pt x="44907" y="86208"/>
                  </a:lnTo>
                  <a:cubicBezTo>
                    <a:pt x="20511" y="95999"/>
                    <a:pt x="0" y="41643"/>
                    <a:pt x="23279" y="32309"/>
                  </a:cubicBezTo>
                  <a:lnTo>
                    <a:pt x="86652" y="6883"/>
                  </a:lnTo>
                  <a:close/>
                </a:path>
              </a:pathLst>
            </a:custGeom>
            <a:ln w="0" cap="rnd">
              <a:round/>
            </a:ln>
          </p:spPr>
          <p:style>
            <a:lnRef idx="0">
              <a:srgbClr val="000000">
                <a:alpha val="0"/>
              </a:srgbClr>
            </a:lnRef>
            <a:fillRef idx="1">
              <a:srgbClr val="FFFFFF"/>
            </a:fillRef>
            <a:effectRef idx="0">
              <a:scrgbClr r="0" g="0" b="0"/>
            </a:effectRef>
            <a:fontRef idx="none"/>
          </p:style>
          <p:txBody>
            <a:bodyPr/>
            <a:lstStyle/>
            <a:p>
              <a:endParaRPr lang="ru-RU"/>
            </a:p>
          </p:txBody>
        </p:sp>
        <p:sp>
          <p:nvSpPr>
            <p:cNvPr id="77" name="Shape 344"/>
            <p:cNvSpPr/>
            <p:nvPr/>
          </p:nvSpPr>
          <p:spPr>
            <a:xfrm>
              <a:off x="100295" y="3068846"/>
              <a:ext cx="125425" cy="95999"/>
            </a:xfrm>
            <a:custGeom>
              <a:avLst/>
              <a:gdLst/>
              <a:ahLst/>
              <a:cxnLst/>
              <a:rect l="0" t="0" r="0" b="0"/>
              <a:pathLst>
                <a:path w="125425" h="95999">
                  <a:moveTo>
                    <a:pt x="86652" y="6883"/>
                  </a:moveTo>
                  <a:cubicBezTo>
                    <a:pt x="103797" y="0"/>
                    <a:pt x="125425" y="53911"/>
                    <a:pt x="108280" y="60782"/>
                  </a:cubicBezTo>
                  <a:lnTo>
                    <a:pt x="44907" y="86208"/>
                  </a:lnTo>
                  <a:cubicBezTo>
                    <a:pt x="20511" y="95999"/>
                    <a:pt x="0" y="41643"/>
                    <a:pt x="23279" y="32309"/>
                  </a:cubicBezTo>
                  <a:lnTo>
                    <a:pt x="86652" y="6883"/>
                  </a:lnTo>
                  <a:close/>
                </a:path>
              </a:pathLst>
            </a:custGeom>
            <a:ln w="344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78" name="Shape 345"/>
            <p:cNvSpPr/>
            <p:nvPr/>
          </p:nvSpPr>
          <p:spPr>
            <a:xfrm>
              <a:off x="76556" y="3108997"/>
              <a:ext cx="72758" cy="55690"/>
            </a:xfrm>
            <a:custGeom>
              <a:avLst/>
              <a:gdLst/>
              <a:ahLst/>
              <a:cxnLst/>
              <a:rect l="0" t="0" r="0" b="0"/>
              <a:pathLst>
                <a:path w="72758" h="55690">
                  <a:moveTo>
                    <a:pt x="50254" y="4001"/>
                  </a:moveTo>
                  <a:cubicBezTo>
                    <a:pt x="60198" y="0"/>
                    <a:pt x="72758" y="31267"/>
                    <a:pt x="62801" y="35268"/>
                  </a:cubicBezTo>
                  <a:lnTo>
                    <a:pt x="26048" y="50012"/>
                  </a:lnTo>
                  <a:cubicBezTo>
                    <a:pt x="11913" y="55690"/>
                    <a:pt x="0" y="24168"/>
                    <a:pt x="13513" y="18745"/>
                  </a:cubicBezTo>
                  <a:lnTo>
                    <a:pt x="50254" y="4001"/>
                  </a:lnTo>
                  <a:close/>
                </a:path>
              </a:pathLst>
            </a:custGeom>
            <a:ln w="0" cap="rnd">
              <a:round/>
            </a:ln>
          </p:spPr>
          <p:style>
            <a:lnRef idx="0">
              <a:srgbClr val="000000">
                <a:alpha val="0"/>
              </a:srgbClr>
            </a:lnRef>
            <a:fillRef idx="1">
              <a:srgbClr val="FFFFFF"/>
            </a:fillRef>
            <a:effectRef idx="0">
              <a:scrgbClr r="0" g="0" b="0"/>
            </a:effectRef>
            <a:fontRef idx="none"/>
          </p:style>
          <p:txBody>
            <a:bodyPr/>
            <a:lstStyle/>
            <a:p>
              <a:endParaRPr lang="ru-RU"/>
            </a:p>
          </p:txBody>
        </p:sp>
        <p:sp>
          <p:nvSpPr>
            <p:cNvPr id="79" name="Shape 346"/>
            <p:cNvSpPr/>
            <p:nvPr/>
          </p:nvSpPr>
          <p:spPr>
            <a:xfrm>
              <a:off x="76556" y="3108997"/>
              <a:ext cx="72758" cy="55690"/>
            </a:xfrm>
            <a:custGeom>
              <a:avLst/>
              <a:gdLst/>
              <a:ahLst/>
              <a:cxnLst/>
              <a:rect l="0" t="0" r="0" b="0"/>
              <a:pathLst>
                <a:path w="72758" h="55690">
                  <a:moveTo>
                    <a:pt x="50254" y="4001"/>
                  </a:moveTo>
                  <a:cubicBezTo>
                    <a:pt x="60198" y="0"/>
                    <a:pt x="72758" y="31267"/>
                    <a:pt x="62801" y="35268"/>
                  </a:cubicBezTo>
                  <a:lnTo>
                    <a:pt x="26048" y="50012"/>
                  </a:lnTo>
                  <a:cubicBezTo>
                    <a:pt x="11913" y="55690"/>
                    <a:pt x="0" y="24168"/>
                    <a:pt x="13513" y="18745"/>
                  </a:cubicBezTo>
                  <a:lnTo>
                    <a:pt x="50254" y="4001"/>
                  </a:lnTo>
                  <a:close/>
                </a:path>
              </a:pathLst>
            </a:custGeom>
            <a:ln w="344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80" name="Shape 347"/>
            <p:cNvSpPr/>
            <p:nvPr/>
          </p:nvSpPr>
          <p:spPr>
            <a:xfrm>
              <a:off x="191233" y="2813673"/>
              <a:ext cx="203797" cy="214922"/>
            </a:xfrm>
            <a:custGeom>
              <a:avLst/>
              <a:gdLst/>
              <a:ahLst/>
              <a:cxnLst/>
              <a:rect l="0" t="0" r="0" b="0"/>
              <a:pathLst>
                <a:path w="203797" h="214922">
                  <a:moveTo>
                    <a:pt x="203581" y="0"/>
                  </a:moveTo>
                  <a:lnTo>
                    <a:pt x="203797" y="23"/>
                  </a:lnTo>
                  <a:lnTo>
                    <a:pt x="203797" y="20562"/>
                  </a:lnTo>
                  <a:lnTo>
                    <a:pt x="128436" y="27369"/>
                  </a:lnTo>
                  <a:cubicBezTo>
                    <a:pt x="58936" y="40521"/>
                    <a:pt x="10173" y="71310"/>
                    <a:pt x="10173" y="107200"/>
                  </a:cubicBezTo>
                  <a:cubicBezTo>
                    <a:pt x="10173" y="143082"/>
                    <a:pt x="58936" y="173868"/>
                    <a:pt x="128436" y="187020"/>
                  </a:cubicBezTo>
                  <a:lnTo>
                    <a:pt x="203797" y="193826"/>
                  </a:lnTo>
                  <a:lnTo>
                    <a:pt x="203797" y="214899"/>
                  </a:lnTo>
                  <a:lnTo>
                    <a:pt x="203581" y="214922"/>
                  </a:lnTo>
                  <a:cubicBezTo>
                    <a:pt x="91148" y="214922"/>
                    <a:pt x="0" y="166814"/>
                    <a:pt x="0" y="107467"/>
                  </a:cubicBezTo>
                  <a:cubicBezTo>
                    <a:pt x="0" y="48120"/>
                    <a:pt x="91148" y="0"/>
                    <a:pt x="203581" y="0"/>
                  </a:cubicBezTo>
                  <a:close/>
                </a:path>
              </a:pathLst>
            </a:custGeom>
            <a:ln w="0" cap="rnd">
              <a:round/>
            </a:ln>
          </p:spPr>
          <p:style>
            <a:lnRef idx="0">
              <a:srgbClr val="000000">
                <a:alpha val="0"/>
              </a:srgbClr>
            </a:lnRef>
            <a:fillRef idx="1">
              <a:srgbClr val="FFFFFF"/>
            </a:fillRef>
            <a:effectRef idx="0">
              <a:scrgbClr r="0" g="0" b="0"/>
            </a:effectRef>
            <a:fontRef idx="none"/>
          </p:style>
          <p:txBody>
            <a:bodyPr/>
            <a:lstStyle/>
            <a:p>
              <a:endParaRPr lang="ru-RU"/>
            </a:p>
          </p:txBody>
        </p:sp>
        <p:sp>
          <p:nvSpPr>
            <p:cNvPr id="81" name="Shape 348"/>
            <p:cNvSpPr/>
            <p:nvPr/>
          </p:nvSpPr>
          <p:spPr>
            <a:xfrm>
              <a:off x="395030" y="2813695"/>
              <a:ext cx="203352" cy="214876"/>
            </a:xfrm>
            <a:custGeom>
              <a:avLst/>
              <a:gdLst/>
              <a:ahLst/>
              <a:cxnLst/>
              <a:rect l="0" t="0" r="0" b="0"/>
              <a:pathLst>
                <a:path w="203352" h="214876">
                  <a:moveTo>
                    <a:pt x="0" y="0"/>
                  </a:moveTo>
                  <a:lnTo>
                    <a:pt x="79024" y="8423"/>
                  </a:lnTo>
                  <a:cubicBezTo>
                    <a:pt x="152089" y="24739"/>
                    <a:pt x="203352" y="62934"/>
                    <a:pt x="203352" y="107445"/>
                  </a:cubicBezTo>
                  <a:cubicBezTo>
                    <a:pt x="203352" y="151955"/>
                    <a:pt x="152089" y="190143"/>
                    <a:pt x="79024" y="206455"/>
                  </a:cubicBezTo>
                  <a:lnTo>
                    <a:pt x="0" y="214876"/>
                  </a:lnTo>
                  <a:lnTo>
                    <a:pt x="0" y="193803"/>
                  </a:lnTo>
                  <a:lnTo>
                    <a:pt x="13" y="193804"/>
                  </a:lnTo>
                  <a:cubicBezTo>
                    <a:pt x="106934" y="193804"/>
                    <a:pt x="193624" y="155019"/>
                    <a:pt x="193624" y="107178"/>
                  </a:cubicBezTo>
                  <a:cubicBezTo>
                    <a:pt x="193624" y="59324"/>
                    <a:pt x="106934" y="20538"/>
                    <a:pt x="13" y="20538"/>
                  </a:cubicBezTo>
                  <a:lnTo>
                    <a:pt x="0" y="20539"/>
                  </a:lnTo>
                  <a:lnTo>
                    <a:pt x="0" y="0"/>
                  </a:lnTo>
                  <a:close/>
                </a:path>
              </a:pathLst>
            </a:custGeom>
            <a:ln w="0" cap="rnd">
              <a:round/>
            </a:ln>
          </p:spPr>
          <p:style>
            <a:lnRef idx="0">
              <a:srgbClr val="000000">
                <a:alpha val="0"/>
              </a:srgbClr>
            </a:lnRef>
            <a:fillRef idx="1">
              <a:srgbClr val="FFFFFF"/>
            </a:fillRef>
            <a:effectRef idx="0">
              <a:scrgbClr r="0" g="0" b="0"/>
            </a:effectRef>
            <a:fontRef idx="none"/>
          </p:style>
          <p:txBody>
            <a:bodyPr/>
            <a:lstStyle/>
            <a:p>
              <a:endParaRPr lang="ru-RU"/>
            </a:p>
          </p:txBody>
        </p:sp>
        <p:sp>
          <p:nvSpPr>
            <p:cNvPr id="82" name="Shape 349"/>
            <p:cNvSpPr/>
            <p:nvPr/>
          </p:nvSpPr>
          <p:spPr>
            <a:xfrm>
              <a:off x="201406" y="2834234"/>
              <a:ext cx="387248" cy="173266"/>
            </a:xfrm>
            <a:custGeom>
              <a:avLst/>
              <a:gdLst/>
              <a:ahLst/>
              <a:cxnLst/>
              <a:rect l="0" t="0" r="0" b="0"/>
              <a:pathLst>
                <a:path w="387248" h="173266">
                  <a:moveTo>
                    <a:pt x="193637" y="173266"/>
                  </a:moveTo>
                  <a:cubicBezTo>
                    <a:pt x="86690" y="173266"/>
                    <a:pt x="0" y="134481"/>
                    <a:pt x="0" y="86639"/>
                  </a:cubicBezTo>
                  <a:cubicBezTo>
                    <a:pt x="0" y="38786"/>
                    <a:pt x="86690" y="0"/>
                    <a:pt x="193637" y="0"/>
                  </a:cubicBezTo>
                  <a:cubicBezTo>
                    <a:pt x="300558" y="0"/>
                    <a:pt x="387248" y="38786"/>
                    <a:pt x="387248" y="86639"/>
                  </a:cubicBezTo>
                  <a:cubicBezTo>
                    <a:pt x="387248" y="134481"/>
                    <a:pt x="300558" y="173266"/>
                    <a:pt x="193637" y="173266"/>
                  </a:cubicBezTo>
                  <a:close/>
                </a:path>
              </a:pathLst>
            </a:custGeom>
            <a:ln w="344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83" name="Shape 350"/>
            <p:cNvSpPr/>
            <p:nvPr/>
          </p:nvSpPr>
          <p:spPr>
            <a:xfrm>
              <a:off x="191233" y="2813673"/>
              <a:ext cx="407149" cy="214922"/>
            </a:xfrm>
            <a:custGeom>
              <a:avLst/>
              <a:gdLst/>
              <a:ahLst/>
              <a:cxnLst/>
              <a:rect l="0" t="0" r="0" b="0"/>
              <a:pathLst>
                <a:path w="407149" h="214922">
                  <a:moveTo>
                    <a:pt x="203581" y="0"/>
                  </a:moveTo>
                  <a:cubicBezTo>
                    <a:pt x="91148" y="0"/>
                    <a:pt x="0" y="48120"/>
                    <a:pt x="0" y="107467"/>
                  </a:cubicBezTo>
                  <a:cubicBezTo>
                    <a:pt x="0" y="166814"/>
                    <a:pt x="91148" y="214922"/>
                    <a:pt x="203581" y="214922"/>
                  </a:cubicBezTo>
                  <a:cubicBezTo>
                    <a:pt x="316014" y="214922"/>
                    <a:pt x="407149" y="166814"/>
                    <a:pt x="407149" y="107467"/>
                  </a:cubicBezTo>
                  <a:cubicBezTo>
                    <a:pt x="407149" y="48120"/>
                    <a:pt x="316014" y="0"/>
                    <a:pt x="203581" y="0"/>
                  </a:cubicBezTo>
                  <a:close/>
                </a:path>
              </a:pathLst>
            </a:custGeom>
            <a:ln w="344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84" name="Shape 351"/>
            <p:cNvSpPr/>
            <p:nvPr/>
          </p:nvSpPr>
          <p:spPr>
            <a:xfrm>
              <a:off x="186029" y="2773962"/>
              <a:ext cx="208972" cy="213846"/>
            </a:xfrm>
            <a:custGeom>
              <a:avLst/>
              <a:gdLst/>
              <a:ahLst/>
              <a:cxnLst/>
              <a:rect l="0" t="0" r="0" b="0"/>
              <a:pathLst>
                <a:path w="208972" h="213846">
                  <a:moveTo>
                    <a:pt x="208972" y="0"/>
                  </a:moveTo>
                  <a:lnTo>
                    <a:pt x="208972" y="20276"/>
                  </a:lnTo>
                  <a:lnTo>
                    <a:pt x="199657" y="20442"/>
                  </a:lnTo>
                  <a:cubicBezTo>
                    <a:pt x="93332" y="31960"/>
                    <a:pt x="11316" y="79865"/>
                    <a:pt x="16472" y="127439"/>
                  </a:cubicBezTo>
                  <a:cubicBezTo>
                    <a:pt x="20339" y="163110"/>
                    <a:pt x="72134" y="188459"/>
                    <a:pt x="142645" y="194044"/>
                  </a:cubicBezTo>
                  <a:lnTo>
                    <a:pt x="208972" y="192859"/>
                  </a:lnTo>
                  <a:lnTo>
                    <a:pt x="208972" y="213730"/>
                  </a:lnTo>
                  <a:lnTo>
                    <a:pt x="140676" y="213846"/>
                  </a:lnTo>
                  <a:cubicBezTo>
                    <a:pt x="66274" y="205495"/>
                    <a:pt x="11189" y="173048"/>
                    <a:pt x="6388" y="128785"/>
                  </a:cubicBezTo>
                  <a:cubicBezTo>
                    <a:pt x="0" y="69794"/>
                    <a:pt x="85433" y="12136"/>
                    <a:pt x="197206" y="20"/>
                  </a:cubicBezTo>
                  <a:lnTo>
                    <a:pt x="208972" y="0"/>
                  </a:lnTo>
                  <a:close/>
                </a:path>
              </a:pathLst>
            </a:custGeom>
            <a:ln w="0" cap="rnd">
              <a:round/>
            </a:ln>
          </p:spPr>
          <p:style>
            <a:lnRef idx="0">
              <a:srgbClr val="000000">
                <a:alpha val="0"/>
              </a:srgbClr>
            </a:lnRef>
            <a:fillRef idx="1">
              <a:srgbClr val="FFFFFF"/>
            </a:fillRef>
            <a:effectRef idx="0">
              <a:scrgbClr r="0" g="0" b="0"/>
            </a:effectRef>
            <a:fontRef idx="none"/>
          </p:style>
          <p:txBody>
            <a:bodyPr/>
            <a:lstStyle/>
            <a:p>
              <a:endParaRPr lang="ru-RU"/>
            </a:p>
          </p:txBody>
        </p:sp>
        <p:sp>
          <p:nvSpPr>
            <p:cNvPr id="85" name="Shape 352"/>
            <p:cNvSpPr/>
            <p:nvPr/>
          </p:nvSpPr>
          <p:spPr>
            <a:xfrm>
              <a:off x="395001" y="2773846"/>
              <a:ext cx="208591" cy="213845"/>
            </a:xfrm>
            <a:custGeom>
              <a:avLst/>
              <a:gdLst/>
              <a:ahLst/>
              <a:cxnLst/>
              <a:rect l="0" t="0" r="0" b="0"/>
              <a:pathLst>
                <a:path w="208591" h="213845">
                  <a:moveTo>
                    <a:pt x="67927" y="0"/>
                  </a:moveTo>
                  <a:cubicBezTo>
                    <a:pt x="142329" y="8350"/>
                    <a:pt x="197412" y="40795"/>
                    <a:pt x="202203" y="85048"/>
                  </a:cubicBezTo>
                  <a:cubicBezTo>
                    <a:pt x="208591" y="144052"/>
                    <a:pt x="123171" y="201698"/>
                    <a:pt x="11398" y="213826"/>
                  </a:cubicBezTo>
                  <a:lnTo>
                    <a:pt x="0" y="213845"/>
                  </a:lnTo>
                  <a:lnTo>
                    <a:pt x="0" y="192975"/>
                  </a:lnTo>
                  <a:lnTo>
                    <a:pt x="9341" y="192808"/>
                  </a:lnTo>
                  <a:cubicBezTo>
                    <a:pt x="115640" y="181289"/>
                    <a:pt x="197657" y="133397"/>
                    <a:pt x="192500" y="85835"/>
                  </a:cubicBezTo>
                  <a:cubicBezTo>
                    <a:pt x="188633" y="50155"/>
                    <a:pt x="136839" y="24797"/>
                    <a:pt x="66338" y="19208"/>
                  </a:cubicBezTo>
                  <a:lnTo>
                    <a:pt x="0" y="20391"/>
                  </a:lnTo>
                  <a:lnTo>
                    <a:pt x="0" y="116"/>
                  </a:lnTo>
                  <a:lnTo>
                    <a:pt x="67927" y="0"/>
                  </a:lnTo>
                  <a:close/>
                </a:path>
              </a:pathLst>
            </a:custGeom>
            <a:ln w="0" cap="rnd">
              <a:round/>
            </a:ln>
          </p:spPr>
          <p:style>
            <a:lnRef idx="0">
              <a:srgbClr val="000000">
                <a:alpha val="0"/>
              </a:srgbClr>
            </a:lnRef>
            <a:fillRef idx="1">
              <a:srgbClr val="FFFFFF"/>
            </a:fillRef>
            <a:effectRef idx="0">
              <a:scrgbClr r="0" g="0" b="0"/>
            </a:effectRef>
            <a:fontRef idx="none"/>
          </p:style>
          <p:txBody>
            <a:bodyPr/>
            <a:lstStyle/>
            <a:p>
              <a:endParaRPr lang="ru-RU"/>
            </a:p>
          </p:txBody>
        </p:sp>
        <p:sp>
          <p:nvSpPr>
            <p:cNvPr id="86" name="Shape 353"/>
            <p:cNvSpPr/>
            <p:nvPr/>
          </p:nvSpPr>
          <p:spPr>
            <a:xfrm>
              <a:off x="197345" y="2782885"/>
              <a:ext cx="395313" cy="195288"/>
            </a:xfrm>
            <a:custGeom>
              <a:avLst/>
              <a:gdLst/>
              <a:ahLst/>
              <a:cxnLst/>
              <a:rect l="0" t="0" r="0" b="0"/>
              <a:pathLst>
                <a:path w="395313" h="195288">
                  <a:moveTo>
                    <a:pt x="206997" y="183769"/>
                  </a:moveTo>
                  <a:cubicBezTo>
                    <a:pt x="100673" y="195288"/>
                    <a:pt x="10312" y="166078"/>
                    <a:pt x="5156" y="118516"/>
                  </a:cubicBezTo>
                  <a:cubicBezTo>
                    <a:pt x="0" y="70942"/>
                    <a:pt x="82017" y="23038"/>
                    <a:pt x="188341" y="11519"/>
                  </a:cubicBezTo>
                  <a:cubicBezTo>
                    <a:pt x="294640" y="0"/>
                    <a:pt x="385000" y="29223"/>
                    <a:pt x="390157" y="76797"/>
                  </a:cubicBezTo>
                  <a:cubicBezTo>
                    <a:pt x="395313" y="124358"/>
                    <a:pt x="313296" y="172250"/>
                    <a:pt x="206997" y="183769"/>
                  </a:cubicBezTo>
                  <a:close/>
                </a:path>
              </a:pathLst>
            </a:custGeom>
            <a:ln w="344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87" name="Shape 354"/>
            <p:cNvSpPr/>
            <p:nvPr/>
          </p:nvSpPr>
          <p:spPr>
            <a:xfrm>
              <a:off x="186029" y="2761879"/>
              <a:ext cx="417563" cy="237896"/>
            </a:xfrm>
            <a:custGeom>
              <a:avLst/>
              <a:gdLst/>
              <a:ahLst/>
              <a:cxnLst/>
              <a:rect l="0" t="0" r="0" b="0"/>
              <a:pathLst>
                <a:path w="417563" h="237896">
                  <a:moveTo>
                    <a:pt x="197206" y="12103"/>
                  </a:moveTo>
                  <a:cubicBezTo>
                    <a:pt x="85433" y="24219"/>
                    <a:pt x="0" y="81877"/>
                    <a:pt x="6388" y="140868"/>
                  </a:cubicBezTo>
                  <a:cubicBezTo>
                    <a:pt x="12789" y="199885"/>
                    <a:pt x="108585" y="237896"/>
                    <a:pt x="220370" y="225793"/>
                  </a:cubicBezTo>
                  <a:cubicBezTo>
                    <a:pt x="332143" y="213665"/>
                    <a:pt x="417563" y="156020"/>
                    <a:pt x="411175" y="97015"/>
                  </a:cubicBezTo>
                  <a:cubicBezTo>
                    <a:pt x="404787" y="38011"/>
                    <a:pt x="308991" y="0"/>
                    <a:pt x="197206" y="12103"/>
                  </a:cubicBezTo>
                  <a:close/>
                </a:path>
              </a:pathLst>
            </a:custGeom>
            <a:ln w="344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88" name="Shape 355"/>
            <p:cNvSpPr/>
            <p:nvPr/>
          </p:nvSpPr>
          <p:spPr>
            <a:xfrm>
              <a:off x="177035" y="2786403"/>
              <a:ext cx="206032" cy="214487"/>
            </a:xfrm>
            <a:custGeom>
              <a:avLst/>
              <a:gdLst/>
              <a:ahLst/>
              <a:cxnLst/>
              <a:rect l="0" t="0" r="0" b="0"/>
              <a:pathLst>
                <a:path w="206032" h="214487">
                  <a:moveTo>
                    <a:pt x="206032" y="0"/>
                  </a:moveTo>
                  <a:lnTo>
                    <a:pt x="206032" y="20464"/>
                  </a:lnTo>
                  <a:lnTo>
                    <a:pt x="133945" y="24052"/>
                  </a:lnTo>
                  <a:cubicBezTo>
                    <a:pt x="63976" y="34390"/>
                    <a:pt x="14008" y="63191"/>
                    <a:pt x="12560" y="99044"/>
                  </a:cubicBezTo>
                  <a:cubicBezTo>
                    <a:pt x="10630" y="146859"/>
                    <a:pt x="95695" y="189099"/>
                    <a:pt x="202552" y="193404"/>
                  </a:cubicBezTo>
                  <a:lnTo>
                    <a:pt x="206032" y="193231"/>
                  </a:lnTo>
                  <a:lnTo>
                    <a:pt x="206032" y="214187"/>
                  </a:lnTo>
                  <a:lnTo>
                    <a:pt x="201486" y="214487"/>
                  </a:lnTo>
                  <a:cubicBezTo>
                    <a:pt x="89129" y="209953"/>
                    <a:pt x="0" y="158213"/>
                    <a:pt x="2388" y="98904"/>
                  </a:cubicBezTo>
                  <a:cubicBezTo>
                    <a:pt x="4188" y="54432"/>
                    <a:pt x="56952" y="18332"/>
                    <a:pt x="130616" y="4974"/>
                  </a:cubicBezTo>
                  <a:lnTo>
                    <a:pt x="206032" y="0"/>
                  </a:lnTo>
                  <a:close/>
                </a:path>
              </a:pathLst>
            </a:custGeom>
            <a:ln w="0" cap="rnd">
              <a:round/>
            </a:ln>
          </p:spPr>
          <p:style>
            <a:lnRef idx="0">
              <a:srgbClr val="000000">
                <a:alpha val="0"/>
              </a:srgbClr>
            </a:lnRef>
            <a:fillRef idx="1">
              <a:srgbClr val="FFFFFF"/>
            </a:fillRef>
            <a:effectRef idx="0">
              <a:scrgbClr r="0" g="0" b="0"/>
            </a:effectRef>
            <a:fontRef idx="none"/>
          </p:style>
          <p:txBody>
            <a:bodyPr/>
            <a:lstStyle/>
            <a:p>
              <a:endParaRPr lang="ru-RU"/>
            </a:p>
          </p:txBody>
        </p:sp>
        <p:sp>
          <p:nvSpPr>
            <p:cNvPr id="89" name="Shape 356"/>
            <p:cNvSpPr/>
            <p:nvPr/>
          </p:nvSpPr>
          <p:spPr>
            <a:xfrm>
              <a:off x="383067" y="2786132"/>
              <a:ext cx="205562" cy="214457"/>
            </a:xfrm>
            <a:custGeom>
              <a:avLst/>
              <a:gdLst/>
              <a:ahLst/>
              <a:cxnLst/>
              <a:rect l="0" t="0" r="0" b="0"/>
              <a:pathLst>
                <a:path w="205562" h="214457">
                  <a:moveTo>
                    <a:pt x="4102" y="0"/>
                  </a:moveTo>
                  <a:cubicBezTo>
                    <a:pt x="116446" y="4534"/>
                    <a:pt x="205562" y="56274"/>
                    <a:pt x="203175" y="115570"/>
                  </a:cubicBezTo>
                  <a:cubicBezTo>
                    <a:pt x="201384" y="160052"/>
                    <a:pt x="148623" y="196154"/>
                    <a:pt x="74964" y="209512"/>
                  </a:cubicBezTo>
                  <a:lnTo>
                    <a:pt x="0" y="214457"/>
                  </a:lnTo>
                  <a:lnTo>
                    <a:pt x="0" y="193501"/>
                  </a:lnTo>
                  <a:lnTo>
                    <a:pt x="72092" y="189908"/>
                  </a:lnTo>
                  <a:cubicBezTo>
                    <a:pt x="142056" y="179568"/>
                    <a:pt x="192024" y="150771"/>
                    <a:pt x="193472" y="114910"/>
                  </a:cubicBezTo>
                  <a:cubicBezTo>
                    <a:pt x="195390" y="67107"/>
                    <a:pt x="110338" y="24867"/>
                    <a:pt x="3493" y="20561"/>
                  </a:cubicBezTo>
                  <a:lnTo>
                    <a:pt x="0" y="20735"/>
                  </a:lnTo>
                  <a:lnTo>
                    <a:pt x="0" y="271"/>
                  </a:lnTo>
                  <a:lnTo>
                    <a:pt x="4102" y="0"/>
                  </a:lnTo>
                  <a:close/>
                </a:path>
              </a:pathLst>
            </a:custGeom>
            <a:ln w="0" cap="rnd">
              <a:round/>
            </a:ln>
          </p:spPr>
          <p:style>
            <a:lnRef idx="0">
              <a:srgbClr val="000000">
                <a:alpha val="0"/>
              </a:srgbClr>
            </a:lnRef>
            <a:fillRef idx="1">
              <a:srgbClr val="FFFFFF"/>
            </a:fillRef>
            <a:effectRef idx="0">
              <a:scrgbClr r="0" g="0" b="0"/>
            </a:effectRef>
            <a:fontRef idx="none"/>
          </p:style>
          <p:txBody>
            <a:bodyPr/>
            <a:lstStyle/>
            <a:p>
              <a:endParaRPr lang="ru-RU"/>
            </a:p>
          </p:txBody>
        </p:sp>
        <p:sp>
          <p:nvSpPr>
            <p:cNvPr id="90" name="Shape 357"/>
            <p:cNvSpPr/>
            <p:nvPr/>
          </p:nvSpPr>
          <p:spPr>
            <a:xfrm>
              <a:off x="187665" y="2802376"/>
              <a:ext cx="390792" cy="181737"/>
            </a:xfrm>
            <a:custGeom>
              <a:avLst/>
              <a:gdLst/>
              <a:ahLst/>
              <a:cxnLst/>
              <a:rect l="0" t="0" r="0" b="0"/>
              <a:pathLst>
                <a:path w="390792" h="181737">
                  <a:moveTo>
                    <a:pt x="191922" y="177432"/>
                  </a:moveTo>
                  <a:cubicBezTo>
                    <a:pt x="85065" y="173127"/>
                    <a:pt x="0" y="130886"/>
                    <a:pt x="1930" y="83071"/>
                  </a:cubicBezTo>
                  <a:cubicBezTo>
                    <a:pt x="3861" y="35268"/>
                    <a:pt x="92050" y="0"/>
                    <a:pt x="198895" y="4318"/>
                  </a:cubicBezTo>
                  <a:cubicBezTo>
                    <a:pt x="305740" y="8624"/>
                    <a:pt x="390792" y="50864"/>
                    <a:pt x="388874" y="98666"/>
                  </a:cubicBezTo>
                  <a:cubicBezTo>
                    <a:pt x="386944" y="146482"/>
                    <a:pt x="298755" y="181737"/>
                    <a:pt x="191922" y="177432"/>
                  </a:cubicBezTo>
                  <a:close/>
                </a:path>
              </a:pathLst>
            </a:custGeom>
            <a:ln w="344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1" name="Shape 358"/>
            <p:cNvSpPr/>
            <p:nvPr/>
          </p:nvSpPr>
          <p:spPr>
            <a:xfrm>
              <a:off x="177035" y="2781599"/>
              <a:ext cx="411594" cy="223825"/>
            </a:xfrm>
            <a:custGeom>
              <a:avLst/>
              <a:gdLst/>
              <a:ahLst/>
              <a:cxnLst/>
              <a:rect l="0" t="0" r="0" b="0"/>
              <a:pathLst>
                <a:path w="411594" h="223825">
                  <a:moveTo>
                    <a:pt x="210134" y="4534"/>
                  </a:moveTo>
                  <a:cubicBezTo>
                    <a:pt x="97790" y="0"/>
                    <a:pt x="4788" y="44412"/>
                    <a:pt x="2388" y="103708"/>
                  </a:cubicBezTo>
                  <a:cubicBezTo>
                    <a:pt x="0" y="163017"/>
                    <a:pt x="89129" y="214757"/>
                    <a:pt x="201486" y="219291"/>
                  </a:cubicBezTo>
                  <a:cubicBezTo>
                    <a:pt x="313817" y="223825"/>
                    <a:pt x="406819" y="179413"/>
                    <a:pt x="409207" y="120104"/>
                  </a:cubicBezTo>
                  <a:cubicBezTo>
                    <a:pt x="411594" y="60808"/>
                    <a:pt x="322478" y="9068"/>
                    <a:pt x="210134" y="4534"/>
                  </a:cubicBezTo>
                  <a:close/>
                </a:path>
              </a:pathLst>
            </a:custGeom>
            <a:ln w="344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2" name="Shape 360"/>
            <p:cNvSpPr/>
            <p:nvPr/>
          </p:nvSpPr>
          <p:spPr>
            <a:xfrm>
              <a:off x="670164" y="2642103"/>
              <a:ext cx="41212" cy="13741"/>
            </a:xfrm>
            <a:custGeom>
              <a:avLst/>
              <a:gdLst/>
              <a:ahLst/>
              <a:cxnLst/>
              <a:rect l="0" t="0" r="0" b="0"/>
              <a:pathLst>
                <a:path w="41212" h="13741">
                  <a:moveTo>
                    <a:pt x="41212" y="6871"/>
                  </a:moveTo>
                  <a:cubicBezTo>
                    <a:pt x="41212" y="10668"/>
                    <a:pt x="38786" y="13741"/>
                    <a:pt x="35814" y="13741"/>
                  </a:cubicBezTo>
                  <a:lnTo>
                    <a:pt x="5398" y="13741"/>
                  </a:lnTo>
                  <a:cubicBezTo>
                    <a:pt x="2413" y="13741"/>
                    <a:pt x="0" y="10668"/>
                    <a:pt x="0" y="6871"/>
                  </a:cubicBezTo>
                  <a:cubicBezTo>
                    <a:pt x="0" y="3086"/>
                    <a:pt x="2413" y="0"/>
                    <a:pt x="5398" y="0"/>
                  </a:cubicBezTo>
                  <a:lnTo>
                    <a:pt x="35814" y="0"/>
                  </a:lnTo>
                  <a:cubicBezTo>
                    <a:pt x="38786" y="0"/>
                    <a:pt x="41212" y="3086"/>
                    <a:pt x="41212" y="6871"/>
                  </a:cubicBezTo>
                  <a:close/>
                </a:path>
              </a:pathLst>
            </a:custGeom>
            <a:ln w="344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3" name="Shape 361"/>
            <p:cNvSpPr/>
            <p:nvPr/>
          </p:nvSpPr>
          <p:spPr>
            <a:xfrm>
              <a:off x="670164" y="2628385"/>
              <a:ext cx="41212" cy="13741"/>
            </a:xfrm>
            <a:custGeom>
              <a:avLst/>
              <a:gdLst/>
              <a:ahLst/>
              <a:cxnLst/>
              <a:rect l="0" t="0" r="0" b="0"/>
              <a:pathLst>
                <a:path w="41212" h="13741">
                  <a:moveTo>
                    <a:pt x="5398" y="0"/>
                  </a:moveTo>
                  <a:lnTo>
                    <a:pt x="35814" y="0"/>
                  </a:lnTo>
                  <a:cubicBezTo>
                    <a:pt x="38786" y="0"/>
                    <a:pt x="41212" y="3073"/>
                    <a:pt x="41212" y="6871"/>
                  </a:cubicBezTo>
                  <a:cubicBezTo>
                    <a:pt x="41212" y="10668"/>
                    <a:pt x="38786" y="13741"/>
                    <a:pt x="35814" y="13741"/>
                  </a:cubicBezTo>
                  <a:lnTo>
                    <a:pt x="5398" y="13741"/>
                  </a:lnTo>
                  <a:cubicBezTo>
                    <a:pt x="2413" y="13741"/>
                    <a:pt x="0" y="10668"/>
                    <a:pt x="0" y="6871"/>
                  </a:cubicBezTo>
                  <a:cubicBezTo>
                    <a:pt x="0" y="3073"/>
                    <a:pt x="2413" y="0"/>
                    <a:pt x="5398" y="0"/>
                  </a:cubicBezTo>
                  <a:close/>
                </a:path>
              </a:pathLst>
            </a:custGeom>
            <a:ln w="0" cap="rnd">
              <a:round/>
            </a:ln>
          </p:spPr>
          <p:style>
            <a:lnRef idx="0">
              <a:srgbClr val="000000">
                <a:alpha val="0"/>
              </a:srgbClr>
            </a:lnRef>
            <a:fillRef idx="1">
              <a:srgbClr val="FFFFFF"/>
            </a:fillRef>
            <a:effectRef idx="0">
              <a:scrgbClr r="0" g="0" b="0"/>
            </a:effectRef>
            <a:fontRef idx="none"/>
          </p:style>
          <p:txBody>
            <a:bodyPr/>
            <a:lstStyle/>
            <a:p>
              <a:endParaRPr lang="ru-RU"/>
            </a:p>
          </p:txBody>
        </p:sp>
        <p:sp>
          <p:nvSpPr>
            <p:cNvPr id="94" name="Shape 362"/>
            <p:cNvSpPr/>
            <p:nvPr/>
          </p:nvSpPr>
          <p:spPr>
            <a:xfrm>
              <a:off x="670164" y="2628385"/>
              <a:ext cx="41212" cy="13741"/>
            </a:xfrm>
            <a:custGeom>
              <a:avLst/>
              <a:gdLst/>
              <a:ahLst/>
              <a:cxnLst/>
              <a:rect l="0" t="0" r="0" b="0"/>
              <a:pathLst>
                <a:path w="41212" h="13741">
                  <a:moveTo>
                    <a:pt x="41212" y="6871"/>
                  </a:moveTo>
                  <a:cubicBezTo>
                    <a:pt x="41212" y="10668"/>
                    <a:pt x="38786" y="13741"/>
                    <a:pt x="35814" y="13741"/>
                  </a:cubicBezTo>
                  <a:lnTo>
                    <a:pt x="5398" y="13741"/>
                  </a:lnTo>
                  <a:cubicBezTo>
                    <a:pt x="2413" y="13741"/>
                    <a:pt x="0" y="10668"/>
                    <a:pt x="0" y="6871"/>
                  </a:cubicBezTo>
                  <a:cubicBezTo>
                    <a:pt x="0" y="3073"/>
                    <a:pt x="2413" y="0"/>
                    <a:pt x="5398" y="0"/>
                  </a:cubicBezTo>
                  <a:lnTo>
                    <a:pt x="35814" y="0"/>
                  </a:lnTo>
                  <a:cubicBezTo>
                    <a:pt x="38786" y="0"/>
                    <a:pt x="41212" y="3073"/>
                    <a:pt x="41212" y="6871"/>
                  </a:cubicBezTo>
                  <a:close/>
                </a:path>
              </a:pathLst>
            </a:custGeom>
            <a:ln w="344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5" name="Shape 363"/>
            <p:cNvSpPr/>
            <p:nvPr/>
          </p:nvSpPr>
          <p:spPr>
            <a:xfrm>
              <a:off x="639152" y="2614437"/>
              <a:ext cx="102819" cy="13741"/>
            </a:xfrm>
            <a:custGeom>
              <a:avLst/>
              <a:gdLst/>
              <a:ahLst/>
              <a:cxnLst/>
              <a:rect l="0" t="0" r="0" b="0"/>
              <a:pathLst>
                <a:path w="102819" h="13741">
                  <a:moveTo>
                    <a:pt x="0" y="0"/>
                  </a:moveTo>
                  <a:lnTo>
                    <a:pt x="102819" y="0"/>
                  </a:lnTo>
                  <a:cubicBezTo>
                    <a:pt x="102819" y="0"/>
                    <a:pt x="98654" y="13741"/>
                    <a:pt x="76962" y="13741"/>
                  </a:cubicBezTo>
                  <a:lnTo>
                    <a:pt x="26264" y="13741"/>
                  </a:lnTo>
                  <a:cubicBezTo>
                    <a:pt x="3746" y="13741"/>
                    <a:pt x="0" y="0"/>
                    <a:pt x="0" y="0"/>
                  </a:cubicBezTo>
                  <a:close/>
                </a:path>
              </a:pathLst>
            </a:custGeom>
            <a:ln w="3442" cap="rnd">
              <a:round/>
            </a:ln>
          </p:spPr>
          <p:style>
            <a:lnRef idx="1">
              <a:srgbClr val="979797"/>
            </a:lnRef>
            <a:fillRef idx="0">
              <a:srgbClr val="FFFFFF"/>
            </a:fillRef>
            <a:effectRef idx="0">
              <a:scrgbClr r="0" g="0" b="0"/>
            </a:effectRef>
            <a:fontRef idx="none"/>
          </p:style>
          <p:txBody>
            <a:bodyPr/>
            <a:lstStyle/>
            <a:p>
              <a:endParaRPr lang="ru-RU"/>
            </a:p>
          </p:txBody>
        </p:sp>
        <p:sp>
          <p:nvSpPr>
            <p:cNvPr id="96" name="Shape 365"/>
            <p:cNvSpPr/>
            <p:nvPr/>
          </p:nvSpPr>
          <p:spPr>
            <a:xfrm>
              <a:off x="557505" y="2085717"/>
              <a:ext cx="251155" cy="527901"/>
            </a:xfrm>
            <a:custGeom>
              <a:avLst/>
              <a:gdLst/>
              <a:ahLst/>
              <a:cxnLst/>
              <a:rect l="0" t="0" r="0" b="0"/>
              <a:pathLst>
                <a:path w="251155" h="527901">
                  <a:moveTo>
                    <a:pt x="251155" y="507530"/>
                  </a:moveTo>
                  <a:cubicBezTo>
                    <a:pt x="251155" y="518782"/>
                    <a:pt x="242037" y="527901"/>
                    <a:pt x="230784" y="527901"/>
                  </a:cubicBezTo>
                  <a:lnTo>
                    <a:pt x="32461" y="527901"/>
                  </a:lnTo>
                  <a:cubicBezTo>
                    <a:pt x="21209" y="527901"/>
                    <a:pt x="12090" y="518782"/>
                    <a:pt x="12090" y="507530"/>
                  </a:cubicBezTo>
                  <a:cubicBezTo>
                    <a:pt x="12090" y="507530"/>
                    <a:pt x="0" y="389179"/>
                    <a:pt x="0" y="251777"/>
                  </a:cubicBezTo>
                  <a:cubicBezTo>
                    <a:pt x="0" y="114376"/>
                    <a:pt x="12090" y="20371"/>
                    <a:pt x="12090" y="20371"/>
                  </a:cubicBezTo>
                  <a:cubicBezTo>
                    <a:pt x="12090" y="9119"/>
                    <a:pt x="21209" y="0"/>
                    <a:pt x="32461" y="0"/>
                  </a:cubicBezTo>
                  <a:lnTo>
                    <a:pt x="230784" y="0"/>
                  </a:lnTo>
                  <a:cubicBezTo>
                    <a:pt x="242037" y="0"/>
                    <a:pt x="251155" y="9119"/>
                    <a:pt x="251155" y="20371"/>
                  </a:cubicBezTo>
                  <a:lnTo>
                    <a:pt x="251155" y="507530"/>
                  </a:lnTo>
                  <a:close/>
                </a:path>
              </a:pathLst>
            </a:custGeom>
            <a:ln w="344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7" name="Shape 366"/>
            <p:cNvSpPr/>
            <p:nvPr/>
          </p:nvSpPr>
          <p:spPr>
            <a:xfrm>
              <a:off x="812348" y="2114034"/>
              <a:ext cx="48882" cy="183680"/>
            </a:xfrm>
            <a:custGeom>
              <a:avLst/>
              <a:gdLst/>
              <a:ahLst/>
              <a:cxnLst/>
              <a:rect l="0" t="0" r="0" b="0"/>
              <a:pathLst>
                <a:path w="48882" h="183680">
                  <a:moveTo>
                    <a:pt x="0" y="0"/>
                  </a:moveTo>
                  <a:lnTo>
                    <a:pt x="38468" y="0"/>
                  </a:lnTo>
                  <a:cubicBezTo>
                    <a:pt x="44221" y="0"/>
                    <a:pt x="48882" y="4661"/>
                    <a:pt x="48882" y="10414"/>
                  </a:cubicBezTo>
                  <a:lnTo>
                    <a:pt x="48882" y="173266"/>
                  </a:lnTo>
                  <a:cubicBezTo>
                    <a:pt x="48882" y="179019"/>
                    <a:pt x="44221" y="183680"/>
                    <a:pt x="38468" y="183680"/>
                  </a:cubicBezTo>
                  <a:lnTo>
                    <a:pt x="0" y="183680"/>
                  </a:lnTo>
                  <a:lnTo>
                    <a:pt x="0" y="0"/>
                  </a:lnTo>
                  <a:close/>
                </a:path>
              </a:pathLst>
            </a:custGeom>
            <a:ln w="3442" cap="rnd">
              <a:round/>
            </a:ln>
          </p:spPr>
          <p:style>
            <a:lnRef idx="1">
              <a:srgbClr val="979797"/>
            </a:lnRef>
            <a:fillRef idx="0">
              <a:srgbClr val="FFFFFF"/>
            </a:fillRef>
            <a:effectRef idx="0">
              <a:scrgbClr r="0" g="0" b="0"/>
            </a:effectRef>
            <a:fontRef idx="none"/>
          </p:style>
          <p:txBody>
            <a:bodyPr/>
            <a:lstStyle/>
            <a:p>
              <a:endParaRPr lang="ru-RU"/>
            </a:p>
          </p:txBody>
        </p:sp>
        <p:sp>
          <p:nvSpPr>
            <p:cNvPr id="98" name="Shape 466"/>
            <p:cNvSpPr/>
            <p:nvPr/>
          </p:nvSpPr>
          <p:spPr>
            <a:xfrm>
              <a:off x="765675" y="2448376"/>
              <a:ext cx="575882" cy="74016"/>
            </a:xfrm>
            <a:custGeom>
              <a:avLst/>
              <a:gdLst/>
              <a:ahLst/>
              <a:cxnLst/>
              <a:rect l="0" t="0" r="0" b="0"/>
              <a:pathLst>
                <a:path w="575882" h="74016">
                  <a:moveTo>
                    <a:pt x="0" y="0"/>
                  </a:moveTo>
                  <a:lnTo>
                    <a:pt x="575882" y="74016"/>
                  </a:lnTo>
                </a:path>
              </a:pathLst>
            </a:custGeom>
            <a:ln w="9525" cap="rnd">
              <a:custDash>
                <a:ds d="1" sp="149900"/>
              </a:custDash>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9" name="Shape 467"/>
            <p:cNvSpPr/>
            <p:nvPr/>
          </p:nvSpPr>
          <p:spPr>
            <a:xfrm>
              <a:off x="746794" y="2445950"/>
              <a:ext cx="0" cy="0"/>
            </a:xfrm>
            <a:custGeom>
              <a:avLst/>
              <a:gdLst/>
              <a:ahLst/>
              <a:cxnLst/>
              <a:rect l="0" t="0" r="0" b="0"/>
              <a:pathLst>
                <a:path>
                  <a:moveTo>
                    <a:pt x="0" y="0"/>
                  </a:moveTo>
                  <a:lnTo>
                    <a:pt x="0" y="0"/>
                  </a:lnTo>
                </a:path>
              </a:pathLst>
            </a:custGeom>
            <a:ln w="9525"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00" name="Shape 468"/>
            <p:cNvSpPr/>
            <p:nvPr/>
          </p:nvSpPr>
          <p:spPr>
            <a:xfrm>
              <a:off x="1350996" y="2523598"/>
              <a:ext cx="0" cy="0"/>
            </a:xfrm>
            <a:custGeom>
              <a:avLst/>
              <a:gdLst/>
              <a:ahLst/>
              <a:cxnLst/>
              <a:rect l="0" t="0" r="0" b="0"/>
              <a:pathLst>
                <a:path>
                  <a:moveTo>
                    <a:pt x="0" y="0"/>
                  </a:moveTo>
                  <a:lnTo>
                    <a:pt x="0" y="0"/>
                  </a:lnTo>
                </a:path>
              </a:pathLst>
            </a:custGeom>
            <a:ln w="9525"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01" name="Shape 469"/>
            <p:cNvSpPr/>
            <p:nvPr/>
          </p:nvSpPr>
          <p:spPr>
            <a:xfrm>
              <a:off x="576998" y="945543"/>
              <a:ext cx="756514" cy="722401"/>
            </a:xfrm>
            <a:custGeom>
              <a:avLst/>
              <a:gdLst/>
              <a:ahLst/>
              <a:cxnLst/>
              <a:rect l="0" t="0" r="0" b="0"/>
              <a:pathLst>
                <a:path w="756514" h="722401">
                  <a:moveTo>
                    <a:pt x="756514" y="722401"/>
                  </a:moveTo>
                  <a:lnTo>
                    <a:pt x="0" y="0"/>
                  </a:lnTo>
                </a:path>
              </a:pathLst>
            </a:custGeom>
            <a:ln w="9525" cap="rnd">
              <a:custDash>
                <a:ds d="1" sp="151100"/>
              </a:custDash>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02" name="Shape 470"/>
            <p:cNvSpPr/>
            <p:nvPr/>
          </p:nvSpPr>
          <p:spPr>
            <a:xfrm>
              <a:off x="1347393" y="1681198"/>
              <a:ext cx="0" cy="0"/>
            </a:xfrm>
            <a:custGeom>
              <a:avLst/>
              <a:gdLst/>
              <a:ahLst/>
              <a:cxnLst/>
              <a:rect l="0" t="0" r="0" b="0"/>
              <a:pathLst>
                <a:path>
                  <a:moveTo>
                    <a:pt x="0" y="0"/>
                  </a:moveTo>
                  <a:lnTo>
                    <a:pt x="0" y="0"/>
                  </a:lnTo>
                </a:path>
              </a:pathLst>
            </a:custGeom>
            <a:ln w="9525"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03" name="Shape 471"/>
            <p:cNvSpPr/>
            <p:nvPr/>
          </p:nvSpPr>
          <p:spPr>
            <a:xfrm>
              <a:off x="570064" y="938921"/>
              <a:ext cx="0" cy="0"/>
            </a:xfrm>
            <a:custGeom>
              <a:avLst/>
              <a:gdLst/>
              <a:ahLst/>
              <a:cxnLst/>
              <a:rect l="0" t="0" r="0" b="0"/>
              <a:pathLst>
                <a:path>
                  <a:moveTo>
                    <a:pt x="0" y="0"/>
                  </a:moveTo>
                  <a:lnTo>
                    <a:pt x="0" y="0"/>
                  </a:lnTo>
                </a:path>
              </a:pathLst>
            </a:custGeom>
            <a:ln w="9525"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04" name="Shape 472"/>
            <p:cNvSpPr/>
            <p:nvPr/>
          </p:nvSpPr>
          <p:spPr>
            <a:xfrm>
              <a:off x="668864" y="1281539"/>
              <a:ext cx="669379" cy="748995"/>
            </a:xfrm>
            <a:custGeom>
              <a:avLst/>
              <a:gdLst/>
              <a:ahLst/>
              <a:cxnLst/>
              <a:rect l="0" t="0" r="0" b="0"/>
              <a:pathLst>
                <a:path w="669379" h="748995">
                  <a:moveTo>
                    <a:pt x="669379" y="748995"/>
                  </a:moveTo>
                  <a:lnTo>
                    <a:pt x="0" y="0"/>
                  </a:lnTo>
                </a:path>
              </a:pathLst>
            </a:custGeom>
            <a:ln w="9525" cap="rnd">
              <a:custDash>
                <a:ds d="1" sp="150700"/>
              </a:custDash>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05" name="Shape 473"/>
            <p:cNvSpPr/>
            <p:nvPr/>
          </p:nvSpPr>
          <p:spPr>
            <a:xfrm>
              <a:off x="1350992" y="2044800"/>
              <a:ext cx="0" cy="0"/>
            </a:xfrm>
            <a:custGeom>
              <a:avLst/>
              <a:gdLst/>
              <a:ahLst/>
              <a:cxnLst/>
              <a:rect l="0" t="0" r="0" b="0"/>
              <a:pathLst>
                <a:path>
                  <a:moveTo>
                    <a:pt x="0" y="0"/>
                  </a:moveTo>
                  <a:lnTo>
                    <a:pt x="0" y="0"/>
                  </a:lnTo>
                </a:path>
              </a:pathLst>
            </a:custGeom>
            <a:ln w="9525"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06" name="Shape 474"/>
            <p:cNvSpPr/>
            <p:nvPr/>
          </p:nvSpPr>
          <p:spPr>
            <a:xfrm>
              <a:off x="662487" y="1274406"/>
              <a:ext cx="0" cy="0"/>
            </a:xfrm>
            <a:custGeom>
              <a:avLst/>
              <a:gdLst/>
              <a:ahLst/>
              <a:cxnLst/>
              <a:rect l="0" t="0" r="0" b="0"/>
              <a:pathLst>
                <a:path>
                  <a:moveTo>
                    <a:pt x="0" y="0"/>
                  </a:moveTo>
                  <a:lnTo>
                    <a:pt x="0" y="0"/>
                  </a:lnTo>
                </a:path>
              </a:pathLst>
            </a:custGeom>
            <a:ln w="9525"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07" name="Shape 475"/>
            <p:cNvSpPr/>
            <p:nvPr/>
          </p:nvSpPr>
          <p:spPr>
            <a:xfrm>
              <a:off x="891100" y="484223"/>
              <a:ext cx="440258" cy="116853"/>
            </a:xfrm>
            <a:custGeom>
              <a:avLst/>
              <a:gdLst/>
              <a:ahLst/>
              <a:cxnLst/>
              <a:rect l="0" t="0" r="0" b="0"/>
              <a:pathLst>
                <a:path w="440258" h="116853">
                  <a:moveTo>
                    <a:pt x="440258" y="0"/>
                  </a:moveTo>
                  <a:lnTo>
                    <a:pt x="0" y="116853"/>
                  </a:lnTo>
                </a:path>
              </a:pathLst>
            </a:custGeom>
            <a:ln w="9525" cap="rnd">
              <a:custDash>
                <a:ds d="1" sp="152600"/>
              </a:custDash>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08" name="Shape 476"/>
            <p:cNvSpPr/>
            <p:nvPr/>
          </p:nvSpPr>
          <p:spPr>
            <a:xfrm>
              <a:off x="1350093" y="479250"/>
              <a:ext cx="0" cy="0"/>
            </a:xfrm>
            <a:custGeom>
              <a:avLst/>
              <a:gdLst/>
              <a:ahLst/>
              <a:cxnLst/>
              <a:rect l="0" t="0" r="0" b="0"/>
              <a:pathLst>
                <a:path>
                  <a:moveTo>
                    <a:pt x="0" y="0"/>
                  </a:moveTo>
                  <a:lnTo>
                    <a:pt x="0" y="0"/>
                  </a:lnTo>
                </a:path>
              </a:pathLst>
            </a:custGeom>
            <a:ln w="9525"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09" name="Shape 477"/>
            <p:cNvSpPr/>
            <p:nvPr/>
          </p:nvSpPr>
          <p:spPr>
            <a:xfrm>
              <a:off x="881730" y="603570"/>
              <a:ext cx="0" cy="0"/>
            </a:xfrm>
            <a:custGeom>
              <a:avLst/>
              <a:gdLst/>
              <a:ahLst/>
              <a:cxnLst/>
              <a:rect l="0" t="0" r="0" b="0"/>
              <a:pathLst>
                <a:path>
                  <a:moveTo>
                    <a:pt x="0" y="0"/>
                  </a:moveTo>
                  <a:lnTo>
                    <a:pt x="0" y="0"/>
                  </a:lnTo>
                </a:path>
              </a:pathLst>
            </a:custGeom>
            <a:ln w="9525"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10" name="Shape 478"/>
            <p:cNvSpPr/>
            <p:nvPr/>
          </p:nvSpPr>
          <p:spPr>
            <a:xfrm>
              <a:off x="433722" y="10303"/>
              <a:ext cx="901319" cy="582143"/>
            </a:xfrm>
            <a:custGeom>
              <a:avLst/>
              <a:gdLst/>
              <a:ahLst/>
              <a:cxnLst/>
              <a:rect l="0" t="0" r="0" b="0"/>
              <a:pathLst>
                <a:path w="901319" h="582143">
                  <a:moveTo>
                    <a:pt x="901319" y="0"/>
                  </a:moveTo>
                  <a:lnTo>
                    <a:pt x="0" y="582143"/>
                  </a:lnTo>
                </a:path>
              </a:pathLst>
            </a:custGeom>
            <a:ln w="9525" cap="rnd">
              <a:custDash>
                <a:ds d="1" sp="149500"/>
              </a:custDash>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11" name="Shape 479"/>
            <p:cNvSpPr/>
            <p:nvPr/>
          </p:nvSpPr>
          <p:spPr>
            <a:xfrm>
              <a:off x="1350994" y="0"/>
              <a:ext cx="0" cy="0"/>
            </a:xfrm>
            <a:custGeom>
              <a:avLst/>
              <a:gdLst/>
              <a:ahLst/>
              <a:cxnLst/>
              <a:rect l="0" t="0" r="0" b="0"/>
              <a:pathLst>
                <a:path>
                  <a:moveTo>
                    <a:pt x="0" y="0"/>
                  </a:moveTo>
                  <a:lnTo>
                    <a:pt x="0" y="0"/>
                  </a:lnTo>
                </a:path>
              </a:pathLst>
            </a:custGeom>
            <a:ln w="9525"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12" name="Shape 480"/>
            <p:cNvSpPr/>
            <p:nvPr/>
          </p:nvSpPr>
          <p:spPr>
            <a:xfrm>
              <a:off x="425748" y="597599"/>
              <a:ext cx="0" cy="0"/>
            </a:xfrm>
            <a:custGeom>
              <a:avLst/>
              <a:gdLst/>
              <a:ahLst/>
              <a:cxnLst/>
              <a:rect l="0" t="0" r="0" b="0"/>
              <a:pathLst>
                <a:path>
                  <a:moveTo>
                    <a:pt x="0" y="0"/>
                  </a:moveTo>
                  <a:lnTo>
                    <a:pt x="0" y="0"/>
                  </a:lnTo>
                </a:path>
              </a:pathLst>
            </a:custGeom>
            <a:ln w="9525"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13" name="Shape 481"/>
            <p:cNvSpPr/>
            <p:nvPr/>
          </p:nvSpPr>
          <p:spPr>
            <a:xfrm>
              <a:off x="536807" y="754643"/>
              <a:ext cx="798678" cy="555765"/>
            </a:xfrm>
            <a:custGeom>
              <a:avLst/>
              <a:gdLst/>
              <a:ahLst/>
              <a:cxnLst/>
              <a:rect l="0" t="0" r="0" b="0"/>
              <a:pathLst>
                <a:path w="798678" h="555765">
                  <a:moveTo>
                    <a:pt x="798678" y="555765"/>
                  </a:moveTo>
                  <a:lnTo>
                    <a:pt x="0" y="0"/>
                  </a:lnTo>
                </a:path>
              </a:pathLst>
            </a:custGeom>
            <a:ln w="9525" cap="rnd">
              <a:custDash>
                <a:ds d="1" sp="148800"/>
              </a:custDash>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14" name="Shape 482"/>
            <p:cNvSpPr/>
            <p:nvPr/>
          </p:nvSpPr>
          <p:spPr>
            <a:xfrm>
              <a:off x="1350994" y="1321200"/>
              <a:ext cx="0" cy="0"/>
            </a:xfrm>
            <a:custGeom>
              <a:avLst/>
              <a:gdLst/>
              <a:ahLst/>
              <a:cxnLst/>
              <a:rect l="0" t="0" r="0" b="0"/>
              <a:pathLst>
                <a:path>
                  <a:moveTo>
                    <a:pt x="0" y="0"/>
                  </a:moveTo>
                  <a:lnTo>
                    <a:pt x="0" y="0"/>
                  </a:lnTo>
                </a:path>
              </a:pathLst>
            </a:custGeom>
            <a:ln w="9525"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15" name="Shape 483"/>
            <p:cNvSpPr/>
            <p:nvPr/>
          </p:nvSpPr>
          <p:spPr>
            <a:xfrm>
              <a:off x="529050" y="749255"/>
              <a:ext cx="0" cy="0"/>
            </a:xfrm>
            <a:custGeom>
              <a:avLst/>
              <a:gdLst/>
              <a:ahLst/>
              <a:cxnLst/>
              <a:rect l="0" t="0" r="0" b="0"/>
              <a:pathLst>
                <a:path>
                  <a:moveTo>
                    <a:pt x="0" y="0"/>
                  </a:moveTo>
                  <a:lnTo>
                    <a:pt x="0" y="0"/>
                  </a:lnTo>
                </a:path>
              </a:pathLst>
            </a:custGeom>
            <a:ln w="9525"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16" name="Shape 484"/>
            <p:cNvSpPr/>
            <p:nvPr/>
          </p:nvSpPr>
          <p:spPr>
            <a:xfrm>
              <a:off x="1057439" y="759263"/>
              <a:ext cx="277685" cy="187617"/>
            </a:xfrm>
            <a:custGeom>
              <a:avLst/>
              <a:gdLst/>
              <a:ahLst/>
              <a:cxnLst/>
              <a:rect l="0" t="0" r="0" b="0"/>
              <a:pathLst>
                <a:path w="277685" h="187617">
                  <a:moveTo>
                    <a:pt x="277685" y="187617"/>
                  </a:moveTo>
                  <a:lnTo>
                    <a:pt x="0" y="0"/>
                  </a:lnTo>
                </a:path>
              </a:pathLst>
            </a:custGeom>
            <a:ln w="9525" cap="rnd">
              <a:custDash>
                <a:ds d="1" sp="150800"/>
              </a:custDash>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17" name="Shape 485"/>
            <p:cNvSpPr/>
            <p:nvPr/>
          </p:nvSpPr>
          <p:spPr>
            <a:xfrm>
              <a:off x="1350994" y="957600"/>
              <a:ext cx="0" cy="0"/>
            </a:xfrm>
            <a:custGeom>
              <a:avLst/>
              <a:gdLst/>
              <a:ahLst/>
              <a:cxnLst/>
              <a:rect l="0" t="0" r="0" b="0"/>
              <a:pathLst>
                <a:path>
                  <a:moveTo>
                    <a:pt x="0" y="0"/>
                  </a:moveTo>
                  <a:lnTo>
                    <a:pt x="0" y="0"/>
                  </a:lnTo>
                </a:path>
              </a:pathLst>
            </a:custGeom>
            <a:ln w="9525"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18" name="Shape 486"/>
            <p:cNvSpPr/>
            <p:nvPr/>
          </p:nvSpPr>
          <p:spPr>
            <a:xfrm>
              <a:off x="1049508" y="753905"/>
              <a:ext cx="0" cy="0"/>
            </a:xfrm>
            <a:custGeom>
              <a:avLst/>
              <a:gdLst/>
              <a:ahLst/>
              <a:cxnLst/>
              <a:rect l="0" t="0" r="0" b="0"/>
              <a:pathLst>
                <a:path>
                  <a:moveTo>
                    <a:pt x="0" y="0"/>
                  </a:moveTo>
                  <a:lnTo>
                    <a:pt x="0" y="0"/>
                  </a:lnTo>
                </a:path>
              </a:pathLst>
            </a:custGeom>
            <a:ln w="9525" cap="rnd">
              <a:round/>
            </a:ln>
          </p:spPr>
          <p:style>
            <a:lnRef idx="1">
              <a:srgbClr val="979797"/>
            </a:lnRef>
            <a:fillRef idx="0">
              <a:srgbClr val="000000">
                <a:alpha val="0"/>
              </a:srgbClr>
            </a:fillRef>
            <a:effectRef idx="0">
              <a:scrgbClr r="0" g="0" b="0"/>
            </a:effectRef>
            <a:fontRef idx="none"/>
          </p:style>
          <p:txBody>
            <a:bodyPr/>
            <a:lstStyle/>
            <a:p>
              <a:endParaRPr lang="ru-RU"/>
            </a:p>
          </p:txBody>
        </p:sp>
      </p:grpSp>
      <p:sp>
        <p:nvSpPr>
          <p:cNvPr id="119" name="Прямоугольник 118"/>
          <p:cNvSpPr/>
          <p:nvPr/>
        </p:nvSpPr>
        <p:spPr>
          <a:xfrm>
            <a:off x="475179" y="478663"/>
            <a:ext cx="612668" cy="215444"/>
          </a:xfrm>
          <a:prstGeom prst="rect">
            <a:avLst/>
          </a:prstGeom>
        </p:spPr>
        <p:txBody>
          <a:bodyPr wrap="none">
            <a:spAutoFit/>
          </a:bodyPr>
          <a:lstStyle/>
          <a:p>
            <a:r>
              <a:rPr lang="ru-RU" sz="800" dirty="0" smtClean="0">
                <a:solidFill>
                  <a:srgbClr val="979797"/>
                </a:solidFill>
                <a:uFill>
                  <a:solidFill>
                    <a:srgbClr val="000000"/>
                  </a:solidFill>
                </a:uFill>
                <a:latin typeface="Calibri" panose="020F0502020204030204" pitchFamily="34" charset="0"/>
              </a:rPr>
              <a:t>ДИСПЛЕЙ</a:t>
            </a:r>
            <a:endParaRPr lang="ru-RU" dirty="0"/>
          </a:p>
        </p:txBody>
      </p:sp>
      <p:sp>
        <p:nvSpPr>
          <p:cNvPr id="120" name="Прямоугольник 119"/>
          <p:cNvSpPr/>
          <p:nvPr/>
        </p:nvSpPr>
        <p:spPr>
          <a:xfrm>
            <a:off x="1573953" y="526304"/>
            <a:ext cx="3176724" cy="481670"/>
          </a:xfrm>
          <a:prstGeom prst="rect">
            <a:avLst/>
          </a:prstGeom>
        </p:spPr>
        <p:txBody>
          <a:bodyPr wrap="square">
            <a:spAutoFit/>
          </a:bodyPr>
          <a:lstStyle/>
          <a:p>
            <a:pPr marL="59690" lvl="0" algn="just">
              <a:lnSpc>
                <a:spcPct val="110000"/>
              </a:lnSpc>
            </a:pP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ЗАМОК</a:t>
            </a:r>
            <a:endParaRPr lang="ru-RU"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59690" lvl="0" algn="just">
              <a:lnSpc>
                <a:spcPct val="110000"/>
              </a:lnSpc>
            </a:pPr>
            <a:r>
              <a:rPr lang="ru-RU" sz="800" dirty="0" smtClean="0">
                <a:solidFill>
                  <a:srgbClr val="979797"/>
                </a:solidFill>
                <a:uFill>
                  <a:solidFill>
                    <a:srgbClr val="000000"/>
                  </a:solidFill>
                </a:uFill>
                <a:latin typeface="Calibri" panose="020F0502020204030204" pitchFamily="34" charset="0"/>
              </a:rPr>
              <a:t>Устройство будет заблокировано, если оно не используется. Разблокировать его можно только с помощью датчика кожи.</a:t>
            </a:r>
            <a:endParaRPr lang="ru-RU" sz="800" dirty="0">
              <a:solidFill>
                <a:srgbClr val="979797"/>
              </a:solidFill>
              <a:uFill>
                <a:solidFill>
                  <a:srgbClr val="000000"/>
                </a:solidFill>
              </a:uFill>
              <a:latin typeface="Calibri" panose="020F0502020204030204" pitchFamily="34" charset="0"/>
            </a:endParaRPr>
          </a:p>
        </p:txBody>
      </p:sp>
      <p:sp>
        <p:nvSpPr>
          <p:cNvPr id="121" name="Прямоугольник 120"/>
          <p:cNvSpPr/>
          <p:nvPr/>
        </p:nvSpPr>
        <p:spPr>
          <a:xfrm>
            <a:off x="1569436" y="951524"/>
            <a:ext cx="3176724" cy="481670"/>
          </a:xfrm>
          <a:prstGeom prst="rect">
            <a:avLst/>
          </a:prstGeom>
        </p:spPr>
        <p:txBody>
          <a:bodyPr wrap="square">
            <a:spAutoFit/>
          </a:bodyPr>
          <a:lstStyle/>
          <a:p>
            <a:pPr marL="59690" lvl="0" algn="just">
              <a:lnSpc>
                <a:spcPct val="110000"/>
              </a:lnSpc>
            </a:pP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ИНДИКАТОР ЗАРЯДКИ</a:t>
            </a:r>
            <a:endParaRPr lang="ru-RU"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И</a:t>
            </a:r>
            <a:r>
              <a:rPr lang="ru-RU" sz="800" dirty="0" smtClean="0">
                <a:solidFill>
                  <a:srgbClr val="979797"/>
                </a:solidFill>
                <a:uFill>
                  <a:solidFill>
                    <a:srgbClr val="000000"/>
                  </a:solidFill>
                </a:uFill>
                <a:latin typeface="Calibri" panose="020F0502020204030204" pitchFamily="34" charset="0"/>
              </a:rPr>
              <a:t>ндикатор </a:t>
            </a:r>
            <a:r>
              <a:rPr lang="ru-RU" sz="800" dirty="0">
                <a:solidFill>
                  <a:srgbClr val="979797"/>
                </a:solidFill>
                <a:uFill>
                  <a:solidFill>
                    <a:srgbClr val="000000"/>
                  </a:solidFill>
                </a:uFill>
                <a:latin typeface="Calibri" panose="020F0502020204030204" pitchFamily="34" charset="0"/>
              </a:rPr>
              <a:t>заряда батареи. </a:t>
            </a:r>
            <a:r>
              <a:rPr lang="ru-RU" sz="800" dirty="0" smtClean="0">
                <a:solidFill>
                  <a:srgbClr val="979797"/>
                </a:solidFill>
                <a:uFill>
                  <a:solidFill>
                    <a:srgbClr val="000000"/>
                  </a:solidFill>
                </a:uFill>
                <a:latin typeface="Calibri" panose="020F0502020204030204" pitchFamily="34" charset="0"/>
              </a:rPr>
              <a:t>Если он начнет мигать, значит, что батарея </a:t>
            </a:r>
            <a:r>
              <a:rPr lang="ru-RU" sz="800" dirty="0">
                <a:solidFill>
                  <a:srgbClr val="979797"/>
                </a:solidFill>
                <a:uFill>
                  <a:solidFill>
                    <a:srgbClr val="000000"/>
                  </a:solidFill>
                </a:uFill>
                <a:latin typeface="Calibri" panose="020F0502020204030204" pitchFamily="34" charset="0"/>
              </a:rPr>
              <a:t>разряжена и нуждается в подзарядке.</a:t>
            </a:r>
          </a:p>
        </p:txBody>
      </p:sp>
      <p:sp>
        <p:nvSpPr>
          <p:cNvPr id="124" name="Прямоугольник 123"/>
          <p:cNvSpPr/>
          <p:nvPr/>
        </p:nvSpPr>
        <p:spPr>
          <a:xfrm>
            <a:off x="1584870" y="1391569"/>
            <a:ext cx="3176724" cy="346249"/>
          </a:xfrm>
          <a:prstGeom prst="rect">
            <a:avLst/>
          </a:prstGeom>
        </p:spPr>
        <p:txBody>
          <a:bodyPr wrap="square">
            <a:spAutoFit/>
          </a:bodyPr>
          <a:lstStyle/>
          <a:p>
            <a:pPr marL="59690" lvl="0" algn="just">
              <a:lnSpc>
                <a:spcPct val="110000"/>
              </a:lnSpc>
            </a:pP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СЧЕТЧИК ИМПУЛЬСОВ</a:t>
            </a:r>
            <a:endParaRPr lang="ru-RU"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59690" lvl="0" algn="just">
              <a:lnSpc>
                <a:spcPct val="110000"/>
              </a:lnSpc>
            </a:pPr>
            <a:r>
              <a:rPr lang="ru-RU" sz="800" dirty="0" smtClean="0">
                <a:solidFill>
                  <a:srgbClr val="979797"/>
                </a:solidFill>
                <a:uFill>
                  <a:solidFill>
                    <a:srgbClr val="000000"/>
                  </a:solidFill>
                </a:uFill>
                <a:latin typeface="Calibri" panose="020F0502020204030204" pitchFamily="34" charset="0"/>
              </a:rPr>
              <a:t>Считает количество импульсов за процедуру.</a:t>
            </a:r>
            <a:endParaRPr lang="ru-RU" sz="800" dirty="0">
              <a:solidFill>
                <a:srgbClr val="979797"/>
              </a:solidFill>
              <a:uFill>
                <a:solidFill>
                  <a:srgbClr val="000000"/>
                </a:solidFill>
              </a:uFill>
              <a:latin typeface="Calibri" panose="020F0502020204030204" pitchFamily="34" charset="0"/>
            </a:endParaRPr>
          </a:p>
        </p:txBody>
      </p:sp>
      <p:sp>
        <p:nvSpPr>
          <p:cNvPr id="125" name="Прямоугольник 124"/>
          <p:cNvSpPr/>
          <p:nvPr/>
        </p:nvSpPr>
        <p:spPr>
          <a:xfrm>
            <a:off x="1589215" y="1803012"/>
            <a:ext cx="3176724" cy="346249"/>
          </a:xfrm>
          <a:prstGeom prst="rect">
            <a:avLst/>
          </a:prstGeom>
        </p:spPr>
        <p:txBody>
          <a:bodyPr wrap="square">
            <a:spAutoFit/>
          </a:bodyPr>
          <a:lstStyle/>
          <a:p>
            <a:pPr marL="59690" lvl="0" algn="just">
              <a:lnSpc>
                <a:spcPct val="110000"/>
              </a:lnSpc>
            </a:pP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УРОВЕНЬ ЭНЕРГИИ</a:t>
            </a:r>
            <a:endParaRPr lang="ru-RU"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59690" lvl="0" algn="just">
              <a:lnSpc>
                <a:spcPct val="110000"/>
              </a:lnSpc>
            </a:pPr>
            <a:r>
              <a:rPr lang="ru-RU" sz="800" dirty="0" smtClean="0">
                <a:solidFill>
                  <a:srgbClr val="979797"/>
                </a:solidFill>
                <a:uFill>
                  <a:solidFill>
                    <a:srgbClr val="000000"/>
                  </a:solidFill>
                </a:uFill>
                <a:latin typeface="Calibri" panose="020F0502020204030204" pitchFamily="34" charset="0"/>
              </a:rPr>
              <a:t>Индивидуальная настройка уровня энергии.</a:t>
            </a:r>
            <a:endParaRPr lang="ru-RU" sz="800" dirty="0">
              <a:solidFill>
                <a:srgbClr val="979797"/>
              </a:solidFill>
              <a:uFill>
                <a:solidFill>
                  <a:srgbClr val="000000"/>
                </a:solidFill>
              </a:uFill>
              <a:latin typeface="Calibri" panose="020F0502020204030204" pitchFamily="34" charset="0"/>
            </a:endParaRPr>
          </a:p>
        </p:txBody>
      </p:sp>
      <p:sp>
        <p:nvSpPr>
          <p:cNvPr id="126" name="Прямоугольник 125"/>
          <p:cNvSpPr/>
          <p:nvPr/>
        </p:nvSpPr>
        <p:spPr>
          <a:xfrm>
            <a:off x="1582127" y="2181961"/>
            <a:ext cx="3176724" cy="481670"/>
          </a:xfrm>
          <a:prstGeom prst="rect">
            <a:avLst/>
          </a:prstGeom>
        </p:spPr>
        <p:txBody>
          <a:bodyPr wrap="square">
            <a:spAutoFit/>
          </a:bodyPr>
          <a:lstStyle/>
          <a:p>
            <a:pPr marL="59690" lvl="0" algn="just">
              <a:lnSpc>
                <a:spcPct val="110000"/>
              </a:lnSpc>
            </a:pP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ИНДИКАТОР ДАТЧИКА КОЖИ</a:t>
            </a:r>
            <a:endParaRPr lang="ru-RU"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59690" lvl="0" algn="just">
              <a:lnSpc>
                <a:spcPct val="110000"/>
              </a:lnSpc>
            </a:pPr>
            <a:r>
              <a:rPr lang="ru-RU" sz="800" dirty="0" smtClean="0">
                <a:solidFill>
                  <a:srgbClr val="979797"/>
                </a:solidFill>
                <a:uFill>
                  <a:solidFill>
                    <a:srgbClr val="000000"/>
                  </a:solidFill>
                </a:uFill>
                <a:latin typeface="Calibri" panose="020F0502020204030204" pitchFamily="34" charset="0"/>
              </a:rPr>
              <a:t>Световой индикатор показывает, что датчик готов к использованию</a:t>
            </a:r>
            <a:endParaRPr lang="ru-RU" sz="800" dirty="0">
              <a:solidFill>
                <a:srgbClr val="979797"/>
              </a:solidFill>
              <a:uFill>
                <a:solidFill>
                  <a:srgbClr val="000000"/>
                </a:solidFill>
              </a:uFill>
              <a:latin typeface="Calibri" panose="020F0502020204030204" pitchFamily="34" charset="0"/>
            </a:endParaRPr>
          </a:p>
        </p:txBody>
      </p:sp>
      <p:sp>
        <p:nvSpPr>
          <p:cNvPr id="127" name="Прямоугольник 126"/>
          <p:cNvSpPr/>
          <p:nvPr/>
        </p:nvSpPr>
        <p:spPr>
          <a:xfrm>
            <a:off x="1569436" y="2622904"/>
            <a:ext cx="3176724" cy="481670"/>
          </a:xfrm>
          <a:prstGeom prst="rect">
            <a:avLst/>
          </a:prstGeom>
        </p:spPr>
        <p:txBody>
          <a:bodyPr wrap="square">
            <a:spAutoFit/>
          </a:bodyPr>
          <a:lstStyle/>
          <a:p>
            <a:pPr marL="59690" lvl="0" algn="just">
              <a:lnSpc>
                <a:spcPct val="110000"/>
              </a:lnSpc>
            </a:pP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КНОПКА ВКЛЮЧЕНИЯ ПИТАНИЯ</a:t>
            </a:r>
            <a:endParaRPr lang="ru-RU"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59690" lvl="0" algn="just">
              <a:lnSpc>
                <a:spcPct val="110000"/>
              </a:lnSpc>
            </a:pPr>
            <a:r>
              <a:rPr lang="ru-RU" sz="800" dirty="0" smtClean="0">
                <a:solidFill>
                  <a:srgbClr val="979797"/>
                </a:solidFill>
                <a:uFill>
                  <a:solidFill>
                    <a:srgbClr val="000000"/>
                  </a:solidFill>
                </a:uFill>
                <a:latin typeface="Calibri" panose="020F0502020204030204" pitchFamily="34" charset="0"/>
              </a:rPr>
              <a:t>Включает/выключает устройство. А также служит для выбора уровня энергии.</a:t>
            </a:r>
            <a:endParaRPr lang="ru-RU" sz="800" dirty="0">
              <a:solidFill>
                <a:srgbClr val="979797"/>
              </a:solidFill>
              <a:uFill>
                <a:solidFill>
                  <a:srgbClr val="000000"/>
                </a:solidFill>
              </a:uFill>
              <a:latin typeface="Calibri" panose="020F0502020204030204" pitchFamily="34" charset="0"/>
            </a:endParaRPr>
          </a:p>
        </p:txBody>
      </p:sp>
      <p:sp>
        <p:nvSpPr>
          <p:cNvPr id="128" name="Прямоугольник 127"/>
          <p:cNvSpPr/>
          <p:nvPr/>
        </p:nvSpPr>
        <p:spPr>
          <a:xfrm>
            <a:off x="1569436" y="3125948"/>
            <a:ext cx="3176724" cy="481670"/>
          </a:xfrm>
          <a:prstGeom prst="rect">
            <a:avLst/>
          </a:prstGeom>
        </p:spPr>
        <p:txBody>
          <a:bodyPr wrap="square">
            <a:spAutoFit/>
          </a:bodyPr>
          <a:lstStyle/>
          <a:p>
            <a:pPr marL="59690" lvl="0" algn="just">
              <a:lnSpc>
                <a:spcPct val="110000"/>
              </a:lnSpc>
            </a:pP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ЗАРЯДНОЕ УСТРОЙСТВО</a:t>
            </a:r>
            <a:endParaRPr lang="ru-RU"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59690" lvl="0" algn="just">
              <a:lnSpc>
                <a:spcPct val="110000"/>
              </a:lnSpc>
            </a:pPr>
            <a:r>
              <a:rPr lang="ru-RU" sz="800" dirty="0" smtClean="0">
                <a:solidFill>
                  <a:srgbClr val="979797"/>
                </a:solidFill>
                <a:uFill>
                  <a:solidFill>
                    <a:srgbClr val="000000"/>
                  </a:solidFill>
                </a:uFill>
                <a:latin typeface="Calibri" panose="020F0502020204030204" pitchFamily="34" charset="0"/>
              </a:rPr>
              <a:t>Используется для зарядки прибора. Устройство не будет работать при подключенном к розетке зарядном устройстве. </a:t>
            </a:r>
            <a:endParaRPr lang="ru-RU" sz="800" dirty="0">
              <a:solidFill>
                <a:srgbClr val="979797"/>
              </a:solidFill>
              <a:uFill>
                <a:solidFill>
                  <a:srgbClr val="000000"/>
                </a:solidFill>
              </a:uFill>
              <a:latin typeface="Calibri" panose="020F0502020204030204" pitchFamily="34" charset="0"/>
            </a:endParaRPr>
          </a:p>
        </p:txBody>
      </p:sp>
    </p:spTree>
    <p:extLst>
      <p:ext uri="{BB962C8B-B14F-4D97-AF65-F5344CB8AC3E}">
        <p14:creationId xmlns:p14="http://schemas.microsoft.com/office/powerpoint/2010/main" val="32256311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0464" y="108518"/>
            <a:ext cx="2370364" cy="4882875"/>
          </a:xfrm>
          <a:prstGeom prst="rect">
            <a:avLst/>
          </a:prstGeom>
        </p:spPr>
        <p:txBody>
          <a:bodyPr wrap="square">
            <a:spAutoFit/>
          </a:bodyPr>
          <a:lstStyle/>
          <a:p>
            <a:pPr marL="59690" lvl="0" algn="just">
              <a:lnSpc>
                <a:spcPct val="110000"/>
              </a:lnSpc>
            </a:pP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ПРЕДНАЗНАЧЕНИЕ </a:t>
            </a:r>
            <a:r>
              <a:rPr lang="en-US" sz="700" dirty="0">
                <a:solidFill>
                  <a:srgbClr val="6B9E7E"/>
                </a:solidFill>
                <a:latin typeface="Calibri" panose="020F0502020204030204" pitchFamily="34" charset="0"/>
                <a:ea typeface="Calibri" panose="020F0502020204030204" pitchFamily="34" charset="0"/>
                <a:cs typeface="Calibri" panose="020F0502020204030204" pitchFamily="34" charset="0"/>
              </a:rPr>
              <a:t>TRIA HAIR REMOVAL LASER 4X</a:t>
            </a:r>
          </a:p>
          <a:p>
            <a:pPr marL="59690" lvl="0" algn="just">
              <a:lnSpc>
                <a:spcPct val="110000"/>
              </a:lnSpc>
            </a:pPr>
            <a:endParaRPr lang="ru-RU"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59690" lvl="0" algn="just">
              <a:lnSpc>
                <a:spcPct val="110000"/>
              </a:lnSpc>
            </a:pPr>
            <a:r>
              <a:rPr lang="en-US" sz="800" dirty="0">
                <a:solidFill>
                  <a:srgbClr val="979797"/>
                </a:solidFill>
                <a:uFill>
                  <a:solidFill>
                    <a:srgbClr val="000000"/>
                  </a:solidFill>
                </a:uFill>
                <a:latin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rPr>
              <a:t>4X</a:t>
            </a:r>
            <a:r>
              <a:rPr lang="ru-RU" sz="800" dirty="0" smtClean="0">
                <a:solidFill>
                  <a:srgbClr val="979797"/>
                </a:solidFill>
                <a:uFill>
                  <a:solidFill>
                    <a:srgbClr val="000000"/>
                  </a:solidFill>
                </a:uFill>
                <a:latin typeface="Calibri" panose="020F0502020204030204" pitchFamily="34" charset="0"/>
              </a:rPr>
              <a:t> используется </a:t>
            </a:r>
            <a:r>
              <a:rPr lang="ru-RU" sz="800" dirty="0">
                <a:solidFill>
                  <a:srgbClr val="979797"/>
                </a:solidFill>
                <a:uFill>
                  <a:solidFill>
                    <a:srgbClr val="000000"/>
                  </a:solidFill>
                </a:uFill>
                <a:latin typeface="Calibri" panose="020F0502020204030204" pitchFamily="34" charset="0"/>
              </a:rPr>
              <a:t>для </a:t>
            </a:r>
            <a:r>
              <a:rPr lang="ru-RU" sz="800" dirty="0" smtClean="0">
                <a:solidFill>
                  <a:srgbClr val="979797"/>
                </a:solidFill>
                <a:uFill>
                  <a:solidFill>
                    <a:srgbClr val="000000"/>
                  </a:solidFill>
                </a:uFill>
                <a:latin typeface="Calibri" panose="020F0502020204030204" pitchFamily="34" charset="0"/>
              </a:rPr>
              <a:t>удаления нежелательных </a:t>
            </a:r>
            <a:r>
              <a:rPr lang="ru-RU" sz="800" dirty="0">
                <a:solidFill>
                  <a:srgbClr val="979797"/>
                </a:solidFill>
                <a:uFill>
                  <a:solidFill>
                    <a:srgbClr val="000000"/>
                  </a:solidFill>
                </a:uFill>
                <a:latin typeface="Calibri" panose="020F0502020204030204" pitchFamily="34" charset="0"/>
              </a:rPr>
              <a:t>волос. Это </a:t>
            </a:r>
            <a:r>
              <a:rPr lang="ru-RU" sz="800" dirty="0" smtClean="0">
                <a:solidFill>
                  <a:srgbClr val="979797"/>
                </a:solidFill>
                <a:uFill>
                  <a:solidFill>
                    <a:srgbClr val="000000"/>
                  </a:solidFill>
                </a:uFill>
                <a:latin typeface="Calibri" panose="020F0502020204030204" pitchFamily="34" charset="0"/>
              </a:rPr>
              <a:t>доступный прибор, предназначенный </a:t>
            </a:r>
            <a:r>
              <a:rPr lang="ru-RU" sz="800" dirty="0">
                <a:solidFill>
                  <a:srgbClr val="979797"/>
                </a:solidFill>
                <a:uFill>
                  <a:solidFill>
                    <a:srgbClr val="000000"/>
                  </a:solidFill>
                </a:uFill>
                <a:latin typeface="Calibri" panose="020F0502020204030204" pitchFamily="34" charset="0"/>
              </a:rPr>
              <a:t>для </a:t>
            </a:r>
            <a:r>
              <a:rPr lang="ru-RU" sz="800" dirty="0" smtClean="0">
                <a:solidFill>
                  <a:srgbClr val="979797"/>
                </a:solidFill>
                <a:uFill>
                  <a:solidFill>
                    <a:srgbClr val="000000"/>
                  </a:solidFill>
                </a:uFill>
                <a:latin typeface="Calibri" panose="020F0502020204030204" pitchFamily="34" charset="0"/>
              </a:rPr>
              <a:t>использования на теле, как добавочная периодическая процедура удаления волос совместно с бритьем. Устройство</a:t>
            </a:r>
            <a:endParaRPr lang="ru-RU" sz="800" dirty="0">
              <a:solidFill>
                <a:srgbClr val="979797"/>
              </a:solidFill>
              <a:uFill>
                <a:solidFill>
                  <a:srgbClr val="000000"/>
                </a:solidFill>
              </a:uFill>
              <a:latin typeface="Calibri" panose="020F0502020204030204" pitchFamily="34" charset="0"/>
            </a:endParaRP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также </a:t>
            </a:r>
            <a:r>
              <a:rPr lang="ru-RU" sz="800" dirty="0" smtClean="0">
                <a:solidFill>
                  <a:srgbClr val="979797"/>
                </a:solidFill>
                <a:uFill>
                  <a:solidFill>
                    <a:srgbClr val="000000"/>
                  </a:solidFill>
                </a:uFill>
                <a:latin typeface="Calibri" panose="020F0502020204030204" pitchFamily="34" charset="0"/>
              </a:rPr>
              <a:t>предназначено </a:t>
            </a:r>
            <a:r>
              <a:rPr lang="ru-RU" sz="800" dirty="0">
                <a:solidFill>
                  <a:srgbClr val="979797"/>
                </a:solidFill>
                <a:uFill>
                  <a:solidFill>
                    <a:srgbClr val="000000"/>
                  </a:solidFill>
                </a:uFill>
                <a:latin typeface="Calibri" panose="020F0502020204030204" pitchFamily="34" charset="0"/>
              </a:rPr>
              <a:t>для постоянного сокращения </a:t>
            </a:r>
            <a:r>
              <a:rPr lang="ru-RU" sz="800" dirty="0" smtClean="0">
                <a:solidFill>
                  <a:srgbClr val="979797"/>
                </a:solidFill>
                <a:uFill>
                  <a:solidFill>
                    <a:srgbClr val="000000"/>
                  </a:solidFill>
                </a:uFill>
                <a:latin typeface="Calibri" panose="020F0502020204030204" pitchFamily="34" charset="0"/>
              </a:rPr>
              <a:t>роста волос, которое </a:t>
            </a:r>
            <a:r>
              <a:rPr lang="ru-RU" sz="800" dirty="0">
                <a:solidFill>
                  <a:srgbClr val="979797"/>
                </a:solidFill>
                <a:uFill>
                  <a:solidFill>
                    <a:srgbClr val="000000"/>
                  </a:solidFill>
                </a:uFill>
                <a:latin typeface="Calibri" panose="020F0502020204030204" pitchFamily="34" charset="0"/>
              </a:rPr>
              <a:t>определяется как долгосрочное, стабильное </a:t>
            </a:r>
            <a:r>
              <a:rPr lang="ru-RU" sz="800" dirty="0" smtClean="0">
                <a:solidFill>
                  <a:srgbClr val="979797"/>
                </a:solidFill>
                <a:uFill>
                  <a:solidFill>
                    <a:srgbClr val="000000"/>
                  </a:solidFill>
                </a:uFill>
                <a:latin typeface="Calibri" panose="020F0502020204030204" pitchFamily="34" charset="0"/>
              </a:rPr>
              <a:t>снижение роста новых волосков после завершения полного </a:t>
            </a:r>
            <a:r>
              <a:rPr lang="ru-RU" sz="800" dirty="0">
                <a:solidFill>
                  <a:srgbClr val="979797"/>
                </a:solidFill>
                <a:uFill>
                  <a:solidFill>
                    <a:srgbClr val="000000"/>
                  </a:solidFill>
                </a:uFill>
                <a:latin typeface="Calibri" panose="020F0502020204030204" pitchFamily="34" charset="0"/>
              </a:rPr>
              <a:t>режима </a:t>
            </a:r>
            <a:r>
              <a:rPr lang="ru-RU" sz="800" dirty="0" smtClean="0">
                <a:solidFill>
                  <a:srgbClr val="979797"/>
                </a:solidFill>
                <a:uFill>
                  <a:solidFill>
                    <a:srgbClr val="000000"/>
                  </a:solidFill>
                </a:uFill>
                <a:latin typeface="Calibri" panose="020F0502020204030204" pitchFamily="34" charset="0"/>
              </a:rPr>
              <a:t>процедур  </a:t>
            </a:r>
            <a:r>
              <a:rPr lang="ru-RU" sz="800" dirty="0">
                <a:solidFill>
                  <a:srgbClr val="979797"/>
                </a:solidFill>
                <a:uFill>
                  <a:solidFill>
                    <a:srgbClr val="000000"/>
                  </a:solidFill>
                </a:uFill>
                <a:latin typeface="Calibri" panose="020F0502020204030204" pitchFamily="34" charset="0"/>
              </a:rPr>
              <a:t>до  6, 9 и 12 </a:t>
            </a:r>
            <a:r>
              <a:rPr lang="ru-RU" sz="800" dirty="0" smtClean="0">
                <a:solidFill>
                  <a:srgbClr val="979797"/>
                </a:solidFill>
                <a:uFill>
                  <a:solidFill>
                    <a:srgbClr val="000000"/>
                  </a:solidFill>
                </a:uFill>
                <a:latin typeface="Calibri" panose="020F0502020204030204" pitchFamily="34" charset="0"/>
              </a:rPr>
              <a:t>месяцев.</a:t>
            </a:r>
            <a:endParaRPr lang="ru-RU" sz="800" dirty="0">
              <a:solidFill>
                <a:srgbClr val="979797"/>
              </a:solidFill>
              <a:uFill>
                <a:solidFill>
                  <a:srgbClr val="000000"/>
                </a:solidFill>
              </a:uFill>
              <a:latin typeface="Calibri" panose="020F0502020204030204" pitchFamily="34" charset="0"/>
            </a:endParaRP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Он предназначен для использования только на </a:t>
            </a:r>
            <a:r>
              <a:rPr lang="ru-RU" sz="800" dirty="0" smtClean="0">
                <a:solidFill>
                  <a:srgbClr val="979797"/>
                </a:solidFill>
                <a:uFill>
                  <a:solidFill>
                    <a:srgbClr val="000000"/>
                  </a:solidFill>
                </a:uFill>
                <a:latin typeface="Calibri" panose="020F0502020204030204" pitchFamily="34" charset="0"/>
              </a:rPr>
              <a:t>светлых и </a:t>
            </a:r>
            <a:r>
              <a:rPr lang="ru-RU" sz="800" dirty="0">
                <a:solidFill>
                  <a:srgbClr val="979797"/>
                </a:solidFill>
                <a:uFill>
                  <a:solidFill>
                    <a:srgbClr val="000000"/>
                  </a:solidFill>
                </a:uFill>
                <a:latin typeface="Calibri" panose="020F0502020204030204" pitchFamily="34" charset="0"/>
              </a:rPr>
              <a:t>средних </a:t>
            </a:r>
            <a:r>
              <a:rPr lang="ru-RU" sz="800" dirty="0" smtClean="0">
                <a:solidFill>
                  <a:srgbClr val="979797"/>
                </a:solidFill>
                <a:uFill>
                  <a:solidFill>
                    <a:srgbClr val="000000"/>
                  </a:solidFill>
                </a:uFill>
                <a:latin typeface="Calibri" panose="020F0502020204030204" pitchFamily="34" charset="0"/>
              </a:rPr>
              <a:t>тонах кожи </a:t>
            </a:r>
            <a:r>
              <a:rPr lang="ru-RU" sz="800" dirty="0">
                <a:solidFill>
                  <a:srgbClr val="979797"/>
                </a:solidFill>
                <a:uFill>
                  <a:solidFill>
                    <a:srgbClr val="000000"/>
                  </a:solidFill>
                </a:uFill>
                <a:latin typeface="Calibri" panose="020F0502020204030204" pitchFamily="34" charset="0"/>
              </a:rPr>
              <a:t>(смотри </a:t>
            </a:r>
            <a:r>
              <a:rPr lang="ru-RU" sz="800" dirty="0" smtClean="0">
                <a:solidFill>
                  <a:srgbClr val="979797"/>
                </a:solidFill>
                <a:uFill>
                  <a:solidFill>
                    <a:srgbClr val="000000"/>
                  </a:solidFill>
                </a:uFill>
                <a:latin typeface="Calibri" panose="020F0502020204030204" pitchFamily="34" charset="0"/>
              </a:rPr>
              <a:t>таблицу) и на естественно коричневых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черных волосах. Устройство </a:t>
            </a:r>
            <a:r>
              <a:rPr lang="ru-RU" sz="800" dirty="0">
                <a:solidFill>
                  <a:srgbClr val="979797"/>
                </a:solidFill>
                <a:uFill>
                  <a:solidFill>
                    <a:srgbClr val="000000"/>
                  </a:solidFill>
                </a:uFill>
                <a:latin typeface="Calibri" panose="020F0502020204030204" pitchFamily="34" charset="0"/>
              </a:rPr>
              <a:t>не </a:t>
            </a:r>
            <a:r>
              <a:rPr lang="ru-RU" sz="800" dirty="0" smtClean="0">
                <a:solidFill>
                  <a:srgbClr val="979797"/>
                </a:solidFill>
                <a:uFill>
                  <a:solidFill>
                    <a:srgbClr val="000000"/>
                  </a:solidFill>
                </a:uFill>
                <a:latin typeface="Calibri" panose="020F0502020204030204" pitchFamily="34" charset="0"/>
              </a:rPr>
              <a:t>работает на белых, седых, светлых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рыжих волосах.</a:t>
            </a:r>
          </a:p>
          <a:p>
            <a:pPr marL="59690" lvl="0" algn="just">
              <a:lnSpc>
                <a:spcPct val="110000"/>
              </a:lnSpc>
            </a:pPr>
            <a:endParaRPr lang="ru-RU" sz="800" dirty="0">
              <a:solidFill>
                <a:srgbClr val="979797"/>
              </a:solidFill>
              <a:uFill>
                <a:solidFill>
                  <a:srgbClr val="000000"/>
                </a:solidFill>
              </a:uFill>
              <a:latin typeface="Calibri" panose="020F0502020204030204" pitchFamily="34" charset="0"/>
            </a:endParaRPr>
          </a:p>
          <a:p>
            <a:pPr marL="59690" lvl="0" algn="just">
              <a:lnSpc>
                <a:spcPct val="110000"/>
              </a:lnSpc>
            </a:pP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КОМУ НЕ СЛЕДУЕТ ИСПОЛЬЗОВАТЬ </a:t>
            </a:r>
            <a:r>
              <a:rPr lang="en-US" sz="700" dirty="0">
                <a:solidFill>
                  <a:srgbClr val="6B9E7E"/>
                </a:solidFill>
                <a:latin typeface="Calibri" panose="020F0502020204030204" pitchFamily="34" charset="0"/>
                <a:ea typeface="Calibri" panose="020F0502020204030204" pitchFamily="34" charset="0"/>
                <a:cs typeface="Calibri" panose="020F0502020204030204" pitchFamily="34" charset="0"/>
              </a:rPr>
              <a:t>TRIA HAIR REMOVAL LASER </a:t>
            </a:r>
            <a:r>
              <a:rPr lang="en-US"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4X</a:t>
            </a: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 (ПРОТИВОПОКАЗАНИЯ)</a:t>
            </a:r>
            <a:endParaRPr lang="en-US"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59690" lvl="0" algn="just">
              <a:lnSpc>
                <a:spcPct val="110000"/>
              </a:lnSpc>
            </a:pPr>
            <a:endParaRPr lang="ru-RU"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НЕ </a:t>
            </a:r>
            <a:r>
              <a:rPr lang="ru-RU" sz="800" dirty="0" smtClean="0">
                <a:solidFill>
                  <a:srgbClr val="979797"/>
                </a:solidFill>
                <a:uFill>
                  <a:solidFill>
                    <a:srgbClr val="000000"/>
                  </a:solidFill>
                </a:uFill>
                <a:latin typeface="Calibri" panose="020F0502020204030204" pitchFamily="34" charset="0"/>
              </a:rPr>
              <a:t>используйте устройство, если </a:t>
            </a:r>
            <a:r>
              <a:rPr lang="ru-RU" sz="800" dirty="0">
                <a:solidFill>
                  <a:srgbClr val="979797"/>
                </a:solidFill>
                <a:uFill>
                  <a:solidFill>
                    <a:srgbClr val="000000"/>
                  </a:solidFill>
                </a:uFill>
                <a:latin typeface="Calibri" panose="020F0502020204030204" pitchFamily="34" charset="0"/>
              </a:rPr>
              <a:t>тон </a:t>
            </a:r>
            <a:r>
              <a:rPr lang="ru-RU" sz="800" dirty="0" smtClean="0">
                <a:solidFill>
                  <a:srgbClr val="979797"/>
                </a:solidFill>
                <a:uFill>
                  <a:solidFill>
                    <a:srgbClr val="000000"/>
                  </a:solidFill>
                </a:uFill>
                <a:latin typeface="Calibri" panose="020F0502020204030204" pitchFamily="34" charset="0"/>
              </a:rPr>
              <a:t>вашей кожи соответствует тону «НЕ БЕЗОПАСНО" на диаграмме тонов. </a:t>
            </a:r>
            <a:r>
              <a:rPr lang="ru-RU" sz="800" dirty="0">
                <a:solidFill>
                  <a:srgbClr val="979797"/>
                </a:solidFill>
                <a:uFill>
                  <a:solidFill>
                    <a:srgbClr val="000000"/>
                  </a:solidFill>
                </a:uFill>
                <a:latin typeface="Calibri" panose="020F0502020204030204" pitchFamily="34" charset="0"/>
              </a:rPr>
              <a:t>Если вы </a:t>
            </a:r>
            <a:r>
              <a:rPr lang="ru-RU" sz="800" dirty="0" smtClean="0">
                <a:solidFill>
                  <a:srgbClr val="979797"/>
                </a:solidFill>
                <a:uFill>
                  <a:solidFill>
                    <a:srgbClr val="000000"/>
                  </a:solidFill>
                </a:uFill>
                <a:latin typeface="Calibri" panose="020F0502020204030204" pitchFamily="34" charset="0"/>
              </a:rPr>
              <a:t>будете использовать устройство, если тон вашей кожи считается </a:t>
            </a:r>
            <a:r>
              <a:rPr lang="ru-RU" sz="800" dirty="0">
                <a:solidFill>
                  <a:srgbClr val="979797"/>
                </a:solidFill>
                <a:uFill>
                  <a:solidFill>
                    <a:srgbClr val="000000"/>
                  </a:solidFill>
                </a:uFill>
                <a:latin typeface="Calibri" panose="020F0502020204030204" pitchFamily="34" charset="0"/>
              </a:rPr>
              <a:t>"не </a:t>
            </a:r>
            <a:r>
              <a:rPr lang="ru-RU" sz="800" dirty="0" smtClean="0">
                <a:solidFill>
                  <a:srgbClr val="979797"/>
                </a:solidFill>
                <a:uFill>
                  <a:solidFill>
                    <a:srgbClr val="000000"/>
                  </a:solidFill>
                </a:uFill>
                <a:latin typeface="Calibri" panose="020F0502020204030204" pitchFamily="34" charset="0"/>
              </a:rPr>
              <a:t>безопасным" </a:t>
            </a:r>
            <a:r>
              <a:rPr lang="ru-RU" sz="800" dirty="0">
                <a:solidFill>
                  <a:srgbClr val="979797"/>
                </a:solidFill>
                <a:uFill>
                  <a:solidFill>
                    <a:srgbClr val="000000"/>
                  </a:solidFill>
                </a:uFill>
                <a:latin typeface="Calibri" panose="020F0502020204030204" pitchFamily="34" charset="0"/>
              </a:rPr>
              <a:t>для </a:t>
            </a:r>
            <a:r>
              <a:rPr lang="ru-RU" sz="800" dirty="0" smtClean="0">
                <a:solidFill>
                  <a:srgbClr val="979797"/>
                </a:solidFill>
                <a:uFill>
                  <a:solidFill>
                    <a:srgbClr val="000000"/>
                  </a:solidFill>
                </a:uFill>
                <a:latin typeface="Calibri" panose="020F0502020204030204" pitchFamily="34" charset="0"/>
              </a:rPr>
              <a:t>применения, </a:t>
            </a:r>
            <a:r>
              <a:rPr lang="ru-RU" sz="800" dirty="0">
                <a:solidFill>
                  <a:srgbClr val="979797"/>
                </a:solidFill>
                <a:uFill>
                  <a:solidFill>
                    <a:srgbClr val="000000"/>
                  </a:solidFill>
                </a:uFill>
                <a:latin typeface="Calibri" panose="020F0502020204030204" pitchFamily="34" charset="0"/>
              </a:rPr>
              <a:t>кожа </a:t>
            </a:r>
            <a:r>
              <a:rPr lang="ru-RU" sz="800" dirty="0" smtClean="0">
                <a:solidFill>
                  <a:srgbClr val="979797"/>
                </a:solidFill>
                <a:uFill>
                  <a:solidFill>
                    <a:srgbClr val="000000"/>
                  </a:solidFill>
                </a:uFill>
                <a:latin typeface="Calibri" panose="020F0502020204030204" pitchFamily="34" charset="0"/>
              </a:rPr>
              <a:t>может поглощать </a:t>
            </a:r>
            <a:r>
              <a:rPr lang="ru-RU" sz="800" dirty="0">
                <a:solidFill>
                  <a:srgbClr val="979797"/>
                </a:solidFill>
                <a:uFill>
                  <a:solidFill>
                    <a:srgbClr val="000000"/>
                  </a:solidFill>
                </a:uFill>
                <a:latin typeface="Calibri" panose="020F0502020204030204" pitchFamily="34" charset="0"/>
              </a:rPr>
              <a:t>слишком много лазерного света и </a:t>
            </a:r>
            <a:r>
              <a:rPr lang="ru-RU" sz="800" dirty="0" smtClean="0">
                <a:solidFill>
                  <a:srgbClr val="979797"/>
                </a:solidFill>
                <a:uFill>
                  <a:solidFill>
                    <a:srgbClr val="000000"/>
                  </a:solidFill>
                </a:uFill>
                <a:latin typeface="Calibri" panose="020F0502020204030204" pitchFamily="34" charset="0"/>
              </a:rPr>
              <a:t>вы получите травму (ожог, обесцвечивание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шрамы).</a:t>
            </a:r>
            <a:r>
              <a:rPr lang="ru-RU" sz="800" dirty="0">
                <a:solidFill>
                  <a:srgbClr val="979797"/>
                </a:solidFill>
                <a:uFill>
                  <a:solidFill>
                    <a:srgbClr val="000000"/>
                  </a:solidFill>
                </a:uFill>
                <a:latin typeface="Calibri" panose="020F0502020204030204" pitchFamily="34" charset="0"/>
              </a:rPr>
              <a:t> ВНИМАНИЕ: Датчик кожи является функцией безопасности, которая разблокирует устройство. Если тон вашей кожи не безопасен для использования </a:t>
            </a:r>
            <a:r>
              <a:rPr lang="en-US" sz="800" dirty="0">
                <a:solidFill>
                  <a:srgbClr val="979797"/>
                </a:solidFill>
                <a:uFill>
                  <a:solidFill>
                    <a:srgbClr val="000000"/>
                  </a:solidFill>
                </a:uFill>
                <a:latin typeface="Calibri" panose="020F0502020204030204" pitchFamily="34" charset="0"/>
              </a:rPr>
              <a:t>TRIA HAIR REMOVAL LASER 4X</a:t>
            </a:r>
            <a:r>
              <a:rPr lang="ru-RU" sz="800" dirty="0">
                <a:solidFill>
                  <a:srgbClr val="979797"/>
                </a:solidFill>
                <a:uFill>
                  <a:solidFill>
                    <a:srgbClr val="000000"/>
                  </a:solidFill>
                </a:uFill>
                <a:latin typeface="Calibri" panose="020F0502020204030204" pitchFamily="34" charset="0"/>
              </a:rPr>
              <a:t>, вы не сможете разблокировать его с помощью датчика кожи</a:t>
            </a:r>
            <a:r>
              <a:rPr lang="ru-RU" sz="800" dirty="0" smtClean="0">
                <a:solidFill>
                  <a:srgbClr val="979797"/>
                </a:solidFill>
                <a:uFill>
                  <a:solidFill>
                    <a:srgbClr val="000000"/>
                  </a:solidFill>
                </a:uFill>
                <a:latin typeface="Calibri" panose="020F0502020204030204" pitchFamily="34" charset="0"/>
              </a:rPr>
              <a:t>.</a:t>
            </a:r>
            <a:endParaRPr lang="ru-RU" sz="800" dirty="0">
              <a:solidFill>
                <a:srgbClr val="979797"/>
              </a:solidFill>
              <a:uFill>
                <a:solidFill>
                  <a:srgbClr val="000000"/>
                </a:solidFill>
              </a:uFill>
              <a:latin typeface="Calibri" panose="020F0502020204030204" pitchFamily="34" charset="0"/>
            </a:endParaRPr>
          </a:p>
        </p:txBody>
      </p:sp>
      <p:sp>
        <p:nvSpPr>
          <p:cNvPr id="3" name="Прямоугольник 2"/>
          <p:cNvSpPr/>
          <p:nvPr/>
        </p:nvSpPr>
        <p:spPr>
          <a:xfrm>
            <a:off x="2341091" y="27246"/>
            <a:ext cx="2438269" cy="4425827"/>
          </a:xfrm>
          <a:prstGeom prst="rect">
            <a:avLst/>
          </a:prstGeom>
        </p:spPr>
        <p:txBody>
          <a:bodyPr wrap="square">
            <a:spAutoFit/>
          </a:bodyPr>
          <a:lstStyle/>
          <a:p>
            <a:pPr marL="59690" lvl="0" algn="just">
              <a:lnSpc>
                <a:spcPct val="110000"/>
              </a:lnSpc>
            </a:pPr>
            <a:r>
              <a:rPr lang="ru-RU" sz="800" dirty="0" smtClean="0">
                <a:solidFill>
                  <a:srgbClr val="979797"/>
                </a:solidFill>
                <a:uFill>
                  <a:solidFill>
                    <a:srgbClr val="000000"/>
                  </a:solidFill>
                </a:uFill>
                <a:latin typeface="Calibri" panose="020F0502020204030204" pitchFamily="34" charset="0"/>
              </a:rPr>
              <a:t>НЕ </a:t>
            </a:r>
            <a:r>
              <a:rPr lang="ru-RU" sz="800" dirty="0">
                <a:solidFill>
                  <a:srgbClr val="979797"/>
                </a:solidFill>
                <a:uFill>
                  <a:solidFill>
                    <a:srgbClr val="000000"/>
                  </a:solidFill>
                </a:uFill>
                <a:latin typeface="Calibri" panose="020F0502020204030204" pitchFamily="34" charset="0"/>
              </a:rPr>
              <a:t>использовать </a:t>
            </a:r>
            <a:r>
              <a:rPr lang="ru-RU" sz="800" dirty="0" smtClean="0">
                <a:solidFill>
                  <a:srgbClr val="979797"/>
                </a:solidFill>
                <a:uFill>
                  <a:solidFill>
                    <a:srgbClr val="000000"/>
                  </a:solidFill>
                </a:uFill>
                <a:latin typeface="Calibri" panose="020F0502020204030204" pitchFamily="34" charset="0"/>
              </a:rPr>
              <a:t>устройство </a:t>
            </a:r>
            <a:r>
              <a:rPr lang="en-US" sz="800" dirty="0">
                <a:solidFill>
                  <a:srgbClr val="979797"/>
                </a:solidFill>
                <a:uFill>
                  <a:solidFill>
                    <a:srgbClr val="000000"/>
                  </a:solidFill>
                </a:uFill>
                <a:latin typeface="Calibri" panose="020F0502020204030204" pitchFamily="34" charset="0"/>
              </a:rPr>
              <a:t>TRIA HAIR REMOVAL LASER 4X</a:t>
            </a:r>
            <a:r>
              <a:rPr lang="ru-RU" sz="800" dirty="0" smtClean="0">
                <a:solidFill>
                  <a:srgbClr val="979797"/>
                </a:solidFill>
                <a:uFill>
                  <a:solidFill>
                    <a:srgbClr val="000000"/>
                  </a:solidFill>
                </a:uFill>
                <a:latin typeface="Calibri" panose="020F0502020204030204" pitchFamily="34" charset="0"/>
              </a:rPr>
              <a:t>, </a:t>
            </a:r>
            <a:r>
              <a:rPr lang="ru-RU" sz="800" dirty="0">
                <a:solidFill>
                  <a:srgbClr val="979797"/>
                </a:solidFill>
                <a:uFill>
                  <a:solidFill>
                    <a:srgbClr val="000000"/>
                  </a:solidFill>
                </a:uFill>
                <a:latin typeface="Calibri" panose="020F0502020204030204" pitchFamily="34" charset="0"/>
              </a:rPr>
              <a:t>если вы </a:t>
            </a:r>
            <a:r>
              <a:rPr lang="ru-RU" sz="800" dirty="0" smtClean="0">
                <a:solidFill>
                  <a:srgbClr val="979797"/>
                </a:solidFill>
                <a:uFill>
                  <a:solidFill>
                    <a:srgbClr val="000000"/>
                  </a:solidFill>
                </a:uFill>
                <a:latin typeface="Calibri" panose="020F0502020204030204" pitchFamily="34" charset="0"/>
              </a:rPr>
              <a:t>находитесь в возрасте до </a:t>
            </a:r>
            <a:r>
              <a:rPr lang="ru-RU" sz="800" dirty="0">
                <a:solidFill>
                  <a:srgbClr val="979797"/>
                </a:solidFill>
                <a:uFill>
                  <a:solidFill>
                    <a:srgbClr val="000000"/>
                  </a:solidFill>
                </a:uFill>
                <a:latin typeface="Calibri" panose="020F0502020204030204" pitchFamily="34" charset="0"/>
              </a:rPr>
              <a:t>18 лет </a:t>
            </a:r>
            <a:r>
              <a:rPr lang="ru-RU" sz="800" dirty="0" smtClean="0">
                <a:solidFill>
                  <a:srgbClr val="979797"/>
                </a:solidFill>
                <a:uFill>
                  <a:solidFill>
                    <a:srgbClr val="000000"/>
                  </a:solidFill>
                </a:uFill>
                <a:latin typeface="Calibri" panose="020F0502020204030204" pitchFamily="34" charset="0"/>
              </a:rPr>
              <a:t>и не применять устройство на лицах моложе 18 лет. </a:t>
            </a:r>
            <a:r>
              <a:rPr lang="ru-RU" sz="800" dirty="0">
                <a:solidFill>
                  <a:srgbClr val="979797"/>
                </a:solidFill>
                <a:uFill>
                  <a:solidFill>
                    <a:srgbClr val="000000"/>
                  </a:solidFill>
                </a:uFill>
                <a:latin typeface="Calibri" panose="020F0502020204030204" pitchFamily="34" charset="0"/>
              </a:rPr>
              <a:t>Применение </a:t>
            </a:r>
            <a:r>
              <a:rPr lang="ru-RU" sz="800" dirty="0" smtClean="0">
                <a:solidFill>
                  <a:srgbClr val="979797"/>
                </a:solidFill>
                <a:uFill>
                  <a:solidFill>
                    <a:srgbClr val="000000"/>
                  </a:solidFill>
                </a:uFill>
                <a:latin typeface="Calibri" panose="020F0502020204030204" pitchFamily="34" charset="0"/>
              </a:rPr>
              <a:t>лазерного устройства на детях не изучено </a:t>
            </a:r>
            <a:r>
              <a:rPr lang="ru-RU" sz="800" dirty="0">
                <a:solidFill>
                  <a:srgbClr val="979797"/>
                </a:solidFill>
                <a:uFill>
                  <a:solidFill>
                    <a:srgbClr val="000000"/>
                  </a:solidFill>
                </a:uFill>
                <a:latin typeface="Calibri" panose="020F0502020204030204" pitchFamily="34" charset="0"/>
              </a:rPr>
              <a:t>и может привести </a:t>
            </a:r>
            <a:r>
              <a:rPr lang="ru-RU" sz="800" dirty="0" smtClean="0">
                <a:solidFill>
                  <a:srgbClr val="979797"/>
                </a:solidFill>
                <a:uFill>
                  <a:solidFill>
                    <a:srgbClr val="000000"/>
                  </a:solidFill>
                </a:uFill>
                <a:latin typeface="Calibri" panose="020F0502020204030204" pitchFamily="34" charset="0"/>
              </a:rPr>
              <a:t>к серьезным </a:t>
            </a:r>
            <a:r>
              <a:rPr lang="ru-RU" sz="800" dirty="0">
                <a:solidFill>
                  <a:srgbClr val="979797"/>
                </a:solidFill>
                <a:uFill>
                  <a:solidFill>
                    <a:srgbClr val="000000"/>
                  </a:solidFill>
                </a:uFill>
                <a:latin typeface="Calibri" panose="020F0502020204030204" pitchFamily="34" charset="0"/>
              </a:rPr>
              <a:t>травмам.</a:t>
            </a: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НЕ </a:t>
            </a:r>
            <a:r>
              <a:rPr lang="ru-RU" sz="800" dirty="0" smtClean="0">
                <a:solidFill>
                  <a:srgbClr val="979797"/>
                </a:solidFill>
                <a:uFill>
                  <a:solidFill>
                    <a:srgbClr val="000000"/>
                  </a:solidFill>
                </a:uFill>
                <a:latin typeface="Calibri" panose="020F0502020204030204" pitchFamily="34" charset="0"/>
              </a:rPr>
              <a:t>использовать устройство на </a:t>
            </a:r>
            <a:r>
              <a:rPr lang="ru-RU" sz="800" dirty="0">
                <a:solidFill>
                  <a:srgbClr val="979797"/>
                </a:solidFill>
                <a:uFill>
                  <a:solidFill>
                    <a:srgbClr val="000000"/>
                  </a:solidFill>
                </a:uFill>
                <a:latin typeface="Calibri" panose="020F0502020204030204" pitchFamily="34" charset="0"/>
              </a:rPr>
              <a:t>белых, седых, светлых или рыжих </a:t>
            </a:r>
            <a:r>
              <a:rPr lang="ru-RU" sz="800" dirty="0" smtClean="0">
                <a:solidFill>
                  <a:srgbClr val="979797"/>
                </a:solidFill>
                <a:uFill>
                  <a:solidFill>
                    <a:srgbClr val="000000"/>
                  </a:solidFill>
                </a:uFill>
                <a:latin typeface="Calibri" panose="020F0502020204030204" pitchFamily="34" charset="0"/>
              </a:rPr>
              <a:t>волосах. Для </a:t>
            </a:r>
            <a:r>
              <a:rPr lang="ru-RU" sz="800" dirty="0">
                <a:solidFill>
                  <a:srgbClr val="979797"/>
                </a:solidFill>
                <a:uFill>
                  <a:solidFill>
                    <a:srgbClr val="000000"/>
                  </a:solidFill>
                </a:uFill>
                <a:latin typeface="Calibri" panose="020F0502020204030204" pitchFamily="34" charset="0"/>
              </a:rPr>
              <a:t>того, чтобы </a:t>
            </a:r>
            <a:r>
              <a:rPr lang="ru-RU" sz="800" dirty="0" smtClean="0">
                <a:solidFill>
                  <a:srgbClr val="979797"/>
                </a:solidFill>
                <a:uFill>
                  <a:solidFill>
                    <a:srgbClr val="000000"/>
                  </a:solidFill>
                </a:uFill>
                <a:latin typeface="Calibri" panose="020F0502020204030204" pitchFamily="34" charset="0"/>
              </a:rPr>
              <a:t>лазерное устройство применялось должным образом, </a:t>
            </a:r>
            <a:r>
              <a:rPr lang="ru-RU" sz="800" dirty="0">
                <a:solidFill>
                  <a:srgbClr val="979797"/>
                </a:solidFill>
                <a:uFill>
                  <a:solidFill>
                    <a:srgbClr val="000000"/>
                  </a:solidFill>
                </a:uFill>
                <a:latin typeface="Calibri" panose="020F0502020204030204" pitchFamily="34" charset="0"/>
              </a:rPr>
              <a:t>вы </a:t>
            </a:r>
            <a:r>
              <a:rPr lang="ru-RU" sz="800" dirty="0" smtClean="0">
                <a:solidFill>
                  <a:srgbClr val="979797"/>
                </a:solidFill>
                <a:uFill>
                  <a:solidFill>
                    <a:srgbClr val="000000"/>
                  </a:solidFill>
                </a:uFill>
                <a:latin typeface="Calibri" panose="020F0502020204030204" pitchFamily="34" charset="0"/>
              </a:rPr>
              <a:t>должны иметь </a:t>
            </a:r>
            <a:r>
              <a:rPr lang="ru-RU" sz="800" dirty="0">
                <a:solidFill>
                  <a:srgbClr val="979797"/>
                </a:solidFill>
                <a:uFill>
                  <a:solidFill>
                    <a:srgbClr val="000000"/>
                  </a:solidFill>
                </a:uFill>
                <a:latin typeface="Calibri" panose="020F0502020204030204" pitchFamily="34" charset="0"/>
              </a:rPr>
              <a:t>естественно темные </a:t>
            </a:r>
            <a:r>
              <a:rPr lang="ru-RU" sz="800" dirty="0" smtClean="0">
                <a:solidFill>
                  <a:srgbClr val="979797"/>
                </a:solidFill>
                <a:uFill>
                  <a:solidFill>
                    <a:srgbClr val="000000"/>
                  </a:solidFill>
                </a:uFill>
                <a:latin typeface="Calibri" panose="020F0502020204030204" pitchFamily="34" charset="0"/>
              </a:rPr>
              <a:t>волосы</a:t>
            </a:r>
            <a:r>
              <a:rPr lang="ru-RU" sz="800" dirty="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на той области, где вы применяете лазер.</a:t>
            </a:r>
            <a:endParaRPr lang="ru-RU" sz="800" dirty="0">
              <a:solidFill>
                <a:srgbClr val="979797"/>
              </a:solidFill>
              <a:uFill>
                <a:solidFill>
                  <a:srgbClr val="000000"/>
                </a:solidFill>
              </a:uFill>
              <a:latin typeface="Calibri" panose="020F0502020204030204" pitchFamily="34" charset="0"/>
            </a:endParaRP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Более светлые волосы </a:t>
            </a:r>
            <a:r>
              <a:rPr lang="ru-RU" sz="800" dirty="0" smtClean="0">
                <a:solidFill>
                  <a:srgbClr val="979797"/>
                </a:solidFill>
                <a:uFill>
                  <a:solidFill>
                    <a:srgbClr val="000000"/>
                  </a:solidFill>
                </a:uFill>
                <a:latin typeface="Calibri" panose="020F0502020204030204" pitchFamily="34" charset="0"/>
              </a:rPr>
              <a:t>содержать пигменты, которые  </a:t>
            </a:r>
            <a:r>
              <a:rPr lang="ru-RU" sz="800" dirty="0">
                <a:solidFill>
                  <a:srgbClr val="979797"/>
                </a:solidFill>
                <a:uFill>
                  <a:solidFill>
                    <a:srgbClr val="000000"/>
                  </a:solidFill>
                </a:uFill>
                <a:latin typeface="Calibri" panose="020F0502020204030204" pitchFamily="34" charset="0"/>
              </a:rPr>
              <a:t>не </a:t>
            </a:r>
            <a:r>
              <a:rPr lang="ru-RU" sz="800" dirty="0" smtClean="0">
                <a:solidFill>
                  <a:srgbClr val="979797"/>
                </a:solidFill>
                <a:uFill>
                  <a:solidFill>
                    <a:srgbClr val="000000"/>
                  </a:solidFill>
                </a:uFill>
                <a:latin typeface="Calibri" panose="020F0502020204030204" pitchFamily="34" charset="0"/>
              </a:rPr>
              <a:t>будут </a:t>
            </a:r>
            <a:r>
              <a:rPr lang="ru-RU" sz="800" dirty="0">
                <a:solidFill>
                  <a:srgbClr val="979797"/>
                </a:solidFill>
                <a:uFill>
                  <a:solidFill>
                    <a:srgbClr val="000000"/>
                  </a:solidFill>
                </a:uFill>
                <a:latin typeface="Calibri" panose="020F0502020204030204" pitchFamily="34" charset="0"/>
              </a:rPr>
              <a:t>поглощать достаточно</a:t>
            </a: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энергии лазера, чтобы </a:t>
            </a:r>
            <a:r>
              <a:rPr lang="ru-RU" sz="800" dirty="0" smtClean="0">
                <a:solidFill>
                  <a:srgbClr val="979797"/>
                </a:solidFill>
                <a:uFill>
                  <a:solidFill>
                    <a:srgbClr val="000000"/>
                  </a:solidFill>
                </a:uFill>
                <a:latin typeface="Calibri" panose="020F0502020204030204" pitchFamily="34" charset="0"/>
              </a:rPr>
              <a:t>деактивировать волосяной </a:t>
            </a:r>
            <a:r>
              <a:rPr lang="ru-RU" sz="800" dirty="0">
                <a:solidFill>
                  <a:srgbClr val="979797"/>
                </a:solidFill>
                <a:uFill>
                  <a:solidFill>
                    <a:srgbClr val="000000"/>
                  </a:solidFill>
                </a:uFill>
                <a:latin typeface="Calibri" panose="020F0502020204030204" pitchFamily="34" charset="0"/>
              </a:rPr>
              <a:t>фолликул. </a:t>
            </a:r>
            <a:endParaRPr lang="ru-RU" sz="800" dirty="0" smtClean="0">
              <a:solidFill>
                <a:srgbClr val="979797"/>
              </a:solidFill>
              <a:uFill>
                <a:solidFill>
                  <a:srgbClr val="000000"/>
                </a:solidFill>
              </a:uFill>
              <a:latin typeface="Calibri" panose="020F0502020204030204" pitchFamily="34" charset="0"/>
            </a:endParaRPr>
          </a:p>
          <a:p>
            <a:pPr marL="59690" lvl="0" algn="just">
              <a:lnSpc>
                <a:spcPct val="110000"/>
              </a:lnSpc>
            </a:pPr>
            <a:endParaRPr lang="ru-RU" sz="800" dirty="0">
              <a:solidFill>
                <a:srgbClr val="979797"/>
              </a:solidFill>
              <a:uFill>
                <a:solidFill>
                  <a:srgbClr val="000000"/>
                </a:solidFill>
              </a:uFill>
              <a:latin typeface="Calibri" panose="020F0502020204030204" pitchFamily="34" charset="0"/>
            </a:endParaRPr>
          </a:p>
          <a:p>
            <a:pPr marL="59690" lvl="0" algn="just">
              <a:lnSpc>
                <a:spcPct val="110000"/>
              </a:lnSpc>
            </a:pPr>
            <a:r>
              <a:rPr lang="ru-RU" sz="800" dirty="0" smtClean="0">
                <a:solidFill>
                  <a:srgbClr val="6B9E7E"/>
                </a:solidFill>
                <a:uFill>
                  <a:solidFill>
                    <a:srgbClr val="000000"/>
                  </a:solidFill>
                </a:uFill>
                <a:latin typeface="Calibri" panose="020F0502020204030204" pitchFamily="34" charset="0"/>
              </a:rPr>
              <a:t>ПРЕДУПРЕЖДЕНИЯ</a:t>
            </a:r>
            <a:endParaRPr lang="ru-RU" sz="800" dirty="0">
              <a:solidFill>
                <a:srgbClr val="6B9E7E"/>
              </a:solidFill>
              <a:uFill>
                <a:solidFill>
                  <a:srgbClr val="000000"/>
                </a:solidFill>
              </a:uFill>
              <a:latin typeface="Calibri" panose="020F0502020204030204" pitchFamily="34" charset="0"/>
            </a:endParaRP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НЕ использовать </a:t>
            </a:r>
            <a:r>
              <a:rPr lang="en-US" sz="800" dirty="0">
                <a:solidFill>
                  <a:srgbClr val="979797"/>
                </a:solidFill>
                <a:uFill>
                  <a:solidFill>
                    <a:srgbClr val="000000"/>
                  </a:solidFill>
                </a:uFill>
                <a:latin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rPr>
              <a:t>4X</a:t>
            </a:r>
            <a:r>
              <a:rPr lang="ru-RU" sz="800" dirty="0" smtClean="0">
                <a:solidFill>
                  <a:srgbClr val="979797"/>
                </a:solidFill>
                <a:uFill>
                  <a:solidFill>
                    <a:srgbClr val="000000"/>
                  </a:solidFill>
                </a:uFill>
                <a:latin typeface="Calibri" panose="020F0502020204030204" pitchFamily="34" charset="0"/>
              </a:rPr>
              <a:t> вокруг глаз, на бровях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ресницах. </a:t>
            </a:r>
            <a:r>
              <a:rPr lang="ru-RU" sz="800" dirty="0">
                <a:solidFill>
                  <a:srgbClr val="979797"/>
                </a:solidFill>
                <a:uFill>
                  <a:solidFill>
                    <a:srgbClr val="000000"/>
                  </a:solidFill>
                </a:uFill>
                <a:latin typeface="Calibri" panose="020F0502020204030204" pitchFamily="34" charset="0"/>
              </a:rPr>
              <a:t>Это </a:t>
            </a:r>
            <a:r>
              <a:rPr lang="ru-RU" sz="800" dirty="0" smtClean="0">
                <a:solidFill>
                  <a:srgbClr val="979797"/>
                </a:solidFill>
                <a:uFill>
                  <a:solidFill>
                    <a:srgbClr val="000000"/>
                  </a:solidFill>
                </a:uFill>
                <a:latin typeface="Calibri" panose="020F0502020204030204" pitchFamily="34" charset="0"/>
              </a:rPr>
              <a:t>может нанести </a:t>
            </a:r>
            <a:r>
              <a:rPr lang="ru-RU" sz="800" dirty="0">
                <a:solidFill>
                  <a:srgbClr val="979797"/>
                </a:solidFill>
                <a:uFill>
                  <a:solidFill>
                    <a:srgbClr val="000000"/>
                  </a:solidFill>
                </a:uFill>
                <a:latin typeface="Calibri" panose="020F0502020204030204" pitchFamily="34" charset="0"/>
              </a:rPr>
              <a:t>непоправимый вред зрению.</a:t>
            </a: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НЕ использовать </a:t>
            </a:r>
            <a:r>
              <a:rPr lang="en-US" sz="800" dirty="0">
                <a:solidFill>
                  <a:srgbClr val="979797"/>
                </a:solidFill>
                <a:uFill>
                  <a:solidFill>
                    <a:srgbClr val="000000"/>
                  </a:solidFill>
                </a:uFill>
                <a:latin typeface="Calibri" panose="020F0502020204030204" pitchFamily="34" charset="0"/>
              </a:rPr>
              <a:t>TRIA HAIR REMOVAL LASER 4X</a:t>
            </a:r>
            <a:r>
              <a:rPr lang="ru-RU" sz="800" dirty="0" smtClean="0">
                <a:solidFill>
                  <a:srgbClr val="979797"/>
                </a:solidFill>
                <a:uFill>
                  <a:solidFill>
                    <a:srgbClr val="000000"/>
                  </a:solidFill>
                </a:uFill>
                <a:latin typeface="Calibri" panose="020F0502020204030204" pitchFamily="34" charset="0"/>
              </a:rPr>
              <a:t>, если тон вашей кожи соответствует тону на  Диаграмме НЕ БЕЗОПАСНО, это </a:t>
            </a:r>
            <a:r>
              <a:rPr lang="ru-RU" sz="800" dirty="0">
                <a:solidFill>
                  <a:srgbClr val="979797"/>
                </a:solidFill>
                <a:uFill>
                  <a:solidFill>
                    <a:srgbClr val="000000"/>
                  </a:solidFill>
                </a:uFill>
                <a:latin typeface="Calibri" panose="020F0502020204030204" pitchFamily="34" charset="0"/>
              </a:rPr>
              <a:t>показывает, что ваш тон кожи не </a:t>
            </a:r>
            <a:r>
              <a:rPr lang="ru-RU" sz="800" dirty="0" smtClean="0">
                <a:solidFill>
                  <a:srgbClr val="979797"/>
                </a:solidFill>
                <a:uFill>
                  <a:solidFill>
                    <a:srgbClr val="000000"/>
                  </a:solidFill>
                </a:uFill>
                <a:latin typeface="Calibri" panose="020F0502020204030204" pitchFamily="34" charset="0"/>
              </a:rPr>
              <a:t>подходит для применения лазера.</a:t>
            </a:r>
            <a:endParaRPr lang="ru-RU" sz="800" dirty="0">
              <a:solidFill>
                <a:srgbClr val="979797"/>
              </a:solidFill>
              <a:uFill>
                <a:solidFill>
                  <a:srgbClr val="000000"/>
                </a:solidFill>
              </a:uFill>
              <a:latin typeface="Calibri" panose="020F0502020204030204" pitchFamily="34" charset="0"/>
            </a:endParaRP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Если у вас есть </a:t>
            </a:r>
            <a:r>
              <a:rPr lang="ru-RU" sz="800" dirty="0" smtClean="0">
                <a:solidFill>
                  <a:srgbClr val="979797"/>
                </a:solidFill>
                <a:uFill>
                  <a:solidFill>
                    <a:srgbClr val="000000"/>
                  </a:solidFill>
                </a:uFill>
                <a:latin typeface="Calibri" panose="020F0502020204030204" pitchFamily="34" charset="0"/>
              </a:rPr>
              <a:t>африканские или </a:t>
            </a:r>
            <a:r>
              <a:rPr lang="ru-RU" sz="800" dirty="0">
                <a:solidFill>
                  <a:srgbClr val="979797"/>
                </a:solidFill>
                <a:uFill>
                  <a:solidFill>
                    <a:srgbClr val="000000"/>
                  </a:solidFill>
                </a:uFill>
                <a:latin typeface="Calibri" panose="020F0502020204030204" pitchFamily="34" charset="0"/>
              </a:rPr>
              <a:t>индийские, </a:t>
            </a:r>
            <a:r>
              <a:rPr lang="ru-RU" sz="800" dirty="0" smtClean="0">
                <a:solidFill>
                  <a:srgbClr val="979797"/>
                </a:solidFill>
                <a:uFill>
                  <a:solidFill>
                    <a:srgbClr val="000000"/>
                  </a:solidFill>
                </a:uFill>
                <a:latin typeface="Calibri" panose="020F0502020204030204" pitchFamily="34" charset="0"/>
              </a:rPr>
              <a:t>корни, </a:t>
            </a:r>
            <a:r>
              <a:rPr lang="ru-RU" sz="800" dirty="0">
                <a:solidFill>
                  <a:srgbClr val="979797"/>
                </a:solidFill>
                <a:uFill>
                  <a:solidFill>
                    <a:srgbClr val="000000"/>
                  </a:solidFill>
                </a:uFill>
                <a:latin typeface="Calibri" panose="020F0502020204030204" pitchFamily="34" charset="0"/>
              </a:rPr>
              <a:t>вы можете иметь </a:t>
            </a:r>
            <a:r>
              <a:rPr lang="ru-RU" sz="800" dirty="0" smtClean="0">
                <a:solidFill>
                  <a:srgbClr val="979797"/>
                </a:solidFill>
                <a:uFill>
                  <a:solidFill>
                    <a:srgbClr val="000000"/>
                  </a:solidFill>
                </a:uFill>
                <a:latin typeface="Calibri" panose="020F0502020204030204" pitchFamily="34" charset="0"/>
              </a:rPr>
              <a:t>тон кожи, </a:t>
            </a:r>
            <a:r>
              <a:rPr lang="ru-RU" sz="800" dirty="0">
                <a:solidFill>
                  <a:srgbClr val="979797"/>
                </a:solidFill>
                <a:uFill>
                  <a:solidFill>
                    <a:srgbClr val="000000"/>
                  </a:solidFill>
                </a:uFill>
                <a:latin typeface="Calibri" panose="020F0502020204030204" pitchFamily="34" charset="0"/>
              </a:rPr>
              <a:t>который не </a:t>
            </a:r>
            <a:r>
              <a:rPr lang="ru-RU" sz="800" dirty="0" smtClean="0">
                <a:solidFill>
                  <a:srgbClr val="979797"/>
                </a:solidFill>
                <a:uFill>
                  <a:solidFill>
                    <a:srgbClr val="000000"/>
                  </a:solidFill>
                </a:uFill>
                <a:latin typeface="Calibri" panose="020F0502020204030204" pitchFamily="34" charset="0"/>
              </a:rPr>
              <a:t>подходит для применения лазерного устройства, </a:t>
            </a:r>
            <a:r>
              <a:rPr lang="ru-RU" sz="800" dirty="0">
                <a:solidFill>
                  <a:srgbClr val="979797"/>
                </a:solidFill>
                <a:uFill>
                  <a:solidFill>
                    <a:srgbClr val="000000"/>
                  </a:solidFill>
                </a:uFill>
                <a:latin typeface="Calibri" panose="020F0502020204030204" pitchFamily="34" charset="0"/>
              </a:rPr>
              <a:t>не забудьте </a:t>
            </a:r>
            <a:r>
              <a:rPr lang="ru-RU" sz="800" dirty="0" smtClean="0">
                <a:solidFill>
                  <a:srgbClr val="979797"/>
                </a:solidFill>
                <a:uFill>
                  <a:solidFill>
                    <a:srgbClr val="000000"/>
                  </a:solidFill>
                </a:uFill>
                <a:latin typeface="Calibri" panose="020F0502020204030204" pitchFamily="34" charset="0"/>
              </a:rPr>
              <a:t>проверить тон вашей кожи и сравнить с Диаграммой. </a:t>
            </a:r>
            <a:r>
              <a:rPr lang="ru-RU" sz="800" dirty="0">
                <a:solidFill>
                  <a:srgbClr val="979797"/>
                </a:solidFill>
                <a:uFill>
                  <a:solidFill>
                    <a:srgbClr val="000000"/>
                  </a:solidFill>
                </a:uFill>
                <a:latin typeface="Calibri" panose="020F0502020204030204" pitchFamily="34" charset="0"/>
              </a:rPr>
              <a:t>Темные тона кожи </a:t>
            </a:r>
            <a:r>
              <a:rPr lang="ru-RU" sz="800" dirty="0" smtClean="0">
                <a:solidFill>
                  <a:srgbClr val="979797"/>
                </a:solidFill>
                <a:uFill>
                  <a:solidFill>
                    <a:srgbClr val="000000"/>
                  </a:solidFill>
                </a:uFill>
                <a:latin typeface="Calibri" panose="020F0502020204030204" pitchFamily="34" charset="0"/>
              </a:rPr>
              <a:t>могут поглотить слишком </a:t>
            </a:r>
            <a:r>
              <a:rPr lang="ru-RU" sz="800" dirty="0">
                <a:solidFill>
                  <a:srgbClr val="979797"/>
                </a:solidFill>
                <a:uFill>
                  <a:solidFill>
                    <a:srgbClr val="000000"/>
                  </a:solidFill>
                </a:uFill>
                <a:latin typeface="Calibri" panose="020F0502020204030204" pitchFamily="34" charset="0"/>
              </a:rPr>
              <a:t>много лазерного света, который может повредить кожу.</a:t>
            </a:r>
          </a:p>
        </p:txBody>
      </p:sp>
    </p:spTree>
    <p:extLst>
      <p:ext uri="{BB962C8B-B14F-4D97-AF65-F5344CB8AC3E}">
        <p14:creationId xmlns:p14="http://schemas.microsoft.com/office/powerpoint/2010/main" val="18830369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0464" y="108518"/>
            <a:ext cx="2370364" cy="4967514"/>
          </a:xfrm>
          <a:prstGeom prst="rect">
            <a:avLst/>
          </a:prstGeom>
        </p:spPr>
        <p:txBody>
          <a:bodyPr wrap="square">
            <a:spAutoFit/>
          </a:bodyPr>
          <a:lstStyle/>
          <a:p>
            <a:pPr marL="59690" lvl="0" algn="just">
              <a:lnSpc>
                <a:spcPct val="110000"/>
              </a:lnSpc>
            </a:pPr>
            <a:r>
              <a:rPr lang="ru-RU" sz="800" dirty="0" smtClean="0">
                <a:solidFill>
                  <a:srgbClr val="979797"/>
                </a:solidFill>
                <a:uFill>
                  <a:solidFill>
                    <a:srgbClr val="000000"/>
                  </a:solidFill>
                </a:uFill>
                <a:latin typeface="Calibri" panose="020F0502020204030204" pitchFamily="34" charset="0"/>
              </a:rPr>
              <a:t>НЕ </a:t>
            </a:r>
            <a:r>
              <a:rPr lang="ru-RU" sz="800" dirty="0">
                <a:solidFill>
                  <a:srgbClr val="979797"/>
                </a:solidFill>
                <a:uFill>
                  <a:solidFill>
                    <a:srgbClr val="000000"/>
                  </a:solidFill>
                </a:uFill>
                <a:latin typeface="Calibri" panose="020F0502020204030204" pitchFamily="34" charset="0"/>
              </a:rPr>
              <a:t>использовать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в следующих местах: на ушах, сосках, гениталиях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вокруг ануса. </a:t>
            </a:r>
            <a:r>
              <a:rPr lang="ru-RU" sz="800" dirty="0">
                <a:solidFill>
                  <a:srgbClr val="979797"/>
                </a:solidFill>
                <a:uFill>
                  <a:solidFill>
                    <a:srgbClr val="000000"/>
                  </a:solidFill>
                </a:uFill>
                <a:latin typeface="Calibri" panose="020F0502020204030204" pitchFamily="34" charset="0"/>
              </a:rPr>
              <a:t>Эти участки могут иметь более </a:t>
            </a:r>
            <a:r>
              <a:rPr lang="ru-RU" sz="800" dirty="0" smtClean="0">
                <a:solidFill>
                  <a:srgbClr val="979797"/>
                </a:solidFill>
                <a:uFill>
                  <a:solidFill>
                    <a:srgbClr val="000000"/>
                  </a:solidFill>
                </a:uFill>
                <a:latin typeface="Calibri" panose="020F0502020204030204" pitchFamily="34" charset="0"/>
              </a:rPr>
              <a:t>чувствительную кожу, </a:t>
            </a:r>
            <a:r>
              <a:rPr lang="ru-RU" sz="800" dirty="0">
                <a:solidFill>
                  <a:srgbClr val="979797"/>
                </a:solidFill>
                <a:uFill>
                  <a:solidFill>
                    <a:srgbClr val="000000"/>
                  </a:solidFill>
                </a:uFill>
                <a:latin typeface="Calibri" panose="020F0502020204030204" pitchFamily="34" charset="0"/>
              </a:rPr>
              <a:t>более темный тон кожи, и / или </a:t>
            </a:r>
            <a:r>
              <a:rPr lang="ru-RU" sz="800" dirty="0" smtClean="0">
                <a:solidFill>
                  <a:srgbClr val="979797"/>
                </a:solidFill>
                <a:uFill>
                  <a:solidFill>
                    <a:srgbClr val="000000"/>
                  </a:solidFill>
                </a:uFill>
                <a:latin typeface="Calibri" panose="020F0502020204030204" pitchFamily="34" charset="0"/>
              </a:rPr>
              <a:t>больше плотность </a:t>
            </a:r>
            <a:r>
              <a:rPr lang="ru-RU" sz="800" dirty="0">
                <a:solidFill>
                  <a:srgbClr val="979797"/>
                </a:solidFill>
                <a:uFill>
                  <a:solidFill>
                    <a:srgbClr val="000000"/>
                  </a:solidFill>
                </a:uFill>
                <a:latin typeface="Calibri" panose="020F0502020204030204" pitchFamily="34" charset="0"/>
              </a:rPr>
              <a:t>волос, а </a:t>
            </a:r>
            <a:r>
              <a:rPr lang="ru-RU" sz="800" dirty="0" smtClean="0">
                <a:solidFill>
                  <a:srgbClr val="979797"/>
                </a:solidFill>
                <a:uFill>
                  <a:solidFill>
                    <a:srgbClr val="000000"/>
                  </a:solidFill>
                </a:uFill>
                <a:latin typeface="Calibri" panose="020F0502020204030204" pitchFamily="34" charset="0"/>
              </a:rPr>
              <a:t>также может </a:t>
            </a:r>
            <a:r>
              <a:rPr lang="ru-RU" sz="800" dirty="0">
                <a:solidFill>
                  <a:srgbClr val="979797"/>
                </a:solidFill>
                <a:uFill>
                  <a:solidFill>
                    <a:srgbClr val="000000"/>
                  </a:solidFill>
                </a:uFill>
                <a:latin typeface="Calibri" panose="020F0502020204030204" pitchFamily="34" charset="0"/>
              </a:rPr>
              <a:t>привести к серьезным травмам кожи.</a:t>
            </a: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НЕ использовать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на частях тела, где ваша кожа темнее</a:t>
            </a:r>
            <a:r>
              <a:rPr lang="ru-RU" sz="800" dirty="0">
                <a:solidFill>
                  <a:srgbClr val="979797"/>
                </a:solidFill>
                <a:uFill>
                  <a:solidFill>
                    <a:srgbClr val="000000"/>
                  </a:solidFill>
                </a:uFill>
                <a:latin typeface="Calibri" panose="020F0502020204030204" pitchFamily="34" charset="0"/>
              </a:rPr>
              <a:t>, чем ваш обычный тон </a:t>
            </a:r>
            <a:r>
              <a:rPr lang="ru-RU" sz="800" dirty="0" smtClean="0">
                <a:solidFill>
                  <a:srgbClr val="979797"/>
                </a:solidFill>
                <a:uFill>
                  <a:solidFill>
                    <a:srgbClr val="000000"/>
                  </a:solidFill>
                </a:uFill>
                <a:latin typeface="Calibri" panose="020F0502020204030204" pitchFamily="34" charset="0"/>
              </a:rPr>
              <a:t>кожи: татуировки</a:t>
            </a:r>
            <a:r>
              <a:rPr lang="ru-RU" sz="800" dirty="0">
                <a:solidFill>
                  <a:srgbClr val="979797"/>
                </a:solidFill>
                <a:uFill>
                  <a:solidFill>
                    <a:srgbClr val="000000"/>
                  </a:solidFill>
                </a:uFill>
                <a:latin typeface="Calibri" panose="020F0502020204030204" pitchFamily="34" charset="0"/>
              </a:rPr>
              <a:t>, темно-коричневые или черные пятна (например, </a:t>
            </a:r>
            <a:r>
              <a:rPr lang="ru-RU" sz="800" dirty="0" smtClean="0">
                <a:solidFill>
                  <a:srgbClr val="979797"/>
                </a:solidFill>
                <a:uFill>
                  <a:solidFill>
                    <a:srgbClr val="000000"/>
                  </a:solidFill>
                </a:uFill>
                <a:latin typeface="Calibri" panose="020F0502020204030204" pitchFamily="34" charset="0"/>
              </a:rPr>
              <a:t>большие веснушки</a:t>
            </a:r>
            <a:r>
              <a:rPr lang="ru-RU" sz="800" dirty="0">
                <a:solidFill>
                  <a:srgbClr val="979797"/>
                </a:solidFill>
                <a:uFill>
                  <a:solidFill>
                    <a:srgbClr val="000000"/>
                  </a:solidFill>
                </a:uFill>
                <a:latin typeface="Calibri" panose="020F0502020204030204" pitchFamily="34" charset="0"/>
              </a:rPr>
              <a:t>, родинки или </a:t>
            </a:r>
            <a:r>
              <a:rPr lang="ru-RU" sz="800" dirty="0" smtClean="0">
                <a:solidFill>
                  <a:srgbClr val="979797"/>
                </a:solidFill>
                <a:uFill>
                  <a:solidFill>
                    <a:srgbClr val="000000"/>
                  </a:solidFill>
                </a:uFill>
                <a:latin typeface="Calibri" panose="020F0502020204030204" pitchFamily="34" charset="0"/>
              </a:rPr>
              <a:t>родимые пятна)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где ваша кожа имеет покраснения или опухание </a:t>
            </a:r>
            <a:r>
              <a:rPr lang="ru-RU" sz="800" dirty="0">
                <a:solidFill>
                  <a:srgbClr val="979797"/>
                </a:solidFill>
                <a:uFill>
                  <a:solidFill>
                    <a:srgbClr val="000000"/>
                  </a:solidFill>
                </a:uFill>
                <a:latin typeface="Calibri" panose="020F0502020204030204" pitchFamily="34" charset="0"/>
              </a:rPr>
              <a:t>от предыдущей обработки. Темная кожа </a:t>
            </a:r>
            <a:r>
              <a:rPr lang="ru-RU" sz="800" dirty="0" smtClean="0">
                <a:solidFill>
                  <a:srgbClr val="979797"/>
                </a:solidFill>
                <a:uFill>
                  <a:solidFill>
                    <a:srgbClr val="000000"/>
                  </a:solidFill>
                </a:uFill>
                <a:latin typeface="Calibri" panose="020F0502020204030204" pitchFamily="34" charset="0"/>
              </a:rPr>
              <a:t>может поглощать </a:t>
            </a:r>
            <a:r>
              <a:rPr lang="ru-RU" sz="800" dirty="0">
                <a:solidFill>
                  <a:srgbClr val="979797"/>
                </a:solidFill>
                <a:uFill>
                  <a:solidFill>
                    <a:srgbClr val="000000"/>
                  </a:solidFill>
                </a:uFill>
                <a:latin typeface="Calibri" panose="020F0502020204030204" pitchFamily="34" charset="0"/>
              </a:rPr>
              <a:t>слишком много лазерного света, который может повредить кожу.</a:t>
            </a: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НЕ использовать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на мужском лице, челюстях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шее. </a:t>
            </a:r>
            <a:r>
              <a:rPr lang="ru-RU" sz="800" dirty="0">
                <a:solidFill>
                  <a:srgbClr val="979797"/>
                </a:solidFill>
                <a:uFill>
                  <a:solidFill>
                    <a:srgbClr val="000000"/>
                  </a:solidFill>
                </a:uFill>
                <a:latin typeface="Calibri" panose="020F0502020204030204" pitchFamily="34" charset="0"/>
              </a:rPr>
              <a:t>Волосы бороды </a:t>
            </a:r>
            <a:r>
              <a:rPr lang="ru-RU" sz="800" dirty="0" smtClean="0">
                <a:solidFill>
                  <a:srgbClr val="979797"/>
                </a:solidFill>
                <a:uFill>
                  <a:solidFill>
                    <a:srgbClr val="000000"/>
                  </a:solidFill>
                </a:uFill>
                <a:latin typeface="Calibri" panose="020F0502020204030204" pitchFamily="34" charset="0"/>
              </a:rPr>
              <a:t>человека слишком плотные, </a:t>
            </a:r>
            <a:r>
              <a:rPr lang="ru-RU" sz="800" dirty="0">
                <a:solidFill>
                  <a:srgbClr val="979797"/>
                </a:solidFill>
                <a:uFill>
                  <a:solidFill>
                    <a:srgbClr val="000000"/>
                  </a:solidFill>
                </a:uFill>
                <a:latin typeface="Calibri" panose="020F0502020204030204" pitchFamily="34" charset="0"/>
              </a:rPr>
              <a:t>и использование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в этих областях может </a:t>
            </a:r>
            <a:r>
              <a:rPr lang="ru-RU" sz="800" dirty="0">
                <a:solidFill>
                  <a:srgbClr val="979797"/>
                </a:solidFill>
                <a:uFill>
                  <a:solidFill>
                    <a:srgbClr val="000000"/>
                  </a:solidFill>
                </a:uFill>
                <a:latin typeface="Calibri" panose="020F0502020204030204" pitchFamily="34" charset="0"/>
              </a:rPr>
              <a:t>привести к травмам кожи.</a:t>
            </a: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Удаление волос с помощью лазера может вызвать увеличение </a:t>
            </a:r>
            <a:r>
              <a:rPr lang="ru-RU" sz="800" dirty="0" smtClean="0">
                <a:solidFill>
                  <a:srgbClr val="979797"/>
                </a:solidFill>
                <a:uFill>
                  <a:solidFill>
                    <a:srgbClr val="000000"/>
                  </a:solidFill>
                </a:uFill>
                <a:latin typeface="Calibri" panose="020F0502020204030204" pitchFamily="34" charset="0"/>
              </a:rPr>
              <a:t>роста волос </a:t>
            </a:r>
            <a:r>
              <a:rPr lang="ru-RU" sz="800" dirty="0">
                <a:solidFill>
                  <a:srgbClr val="979797"/>
                </a:solidFill>
                <a:uFill>
                  <a:solidFill>
                    <a:srgbClr val="000000"/>
                  </a:solidFill>
                </a:uFill>
                <a:latin typeface="Calibri" panose="020F0502020204030204" pitchFamily="34" charset="0"/>
              </a:rPr>
              <a:t>у некоторых </a:t>
            </a:r>
            <a:r>
              <a:rPr lang="ru-RU" sz="800" dirty="0" smtClean="0">
                <a:solidFill>
                  <a:srgbClr val="979797"/>
                </a:solidFill>
                <a:uFill>
                  <a:solidFill>
                    <a:srgbClr val="000000"/>
                  </a:solidFill>
                </a:uFill>
                <a:latin typeface="Calibri" panose="020F0502020204030204" pitchFamily="34" charset="0"/>
              </a:rPr>
              <a:t>людей на лице. </a:t>
            </a:r>
            <a:r>
              <a:rPr lang="ru-RU" sz="800" dirty="0">
                <a:solidFill>
                  <a:srgbClr val="979797"/>
                </a:solidFill>
                <a:uFill>
                  <a:solidFill>
                    <a:srgbClr val="000000"/>
                  </a:solidFill>
                </a:uFill>
                <a:latin typeface="Calibri" panose="020F0502020204030204" pitchFamily="34" charset="0"/>
              </a:rPr>
              <a:t>На основании </a:t>
            </a:r>
            <a:r>
              <a:rPr lang="ru-RU" sz="800" dirty="0" smtClean="0">
                <a:solidFill>
                  <a:srgbClr val="979797"/>
                </a:solidFill>
                <a:uFill>
                  <a:solidFill>
                    <a:srgbClr val="000000"/>
                  </a:solidFill>
                </a:uFill>
                <a:latin typeface="Calibri" panose="020F0502020204030204" pitchFamily="34" charset="0"/>
              </a:rPr>
              <a:t>имеющихся данных в </a:t>
            </a:r>
            <a:r>
              <a:rPr lang="ru-RU" sz="800" dirty="0">
                <a:solidFill>
                  <a:srgbClr val="979797"/>
                </a:solidFill>
                <a:uFill>
                  <a:solidFill>
                    <a:srgbClr val="000000"/>
                  </a:solidFill>
                </a:uFill>
                <a:latin typeface="Calibri" panose="020F0502020204030204" pitchFamily="34" charset="0"/>
              </a:rPr>
              <a:t>настоящее </a:t>
            </a:r>
            <a:r>
              <a:rPr lang="ru-RU" sz="800" dirty="0" smtClean="0">
                <a:solidFill>
                  <a:srgbClr val="979797"/>
                </a:solidFill>
                <a:uFill>
                  <a:solidFill>
                    <a:srgbClr val="000000"/>
                  </a:solidFill>
                </a:uFill>
                <a:latin typeface="Calibri" panose="020F0502020204030204" pitchFamily="34" charset="0"/>
              </a:rPr>
              <a:t>время </a:t>
            </a:r>
            <a:r>
              <a:rPr lang="ru-RU" sz="800" dirty="0">
                <a:solidFill>
                  <a:srgbClr val="979797"/>
                </a:solidFill>
                <a:uFill>
                  <a:solidFill>
                    <a:srgbClr val="000000"/>
                  </a:solidFill>
                </a:uFill>
                <a:latin typeface="Calibri" panose="020F0502020204030204" pitchFamily="34" charset="0"/>
              </a:rPr>
              <a:t>самые высокие группы риска </a:t>
            </a:r>
            <a:r>
              <a:rPr lang="ru-RU" sz="800" dirty="0" smtClean="0">
                <a:solidFill>
                  <a:srgbClr val="979797"/>
                </a:solidFill>
                <a:uFill>
                  <a:solidFill>
                    <a:srgbClr val="000000"/>
                  </a:solidFill>
                </a:uFill>
                <a:latin typeface="Calibri" panose="020F0502020204030204" pitchFamily="34" charset="0"/>
              </a:rPr>
              <a:t>это женщины Средиземноморья</a:t>
            </a:r>
            <a:r>
              <a:rPr lang="ru-RU" sz="800" dirty="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Ближней Восточной </a:t>
            </a:r>
            <a:r>
              <a:rPr lang="ru-RU" sz="800" dirty="0">
                <a:solidFill>
                  <a:srgbClr val="979797"/>
                </a:solidFill>
                <a:uFill>
                  <a:solidFill>
                    <a:srgbClr val="000000"/>
                  </a:solidFill>
                </a:uFill>
                <a:latin typeface="Calibri" panose="020F0502020204030204" pitchFamily="34" charset="0"/>
              </a:rPr>
              <a:t>и Южной </a:t>
            </a:r>
            <a:r>
              <a:rPr lang="ru-RU" sz="800" dirty="0" smtClean="0">
                <a:solidFill>
                  <a:srgbClr val="979797"/>
                </a:solidFill>
                <a:uFill>
                  <a:solidFill>
                    <a:srgbClr val="000000"/>
                  </a:solidFill>
                </a:uFill>
                <a:latin typeface="Calibri" panose="020F0502020204030204" pitchFamily="34" charset="0"/>
              </a:rPr>
              <a:t>Азии.</a:t>
            </a: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НЕ использовать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на поврежденной коже, </a:t>
            </a:r>
            <a:r>
              <a:rPr lang="ru-RU" sz="800" dirty="0">
                <a:solidFill>
                  <a:srgbClr val="979797"/>
                </a:solidFill>
                <a:uFill>
                  <a:solidFill>
                    <a:srgbClr val="000000"/>
                  </a:solidFill>
                </a:uFill>
                <a:latin typeface="Calibri" panose="020F0502020204030204" pitchFamily="34" charset="0"/>
              </a:rPr>
              <a:t>в том </a:t>
            </a:r>
            <a:r>
              <a:rPr lang="ru-RU" sz="800" dirty="0" smtClean="0">
                <a:solidFill>
                  <a:srgbClr val="979797"/>
                </a:solidFill>
                <a:uFill>
                  <a:solidFill>
                    <a:srgbClr val="000000"/>
                  </a:solidFill>
                </a:uFill>
                <a:latin typeface="Calibri" panose="020F0502020204030204" pitchFamily="34" charset="0"/>
              </a:rPr>
              <a:t>числе на местах, где есть </a:t>
            </a:r>
            <a:r>
              <a:rPr lang="ru-RU" sz="800" dirty="0">
                <a:solidFill>
                  <a:srgbClr val="979797"/>
                </a:solidFill>
                <a:uFill>
                  <a:solidFill>
                    <a:srgbClr val="000000"/>
                  </a:solidFill>
                </a:uFill>
                <a:latin typeface="Calibri" panose="020F0502020204030204" pitchFamily="34" charset="0"/>
              </a:rPr>
              <a:t>открытые раны, герпес, </a:t>
            </a:r>
            <a:r>
              <a:rPr lang="ru-RU" sz="800" dirty="0" smtClean="0">
                <a:solidFill>
                  <a:srgbClr val="979797"/>
                </a:solidFill>
                <a:uFill>
                  <a:solidFill>
                    <a:srgbClr val="000000"/>
                  </a:solidFill>
                </a:uFill>
                <a:latin typeface="Calibri" panose="020F0502020204030204" pitchFamily="34" charset="0"/>
              </a:rPr>
              <a:t>загар или </a:t>
            </a:r>
            <a:r>
              <a:rPr lang="ru-RU" sz="800" dirty="0">
                <a:solidFill>
                  <a:srgbClr val="979797"/>
                </a:solidFill>
                <a:uFill>
                  <a:solidFill>
                    <a:srgbClr val="000000"/>
                  </a:solidFill>
                </a:uFill>
                <a:latin typeface="Calibri" panose="020F0502020204030204" pitchFamily="34" charset="0"/>
              </a:rPr>
              <a:t>области, где вы </a:t>
            </a:r>
            <a:r>
              <a:rPr lang="ru-RU" sz="800" dirty="0" smtClean="0">
                <a:solidFill>
                  <a:srgbClr val="979797"/>
                </a:solidFill>
                <a:uFill>
                  <a:solidFill>
                    <a:srgbClr val="000000"/>
                  </a:solidFill>
                </a:uFill>
                <a:latin typeface="Calibri" panose="020F0502020204030204" pitchFamily="34" charset="0"/>
              </a:rPr>
              <a:t>применяли шлифовку </a:t>
            </a:r>
            <a:r>
              <a:rPr lang="ru-RU" sz="800" dirty="0">
                <a:solidFill>
                  <a:srgbClr val="979797"/>
                </a:solidFill>
                <a:uFill>
                  <a:solidFill>
                    <a:srgbClr val="000000"/>
                  </a:solidFill>
                </a:uFill>
                <a:latin typeface="Calibri" panose="020F0502020204030204" pitchFamily="34" charset="0"/>
              </a:rPr>
              <a:t>кожи или </a:t>
            </a:r>
            <a:r>
              <a:rPr lang="ru-RU" sz="800" dirty="0" smtClean="0">
                <a:solidFill>
                  <a:srgbClr val="979797"/>
                </a:solidFill>
                <a:uFill>
                  <a:solidFill>
                    <a:srgbClr val="000000"/>
                  </a:solidFill>
                </a:uFill>
                <a:latin typeface="Calibri" panose="020F0502020204030204" pitchFamily="34" charset="0"/>
              </a:rPr>
              <a:t>процедуру </a:t>
            </a:r>
            <a:r>
              <a:rPr lang="ru-RU" sz="800" dirty="0" err="1" smtClean="0">
                <a:solidFill>
                  <a:srgbClr val="979797"/>
                </a:solidFill>
                <a:uFill>
                  <a:solidFill>
                    <a:srgbClr val="000000"/>
                  </a:solidFill>
                </a:uFill>
                <a:latin typeface="Calibri" panose="020F0502020204030204" pitchFamily="34" charset="0"/>
              </a:rPr>
              <a:t>пилинга</a:t>
            </a:r>
            <a:r>
              <a:rPr lang="ru-RU" sz="800" dirty="0" smtClean="0">
                <a:solidFill>
                  <a:srgbClr val="979797"/>
                </a:solidFill>
                <a:uFill>
                  <a:solidFill>
                    <a:srgbClr val="000000"/>
                  </a:solidFill>
                </a:uFill>
                <a:latin typeface="Calibri" panose="020F0502020204030204" pitchFamily="34" charset="0"/>
              </a:rPr>
              <a:t> </a:t>
            </a:r>
            <a:r>
              <a:rPr lang="ru-RU" sz="800" dirty="0">
                <a:solidFill>
                  <a:srgbClr val="979797"/>
                </a:solidFill>
                <a:uFill>
                  <a:solidFill>
                    <a:srgbClr val="000000"/>
                  </a:solidFill>
                </a:uFill>
                <a:latin typeface="Calibri" panose="020F0502020204030204" pitchFamily="34" charset="0"/>
              </a:rPr>
              <a:t>в течение последних </a:t>
            </a:r>
            <a:r>
              <a:rPr lang="ru-RU" sz="800" dirty="0" smtClean="0">
                <a:solidFill>
                  <a:srgbClr val="979797"/>
                </a:solidFill>
                <a:uFill>
                  <a:solidFill>
                    <a:srgbClr val="000000"/>
                  </a:solidFill>
                </a:uFill>
                <a:latin typeface="Calibri" panose="020F0502020204030204" pitchFamily="34" charset="0"/>
              </a:rPr>
              <a:t>6-8 недель </a:t>
            </a:r>
            <a:r>
              <a:rPr lang="ru-RU" sz="800" dirty="0">
                <a:solidFill>
                  <a:srgbClr val="979797"/>
                </a:solidFill>
                <a:uFill>
                  <a:solidFill>
                    <a:srgbClr val="000000"/>
                  </a:solidFill>
                </a:uFill>
                <a:latin typeface="Calibri" panose="020F0502020204030204" pitchFamily="34" charset="0"/>
              </a:rPr>
              <a:t>(проконсультируйтесь с вашим врачом). Эти </a:t>
            </a:r>
            <a:r>
              <a:rPr lang="ru-RU" sz="800" dirty="0" smtClean="0">
                <a:solidFill>
                  <a:srgbClr val="979797"/>
                </a:solidFill>
                <a:uFill>
                  <a:solidFill>
                    <a:srgbClr val="000000"/>
                  </a:solidFill>
                </a:uFill>
                <a:latin typeface="Calibri" panose="020F0502020204030204" pitchFamily="34" charset="0"/>
              </a:rPr>
              <a:t>условия могут сделать </a:t>
            </a:r>
            <a:r>
              <a:rPr lang="ru-RU" sz="800" dirty="0">
                <a:solidFill>
                  <a:srgbClr val="979797"/>
                </a:solidFill>
                <a:uFill>
                  <a:solidFill>
                    <a:srgbClr val="000000"/>
                  </a:solidFill>
                </a:uFill>
                <a:latin typeface="Calibri" panose="020F0502020204030204" pitchFamily="34" charset="0"/>
              </a:rPr>
              <a:t>кожу более </a:t>
            </a:r>
            <a:r>
              <a:rPr lang="ru-RU" sz="800" dirty="0" smtClean="0">
                <a:solidFill>
                  <a:srgbClr val="979797"/>
                </a:solidFill>
                <a:uFill>
                  <a:solidFill>
                    <a:srgbClr val="000000"/>
                  </a:solidFill>
                </a:uFill>
                <a:latin typeface="Calibri" panose="020F0502020204030204" pitchFamily="34" charset="0"/>
              </a:rPr>
              <a:t>восприимчивой </a:t>
            </a:r>
            <a:r>
              <a:rPr lang="ru-RU" sz="800" dirty="0">
                <a:solidFill>
                  <a:srgbClr val="979797"/>
                </a:solidFill>
                <a:uFill>
                  <a:solidFill>
                    <a:srgbClr val="000000"/>
                  </a:solidFill>
                </a:uFill>
                <a:latin typeface="Calibri" panose="020F0502020204030204" pitchFamily="34" charset="0"/>
              </a:rPr>
              <a:t>к травмам</a:t>
            </a:r>
            <a:r>
              <a:rPr lang="ru-RU" sz="800" dirty="0" smtClean="0">
                <a:solidFill>
                  <a:srgbClr val="979797"/>
                </a:solidFill>
                <a:uFill>
                  <a:solidFill>
                    <a:srgbClr val="000000"/>
                  </a:solidFill>
                </a:uFill>
                <a:latin typeface="Calibri" panose="020F0502020204030204" pitchFamily="34" charset="0"/>
              </a:rPr>
              <a:t>.</a:t>
            </a:r>
            <a:endParaRPr lang="ru-RU" sz="800" dirty="0">
              <a:solidFill>
                <a:srgbClr val="979797"/>
              </a:solidFill>
              <a:uFill>
                <a:solidFill>
                  <a:srgbClr val="000000"/>
                </a:solidFill>
              </a:uFill>
              <a:latin typeface="Calibri" panose="020F0502020204030204" pitchFamily="34" charset="0"/>
            </a:endParaRPr>
          </a:p>
        </p:txBody>
      </p:sp>
      <p:sp>
        <p:nvSpPr>
          <p:cNvPr id="4" name="Прямоугольник 3"/>
          <p:cNvSpPr/>
          <p:nvPr/>
        </p:nvSpPr>
        <p:spPr>
          <a:xfrm>
            <a:off x="2430828" y="108518"/>
            <a:ext cx="2428875" cy="4696670"/>
          </a:xfrm>
          <a:prstGeom prst="rect">
            <a:avLst/>
          </a:prstGeom>
        </p:spPr>
        <p:txBody>
          <a:bodyPr>
            <a:spAutoFit/>
          </a:bodyPr>
          <a:lstStyle/>
          <a:p>
            <a:pPr marL="59690" lvl="0" algn="just">
              <a:lnSpc>
                <a:spcPct val="110000"/>
              </a:lnSpc>
            </a:pPr>
            <a:r>
              <a:rPr lang="ru-RU" sz="800" dirty="0" smtClean="0">
                <a:solidFill>
                  <a:srgbClr val="979797"/>
                </a:solidFill>
                <a:uFill>
                  <a:solidFill>
                    <a:srgbClr val="000000"/>
                  </a:solidFill>
                </a:uFill>
                <a:latin typeface="Calibri" panose="020F0502020204030204" pitchFamily="34" charset="0"/>
              </a:rPr>
              <a:t>НЕ </a:t>
            </a:r>
            <a:r>
              <a:rPr lang="ru-RU" sz="800" dirty="0">
                <a:solidFill>
                  <a:srgbClr val="979797"/>
                </a:solidFill>
                <a:uFill>
                  <a:solidFill>
                    <a:srgbClr val="000000"/>
                  </a:solidFill>
                </a:uFill>
                <a:latin typeface="Calibri" panose="020F0502020204030204" pitchFamily="34" charset="0"/>
              </a:rPr>
              <a:t>использовать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 </a:t>
            </a:r>
            <a:r>
              <a:rPr lang="ru-RU" sz="800" dirty="0">
                <a:solidFill>
                  <a:srgbClr val="979797"/>
                </a:solidFill>
                <a:uFill>
                  <a:solidFill>
                    <a:srgbClr val="000000"/>
                  </a:solidFill>
                </a:uFill>
                <a:latin typeface="Calibri" panose="020F0502020204030204" pitchFamily="34" charset="0"/>
              </a:rPr>
              <a:t>если </a:t>
            </a:r>
            <a:r>
              <a:rPr lang="ru-RU" sz="800" dirty="0" smtClean="0">
                <a:solidFill>
                  <a:srgbClr val="979797"/>
                </a:solidFill>
                <a:uFill>
                  <a:solidFill>
                    <a:srgbClr val="000000"/>
                  </a:solidFill>
                </a:uFill>
                <a:latin typeface="Calibri" panose="020F0502020204030204" pitchFamily="34" charset="0"/>
              </a:rPr>
              <a:t>вы беременны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кормите грудью.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не </a:t>
            </a:r>
            <a:r>
              <a:rPr lang="ru-RU" sz="800" dirty="0">
                <a:solidFill>
                  <a:srgbClr val="979797"/>
                </a:solidFill>
                <a:uFill>
                  <a:solidFill>
                    <a:srgbClr val="000000"/>
                  </a:solidFill>
                </a:uFill>
                <a:latin typeface="Calibri" panose="020F0502020204030204" pitchFamily="34" charset="0"/>
              </a:rPr>
              <a:t>был протестирован на беременных </a:t>
            </a:r>
            <a:r>
              <a:rPr lang="ru-RU" sz="800" dirty="0" smtClean="0">
                <a:solidFill>
                  <a:srgbClr val="979797"/>
                </a:solidFill>
                <a:uFill>
                  <a:solidFill>
                    <a:srgbClr val="000000"/>
                  </a:solidFill>
                </a:uFill>
                <a:latin typeface="Calibri" panose="020F0502020204030204" pitchFamily="34" charset="0"/>
              </a:rPr>
              <a:t>женщинах. Гормональные изменения </a:t>
            </a:r>
            <a:r>
              <a:rPr lang="ru-RU" sz="800" dirty="0">
                <a:solidFill>
                  <a:srgbClr val="979797"/>
                </a:solidFill>
                <a:uFill>
                  <a:solidFill>
                    <a:srgbClr val="000000"/>
                  </a:solidFill>
                </a:uFill>
                <a:latin typeface="Calibri" panose="020F0502020204030204" pitchFamily="34" charset="0"/>
              </a:rPr>
              <a:t>могут повысить чувствительность кожи </a:t>
            </a:r>
            <a:r>
              <a:rPr lang="ru-RU" sz="800" dirty="0" smtClean="0">
                <a:solidFill>
                  <a:srgbClr val="979797"/>
                </a:solidFill>
                <a:uFill>
                  <a:solidFill>
                    <a:srgbClr val="000000"/>
                  </a:solidFill>
                </a:uFill>
                <a:latin typeface="Calibri" panose="020F0502020204030204" pitchFamily="34" charset="0"/>
              </a:rPr>
              <a:t>и повысить риск </a:t>
            </a:r>
            <a:r>
              <a:rPr lang="ru-RU" sz="800" dirty="0">
                <a:solidFill>
                  <a:srgbClr val="979797"/>
                </a:solidFill>
                <a:uFill>
                  <a:solidFill>
                    <a:srgbClr val="000000"/>
                  </a:solidFill>
                </a:uFill>
                <a:latin typeface="Calibri" panose="020F0502020204030204" pitchFamily="34" charset="0"/>
              </a:rPr>
              <a:t>повреждения кожи.</a:t>
            </a: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НЕ использовать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 </a:t>
            </a:r>
            <a:r>
              <a:rPr lang="ru-RU" sz="800" dirty="0">
                <a:solidFill>
                  <a:srgbClr val="979797"/>
                </a:solidFill>
                <a:uFill>
                  <a:solidFill>
                    <a:srgbClr val="000000"/>
                  </a:solidFill>
                </a:uFill>
                <a:latin typeface="Calibri" panose="020F0502020204030204" pitchFamily="34" charset="0"/>
              </a:rPr>
              <a:t>если </a:t>
            </a:r>
            <a:r>
              <a:rPr lang="ru-RU" sz="800" dirty="0" smtClean="0">
                <a:solidFill>
                  <a:srgbClr val="979797"/>
                </a:solidFill>
                <a:uFill>
                  <a:solidFill>
                    <a:srgbClr val="000000"/>
                  </a:solidFill>
                </a:uFill>
                <a:latin typeface="Calibri" panose="020F0502020204030204" pitchFamily="34" charset="0"/>
              </a:rPr>
              <a:t>устройство повреждено, </a:t>
            </a:r>
            <a:r>
              <a:rPr lang="ru-RU" sz="800" dirty="0">
                <a:solidFill>
                  <a:srgbClr val="979797"/>
                </a:solidFill>
                <a:uFill>
                  <a:solidFill>
                    <a:srgbClr val="000000"/>
                  </a:solidFill>
                </a:uFill>
                <a:latin typeface="Calibri" panose="020F0502020204030204" pitchFamily="34" charset="0"/>
              </a:rPr>
              <a:t>и не пытайтесь открыть или </a:t>
            </a:r>
            <a:r>
              <a:rPr lang="ru-RU" sz="800" dirty="0" smtClean="0">
                <a:solidFill>
                  <a:srgbClr val="979797"/>
                </a:solidFill>
                <a:uFill>
                  <a:solidFill>
                    <a:srgbClr val="000000"/>
                  </a:solidFill>
                </a:uFill>
                <a:latin typeface="Calibri" panose="020F0502020204030204" pitchFamily="34" charset="0"/>
              </a:rPr>
              <a:t>отремонтировать прибор. </a:t>
            </a:r>
            <a:r>
              <a:rPr lang="ru-RU" sz="800" dirty="0">
                <a:solidFill>
                  <a:srgbClr val="979797"/>
                </a:solidFill>
                <a:uFill>
                  <a:solidFill>
                    <a:srgbClr val="000000"/>
                  </a:solidFill>
                </a:uFill>
                <a:latin typeface="Calibri" panose="020F0502020204030204" pitchFamily="34" charset="0"/>
              </a:rPr>
              <a:t>Эти действия </a:t>
            </a:r>
            <a:r>
              <a:rPr lang="ru-RU" sz="800" dirty="0" smtClean="0">
                <a:solidFill>
                  <a:srgbClr val="979797"/>
                </a:solidFill>
                <a:uFill>
                  <a:solidFill>
                    <a:srgbClr val="000000"/>
                  </a:solidFill>
                </a:uFill>
                <a:latin typeface="Calibri" panose="020F0502020204030204" pitchFamily="34" charset="0"/>
              </a:rPr>
              <a:t>повышают риск повреждения кожи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глаз. </a:t>
            </a:r>
            <a:r>
              <a:rPr lang="ru-RU" sz="800" dirty="0">
                <a:solidFill>
                  <a:srgbClr val="979797"/>
                </a:solidFill>
                <a:uFill>
                  <a:solidFill>
                    <a:srgbClr val="000000"/>
                  </a:solidFill>
                </a:uFill>
                <a:latin typeface="Calibri" panose="020F0502020204030204" pitchFamily="34" charset="0"/>
              </a:rPr>
              <a:t>Пожалуйста </a:t>
            </a:r>
            <a:r>
              <a:rPr lang="ru-RU" sz="800" dirty="0" smtClean="0">
                <a:solidFill>
                  <a:srgbClr val="979797"/>
                </a:solidFill>
                <a:uFill>
                  <a:solidFill>
                    <a:srgbClr val="000000"/>
                  </a:solidFill>
                </a:uFill>
                <a:latin typeface="Calibri" panose="020F0502020204030204" pitchFamily="34" charset="0"/>
              </a:rPr>
              <a:t>свяжитесь со Службой </a:t>
            </a:r>
            <a:r>
              <a:rPr lang="ru-RU" sz="800" dirty="0">
                <a:solidFill>
                  <a:srgbClr val="979797"/>
                </a:solidFill>
                <a:uFill>
                  <a:solidFill>
                    <a:srgbClr val="000000"/>
                  </a:solidFill>
                </a:uFill>
                <a:latin typeface="Calibri" panose="020F0502020204030204" pitchFamily="34" charset="0"/>
              </a:rPr>
              <a:t>поддержки клиентов для получения помощи.</a:t>
            </a: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Всегда соблюдайте основные правила техники </a:t>
            </a:r>
            <a:r>
              <a:rPr lang="ru-RU" sz="800" dirty="0" smtClean="0">
                <a:solidFill>
                  <a:srgbClr val="979797"/>
                </a:solidFill>
                <a:uFill>
                  <a:solidFill>
                    <a:srgbClr val="000000"/>
                  </a:solidFill>
                </a:uFill>
                <a:latin typeface="Calibri" panose="020F0502020204030204" pitchFamily="34" charset="0"/>
              </a:rPr>
              <a:t>безопасности для </a:t>
            </a:r>
            <a:r>
              <a:rPr lang="ru-RU" sz="800" dirty="0">
                <a:solidFill>
                  <a:srgbClr val="979797"/>
                </a:solidFill>
                <a:uFill>
                  <a:solidFill>
                    <a:srgbClr val="000000"/>
                  </a:solidFill>
                </a:uFill>
                <a:latin typeface="Calibri" panose="020F0502020204030204" pitchFamily="34" charset="0"/>
              </a:rPr>
              <a:t>электрических устройств: НЕ </a:t>
            </a:r>
            <a:r>
              <a:rPr lang="ru-RU" sz="800" dirty="0" smtClean="0">
                <a:solidFill>
                  <a:srgbClr val="979797"/>
                </a:solidFill>
                <a:uFill>
                  <a:solidFill>
                    <a:srgbClr val="000000"/>
                  </a:solidFill>
                </a:uFill>
                <a:latin typeface="Calibri" panose="020F0502020204030204" pitchFamily="34" charset="0"/>
              </a:rPr>
              <a:t>использовать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или зарядное устройство, если они влажные </a:t>
            </a:r>
            <a:r>
              <a:rPr lang="ru-RU" sz="800" dirty="0">
                <a:solidFill>
                  <a:srgbClr val="979797"/>
                </a:solidFill>
                <a:uFill>
                  <a:solidFill>
                    <a:srgbClr val="000000"/>
                  </a:solidFill>
                </a:uFill>
                <a:latin typeface="Calibri" panose="020F0502020204030204" pitchFamily="34" charset="0"/>
              </a:rPr>
              <a:t>или мокрые. НЕ </a:t>
            </a:r>
            <a:r>
              <a:rPr lang="ru-RU" sz="800" dirty="0" smtClean="0">
                <a:solidFill>
                  <a:srgbClr val="979797"/>
                </a:solidFill>
                <a:uFill>
                  <a:solidFill>
                    <a:srgbClr val="000000"/>
                  </a:solidFill>
                </a:uFill>
                <a:latin typeface="Calibri" panose="020F0502020204030204" pitchFamily="34" charset="0"/>
              </a:rPr>
              <a:t>используйте устройство во </a:t>
            </a:r>
            <a:r>
              <a:rPr lang="ru-RU" sz="800" dirty="0">
                <a:solidFill>
                  <a:srgbClr val="979797"/>
                </a:solidFill>
                <a:uFill>
                  <a:solidFill>
                    <a:srgbClr val="000000"/>
                  </a:solidFill>
                </a:uFill>
                <a:latin typeface="Calibri" panose="020F0502020204030204" pitchFamily="34" charset="0"/>
              </a:rPr>
              <a:t>время купания </a:t>
            </a:r>
            <a:r>
              <a:rPr lang="ru-RU" sz="800" dirty="0" smtClean="0">
                <a:solidFill>
                  <a:srgbClr val="979797"/>
                </a:solidFill>
                <a:uFill>
                  <a:solidFill>
                    <a:srgbClr val="000000"/>
                  </a:solidFill>
                </a:uFill>
                <a:latin typeface="Calibri" panose="020F0502020204030204" pitchFamily="34" charset="0"/>
              </a:rPr>
              <a:t>и не  кладите </a:t>
            </a:r>
            <a:r>
              <a:rPr lang="ru-RU" sz="800" dirty="0">
                <a:solidFill>
                  <a:srgbClr val="979797"/>
                </a:solidFill>
                <a:uFill>
                  <a:solidFill>
                    <a:srgbClr val="000000"/>
                  </a:solidFill>
                </a:uFill>
                <a:latin typeface="Calibri" panose="020F0502020204030204" pitchFamily="34" charset="0"/>
              </a:rPr>
              <a:t>его </a:t>
            </a:r>
            <a:r>
              <a:rPr lang="ru-RU" sz="800" dirty="0" smtClean="0">
                <a:solidFill>
                  <a:srgbClr val="979797"/>
                </a:solidFill>
                <a:uFill>
                  <a:solidFill>
                    <a:srgbClr val="000000"/>
                  </a:solidFill>
                </a:uFill>
                <a:latin typeface="Calibri" panose="020F0502020204030204" pitchFamily="34" charset="0"/>
              </a:rPr>
              <a:t>рядом с ванной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раковиной. </a:t>
            </a:r>
            <a:r>
              <a:rPr lang="ru-RU" sz="800" dirty="0">
                <a:solidFill>
                  <a:srgbClr val="979797"/>
                </a:solidFill>
                <a:uFill>
                  <a:solidFill>
                    <a:srgbClr val="000000"/>
                  </a:solidFill>
                </a:uFill>
                <a:latin typeface="Calibri" panose="020F0502020204030204" pitchFamily="34" charset="0"/>
              </a:rPr>
              <a:t>НЕ </a:t>
            </a:r>
            <a:r>
              <a:rPr lang="ru-RU" sz="800" dirty="0" smtClean="0">
                <a:solidFill>
                  <a:srgbClr val="979797"/>
                </a:solidFill>
                <a:uFill>
                  <a:solidFill>
                    <a:srgbClr val="000000"/>
                  </a:solidFill>
                </a:uFill>
                <a:latin typeface="Calibri" panose="020F0502020204030204" pitchFamily="34" charset="0"/>
              </a:rPr>
              <a:t>использовать </a:t>
            </a:r>
            <a:r>
              <a:rPr lang="ru-RU" sz="800" dirty="0">
                <a:solidFill>
                  <a:srgbClr val="979797"/>
                </a:solidFill>
                <a:uFill>
                  <a:solidFill>
                    <a:srgbClr val="000000"/>
                  </a:solidFill>
                </a:uFill>
                <a:latin typeface="Calibri" panose="020F0502020204030204" pitchFamily="34" charset="0"/>
              </a:rPr>
              <a:t>зарядное устройство с</a:t>
            </a:r>
          </a:p>
          <a:p>
            <a:pPr marL="59690" lvl="0" algn="just">
              <a:lnSpc>
                <a:spcPct val="110000"/>
              </a:lnSpc>
            </a:pPr>
            <a:r>
              <a:rPr lang="ru-RU" sz="800" dirty="0" smtClean="0">
                <a:solidFill>
                  <a:srgbClr val="979797"/>
                </a:solidFill>
                <a:uFill>
                  <a:solidFill>
                    <a:srgbClr val="000000"/>
                  </a:solidFill>
                </a:uFill>
                <a:latin typeface="Calibri" panose="020F0502020204030204" pitchFamily="34" charset="0"/>
              </a:rPr>
              <a:t>поврежденной вилкой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шнуром. </a:t>
            </a:r>
            <a:r>
              <a:rPr lang="ru-RU" sz="800" dirty="0">
                <a:solidFill>
                  <a:srgbClr val="979797"/>
                </a:solidFill>
                <a:uFill>
                  <a:solidFill>
                    <a:srgbClr val="000000"/>
                  </a:solidFill>
                </a:uFill>
                <a:latin typeface="Calibri" panose="020F0502020204030204" pitchFamily="34" charset="0"/>
              </a:rPr>
              <a:t>ВСЕГДА держите </a:t>
            </a:r>
            <a:r>
              <a:rPr lang="ru-RU" sz="800" dirty="0" smtClean="0">
                <a:solidFill>
                  <a:srgbClr val="979797"/>
                </a:solidFill>
                <a:uFill>
                  <a:solidFill>
                    <a:srgbClr val="000000"/>
                  </a:solidFill>
                </a:uFill>
                <a:latin typeface="Calibri" panose="020F0502020204030204" pitchFamily="34" charset="0"/>
              </a:rPr>
              <a:t>шнур вдали </a:t>
            </a:r>
            <a:r>
              <a:rPr lang="ru-RU" sz="800" dirty="0">
                <a:solidFill>
                  <a:srgbClr val="979797"/>
                </a:solidFill>
                <a:uFill>
                  <a:solidFill>
                    <a:srgbClr val="000000"/>
                  </a:solidFill>
                </a:uFill>
                <a:latin typeface="Calibri" panose="020F0502020204030204" pitchFamily="34" charset="0"/>
              </a:rPr>
              <a:t>от нагретых поверхностей. </a:t>
            </a:r>
            <a:r>
              <a:rPr lang="ru-RU" sz="800" dirty="0" smtClean="0">
                <a:solidFill>
                  <a:srgbClr val="979797"/>
                </a:solidFill>
                <a:uFill>
                  <a:solidFill>
                    <a:srgbClr val="000000"/>
                  </a:solidFill>
                </a:uFill>
                <a:latin typeface="Calibri" panose="020F0502020204030204" pitchFamily="34" charset="0"/>
              </a:rPr>
              <a:t>Несоблюдение этих мер </a:t>
            </a:r>
            <a:r>
              <a:rPr lang="ru-RU" sz="800" dirty="0">
                <a:solidFill>
                  <a:srgbClr val="979797"/>
                </a:solidFill>
                <a:uFill>
                  <a:solidFill>
                    <a:srgbClr val="000000"/>
                  </a:solidFill>
                </a:uFill>
                <a:latin typeface="Calibri" panose="020F0502020204030204" pitchFamily="34" charset="0"/>
              </a:rPr>
              <a:t>предосторожности </a:t>
            </a:r>
            <a:r>
              <a:rPr lang="ru-RU" sz="800" dirty="0" smtClean="0">
                <a:solidFill>
                  <a:srgbClr val="979797"/>
                </a:solidFill>
                <a:uFill>
                  <a:solidFill>
                    <a:srgbClr val="000000"/>
                  </a:solidFill>
                </a:uFill>
                <a:latin typeface="Calibri" panose="020F0502020204030204" pitchFamily="34" charset="0"/>
              </a:rPr>
              <a:t>могут </a:t>
            </a:r>
            <a:r>
              <a:rPr lang="ru-RU" sz="800" dirty="0">
                <a:solidFill>
                  <a:srgbClr val="979797"/>
                </a:solidFill>
                <a:uFill>
                  <a:solidFill>
                    <a:srgbClr val="000000"/>
                  </a:solidFill>
                </a:uFill>
                <a:latin typeface="Calibri" panose="020F0502020204030204" pitchFamily="34" charset="0"/>
              </a:rPr>
              <a:t>привести к поражению электрическим </a:t>
            </a:r>
            <a:r>
              <a:rPr lang="ru-RU" sz="800" dirty="0" smtClean="0">
                <a:solidFill>
                  <a:srgbClr val="979797"/>
                </a:solidFill>
                <a:uFill>
                  <a:solidFill>
                    <a:srgbClr val="000000"/>
                  </a:solidFill>
                </a:uFill>
                <a:latin typeface="Calibri" panose="020F0502020204030204" pitchFamily="34" charset="0"/>
              </a:rPr>
              <a:t>током.</a:t>
            </a:r>
            <a:endParaRPr lang="ru-RU" sz="800" dirty="0">
              <a:solidFill>
                <a:srgbClr val="979797"/>
              </a:solidFill>
              <a:uFill>
                <a:solidFill>
                  <a:srgbClr val="000000"/>
                </a:solidFill>
              </a:uFill>
              <a:latin typeface="Calibri" panose="020F0502020204030204" pitchFamily="34" charset="0"/>
            </a:endParaRP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НЕ использовать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для любых других целей, кроме </a:t>
            </a:r>
            <a:r>
              <a:rPr lang="ru-RU" sz="800" dirty="0">
                <a:solidFill>
                  <a:srgbClr val="979797"/>
                </a:solidFill>
                <a:uFill>
                  <a:solidFill>
                    <a:srgbClr val="000000"/>
                  </a:solidFill>
                </a:uFill>
                <a:latin typeface="Calibri" panose="020F0502020204030204" pitchFamily="34" charset="0"/>
              </a:rPr>
              <a:t>удаления волос.</a:t>
            </a:r>
          </a:p>
          <a:p>
            <a:pPr marL="59690" lvl="0" algn="just">
              <a:lnSpc>
                <a:spcPct val="110000"/>
              </a:lnSpc>
            </a:pPr>
            <a:r>
              <a:rPr lang="ru-RU" sz="800" dirty="0" smtClean="0">
                <a:solidFill>
                  <a:srgbClr val="979797"/>
                </a:solidFill>
                <a:uFill>
                  <a:solidFill>
                    <a:srgbClr val="000000"/>
                  </a:solidFill>
                </a:uFill>
                <a:latin typeface="Calibri" panose="020F0502020204030204" pitchFamily="34" charset="0"/>
              </a:rPr>
              <a:t>Устройство предназначено только </a:t>
            </a:r>
            <a:r>
              <a:rPr lang="ru-RU" sz="800" dirty="0">
                <a:solidFill>
                  <a:srgbClr val="979797"/>
                </a:solidFill>
                <a:uFill>
                  <a:solidFill>
                    <a:srgbClr val="000000"/>
                  </a:solidFill>
                </a:uFill>
                <a:latin typeface="Calibri" panose="020F0502020204030204" pitchFamily="34" charset="0"/>
              </a:rPr>
              <a:t>для личного </a:t>
            </a:r>
            <a:r>
              <a:rPr lang="ru-RU" sz="800" dirty="0" smtClean="0">
                <a:solidFill>
                  <a:srgbClr val="979797"/>
                </a:solidFill>
                <a:uFill>
                  <a:solidFill>
                    <a:srgbClr val="000000"/>
                  </a:solidFill>
                </a:uFill>
                <a:latin typeface="Calibri" panose="020F0502020204030204" pitchFamily="34" charset="0"/>
              </a:rPr>
              <a:t>использования и не предназначено </a:t>
            </a:r>
            <a:r>
              <a:rPr lang="ru-RU" sz="800" dirty="0">
                <a:solidFill>
                  <a:srgbClr val="979797"/>
                </a:solidFill>
                <a:uFill>
                  <a:solidFill>
                    <a:srgbClr val="000000"/>
                  </a:solidFill>
                </a:uFill>
                <a:latin typeface="Calibri" panose="020F0502020204030204" pitchFamily="34" charset="0"/>
              </a:rPr>
              <a:t>для использования в </a:t>
            </a:r>
            <a:r>
              <a:rPr lang="ru-RU" sz="800" dirty="0" smtClean="0">
                <a:solidFill>
                  <a:srgbClr val="979797"/>
                </a:solidFill>
                <a:uFill>
                  <a:solidFill>
                    <a:srgbClr val="000000"/>
                  </a:solidFill>
                </a:uFill>
                <a:latin typeface="Calibri" panose="020F0502020204030204" pitchFamily="34" charset="0"/>
              </a:rPr>
              <a:t>медицинской клинике, салоне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иной коммерческой структуре.</a:t>
            </a:r>
            <a:endParaRPr lang="ru-RU" sz="800" dirty="0">
              <a:solidFill>
                <a:srgbClr val="979797"/>
              </a:solidFill>
              <a:uFill>
                <a:solidFill>
                  <a:srgbClr val="000000"/>
                </a:solidFill>
              </a:uFill>
              <a:latin typeface="Calibri" panose="020F0502020204030204" pitchFamily="34" charset="0"/>
            </a:endParaRP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НЕ использовать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на той области, где </a:t>
            </a:r>
            <a:r>
              <a:rPr lang="ru-RU" sz="800" dirty="0">
                <a:solidFill>
                  <a:srgbClr val="979797"/>
                </a:solidFill>
                <a:uFill>
                  <a:solidFill>
                    <a:srgbClr val="000000"/>
                  </a:solidFill>
                </a:uFill>
                <a:latin typeface="Calibri" panose="020F0502020204030204" pitchFamily="34" charset="0"/>
              </a:rPr>
              <a:t>вы </a:t>
            </a:r>
            <a:r>
              <a:rPr lang="ru-RU" sz="800" dirty="0" smtClean="0">
                <a:solidFill>
                  <a:srgbClr val="979797"/>
                </a:solidFill>
                <a:uFill>
                  <a:solidFill>
                    <a:srgbClr val="000000"/>
                  </a:solidFill>
                </a:uFill>
                <a:latin typeface="Calibri" panose="020F0502020204030204" pitchFamily="34" charset="0"/>
              </a:rPr>
              <a:t>когда-нибудь захотите</a:t>
            </a:r>
            <a:r>
              <a:rPr lang="ru-RU" sz="800" dirty="0">
                <a:solidFill>
                  <a:srgbClr val="979797"/>
                </a:solidFill>
                <a:uFill>
                  <a:solidFill>
                    <a:srgbClr val="000000"/>
                  </a:solidFill>
                </a:uFill>
                <a:latin typeface="Calibri" panose="020F0502020204030204" pitchFamily="34" charset="0"/>
              </a:rPr>
              <a:t>, чтобы ваши волосы </a:t>
            </a:r>
            <a:r>
              <a:rPr lang="ru-RU" sz="800" dirty="0" smtClean="0">
                <a:solidFill>
                  <a:srgbClr val="979797"/>
                </a:solidFill>
                <a:uFill>
                  <a:solidFill>
                    <a:srgbClr val="000000"/>
                  </a:solidFill>
                </a:uFill>
                <a:latin typeface="Calibri" panose="020F0502020204030204" pitchFamily="34" charset="0"/>
              </a:rPr>
              <a:t>выросли снова. </a:t>
            </a:r>
            <a:r>
              <a:rPr lang="ru-RU" sz="800" dirty="0">
                <a:solidFill>
                  <a:srgbClr val="979797"/>
                </a:solidFill>
                <a:uFill>
                  <a:solidFill>
                    <a:srgbClr val="000000"/>
                  </a:solidFill>
                </a:uFill>
                <a:latin typeface="Calibri" panose="020F0502020204030204" pitchFamily="34" charset="0"/>
              </a:rPr>
              <a:t>Результаты могут быть постоянными и необратимыми.</a:t>
            </a:r>
          </a:p>
        </p:txBody>
      </p:sp>
    </p:spTree>
    <p:extLst>
      <p:ext uri="{BB962C8B-B14F-4D97-AF65-F5344CB8AC3E}">
        <p14:creationId xmlns:p14="http://schemas.microsoft.com/office/powerpoint/2010/main" val="15922850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900" y="11857"/>
            <a:ext cx="2428875" cy="4770537"/>
          </a:xfrm>
          <a:prstGeom prst="rect">
            <a:avLst/>
          </a:prstGeom>
        </p:spPr>
        <p:txBody>
          <a:bodyPr>
            <a:spAutoFit/>
          </a:bodyPr>
          <a:lstStyle/>
          <a:p>
            <a:pPr algn="just"/>
            <a:r>
              <a:rPr lang="ru-RU" sz="800" dirty="0">
                <a:solidFill>
                  <a:srgbClr val="979797"/>
                </a:solidFill>
                <a:uFill>
                  <a:solidFill>
                    <a:srgbClr val="000000"/>
                  </a:solidFill>
                </a:uFill>
                <a:latin typeface="Calibri" panose="020F0502020204030204" pitchFamily="34" charset="0"/>
              </a:rPr>
              <a:t>Невидимое лазерное излучение. Не смотрите </a:t>
            </a:r>
            <a:r>
              <a:rPr lang="en-US" sz="800" dirty="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на устройство непосредственно с </a:t>
            </a:r>
            <a:r>
              <a:rPr lang="ru-RU" sz="800" dirty="0">
                <a:solidFill>
                  <a:srgbClr val="979797"/>
                </a:solidFill>
                <a:uFill>
                  <a:solidFill>
                    <a:srgbClr val="000000"/>
                  </a:solidFill>
                </a:uFill>
                <a:latin typeface="Calibri" panose="020F0502020204030204" pitchFamily="34" charset="0"/>
              </a:rPr>
              <a:t>помощью </a:t>
            </a:r>
            <a:r>
              <a:rPr lang="ru-RU" sz="800" dirty="0" smtClean="0">
                <a:solidFill>
                  <a:srgbClr val="979797"/>
                </a:solidFill>
                <a:uFill>
                  <a:solidFill>
                    <a:srgbClr val="000000"/>
                  </a:solidFill>
                </a:uFill>
                <a:latin typeface="Calibri" panose="020F0502020204030204" pitchFamily="34" charset="0"/>
              </a:rPr>
              <a:t>оптических </a:t>
            </a:r>
            <a:r>
              <a:rPr lang="ru-RU" sz="800" dirty="0">
                <a:solidFill>
                  <a:srgbClr val="979797"/>
                </a:solidFill>
                <a:uFill>
                  <a:solidFill>
                    <a:srgbClr val="000000"/>
                  </a:solidFill>
                </a:uFill>
                <a:latin typeface="Calibri" panose="020F0502020204030204" pitchFamily="34" charset="0"/>
              </a:rPr>
              <a:t>инструментов. </a:t>
            </a:r>
            <a:r>
              <a:rPr lang="ru-RU" sz="800" dirty="0" smtClean="0">
                <a:solidFill>
                  <a:srgbClr val="979797"/>
                </a:solidFill>
                <a:uFill>
                  <a:solidFill>
                    <a:srgbClr val="000000"/>
                  </a:solidFill>
                </a:uFill>
                <a:latin typeface="Calibri" panose="020F0502020204030204" pitchFamily="34" charset="0"/>
              </a:rPr>
              <a:t>Выходная </a:t>
            </a:r>
            <a:r>
              <a:rPr lang="ru-RU" sz="800" dirty="0">
                <a:solidFill>
                  <a:srgbClr val="979797"/>
                </a:solidFill>
                <a:uFill>
                  <a:solidFill>
                    <a:srgbClr val="000000"/>
                  </a:solidFill>
                </a:uFill>
                <a:latin typeface="Calibri" panose="020F0502020204030204" pitchFamily="34" charset="0"/>
              </a:rPr>
              <a:t>мощность лазера с некоторыми </a:t>
            </a:r>
            <a:r>
              <a:rPr lang="ru-RU" sz="800" dirty="0" smtClean="0">
                <a:solidFill>
                  <a:srgbClr val="979797"/>
                </a:solidFill>
                <a:uFill>
                  <a:solidFill>
                    <a:srgbClr val="000000"/>
                  </a:solidFill>
                </a:uFill>
                <a:latin typeface="Calibri" panose="020F0502020204030204" pitchFamily="34" charset="0"/>
              </a:rPr>
              <a:t>оптическими инструментами (например лупой, увеличительным стеклом,</a:t>
            </a:r>
            <a:endParaRPr lang="ru-RU" sz="800" dirty="0">
              <a:solidFill>
                <a:srgbClr val="979797"/>
              </a:solidFill>
              <a:uFill>
                <a:solidFill>
                  <a:srgbClr val="000000"/>
                </a:solidFill>
              </a:uFill>
              <a:latin typeface="Calibri" panose="020F0502020204030204" pitchFamily="34" charset="0"/>
            </a:endParaRPr>
          </a:p>
          <a:p>
            <a:pPr algn="just"/>
            <a:r>
              <a:rPr lang="ru-RU" sz="800" dirty="0" smtClean="0">
                <a:solidFill>
                  <a:srgbClr val="979797"/>
                </a:solidFill>
                <a:uFill>
                  <a:solidFill>
                    <a:srgbClr val="000000"/>
                  </a:solidFill>
                </a:uFill>
                <a:latin typeface="Calibri" panose="020F0502020204030204" pitchFamily="34" charset="0"/>
              </a:rPr>
              <a:t>или микроскопом) </a:t>
            </a:r>
            <a:r>
              <a:rPr lang="ru-RU" sz="800" dirty="0">
                <a:solidFill>
                  <a:srgbClr val="979797"/>
                </a:solidFill>
                <a:uFill>
                  <a:solidFill>
                    <a:srgbClr val="000000"/>
                  </a:solidFill>
                </a:uFill>
                <a:latin typeface="Calibri" panose="020F0502020204030204" pitchFamily="34" charset="0"/>
              </a:rPr>
              <a:t>на расстоянии 100 </a:t>
            </a:r>
            <a:r>
              <a:rPr lang="ru-RU" sz="800" dirty="0" smtClean="0">
                <a:solidFill>
                  <a:srgbClr val="979797"/>
                </a:solidFill>
                <a:uFill>
                  <a:solidFill>
                    <a:srgbClr val="000000"/>
                  </a:solidFill>
                </a:uFill>
                <a:latin typeface="Calibri" panose="020F0502020204030204" pitchFamily="34" charset="0"/>
              </a:rPr>
              <a:t>мм может представлять </a:t>
            </a:r>
            <a:r>
              <a:rPr lang="ru-RU" sz="800" dirty="0">
                <a:solidFill>
                  <a:srgbClr val="979797"/>
                </a:solidFill>
                <a:uFill>
                  <a:solidFill>
                    <a:srgbClr val="000000"/>
                  </a:solidFill>
                </a:uFill>
                <a:latin typeface="Calibri" panose="020F0502020204030204" pitchFamily="34" charset="0"/>
              </a:rPr>
              <a:t>опасность для глаз.</a:t>
            </a:r>
          </a:p>
          <a:p>
            <a:pPr algn="just"/>
            <a:r>
              <a:rPr lang="ru-RU" sz="800" dirty="0">
                <a:solidFill>
                  <a:srgbClr val="979797"/>
                </a:solidFill>
                <a:uFill>
                  <a:solidFill>
                    <a:srgbClr val="000000"/>
                  </a:solidFill>
                </a:uFill>
                <a:latin typeface="Calibri" panose="020F0502020204030204" pitchFamily="34" charset="0"/>
              </a:rPr>
              <a:t>Ни одна модификация этого оборудования не допускается.</a:t>
            </a:r>
          </a:p>
          <a:p>
            <a:pPr algn="just"/>
            <a:r>
              <a:rPr lang="ru-RU" sz="800" dirty="0">
                <a:solidFill>
                  <a:srgbClr val="979797"/>
                </a:solidFill>
                <a:uFill>
                  <a:solidFill>
                    <a:srgbClr val="000000"/>
                  </a:solidFill>
                </a:uFill>
                <a:latin typeface="Calibri" panose="020F0502020204030204" pitchFamily="34" charset="0"/>
              </a:rPr>
              <a:t>Данное устройство использует радиочастотную энергию только для </a:t>
            </a:r>
            <a:r>
              <a:rPr lang="ru-RU" sz="800" dirty="0" smtClean="0">
                <a:solidFill>
                  <a:srgbClr val="979797"/>
                </a:solidFill>
                <a:uFill>
                  <a:solidFill>
                    <a:srgbClr val="000000"/>
                  </a:solidFill>
                </a:uFill>
                <a:latin typeface="Calibri" panose="020F0502020204030204" pitchFamily="34" charset="0"/>
              </a:rPr>
              <a:t>своих внутренних функций. </a:t>
            </a:r>
            <a:r>
              <a:rPr lang="ru-RU" sz="800" dirty="0">
                <a:solidFill>
                  <a:srgbClr val="979797"/>
                </a:solidFill>
                <a:uFill>
                  <a:solidFill>
                    <a:srgbClr val="000000"/>
                  </a:solidFill>
                </a:uFill>
                <a:latin typeface="Calibri" panose="020F0502020204030204" pitchFamily="34" charset="0"/>
              </a:rPr>
              <a:t>Поэтому его радиочастотное </a:t>
            </a:r>
            <a:r>
              <a:rPr lang="ru-RU" sz="800" dirty="0" smtClean="0">
                <a:solidFill>
                  <a:srgbClr val="979797"/>
                </a:solidFill>
                <a:uFill>
                  <a:solidFill>
                    <a:srgbClr val="000000"/>
                  </a:solidFill>
                </a:uFill>
                <a:latin typeface="Calibri" panose="020F0502020204030204" pitchFamily="34" charset="0"/>
              </a:rPr>
              <a:t>излучение очень низкое, </a:t>
            </a:r>
            <a:r>
              <a:rPr lang="ru-RU" sz="800" dirty="0">
                <a:solidFill>
                  <a:srgbClr val="979797"/>
                </a:solidFill>
                <a:uFill>
                  <a:solidFill>
                    <a:srgbClr val="000000"/>
                  </a:solidFill>
                </a:uFill>
                <a:latin typeface="Calibri" panose="020F0502020204030204" pitchFamily="34" charset="0"/>
              </a:rPr>
              <a:t>и, вероятно, не вызовет </a:t>
            </a:r>
            <a:r>
              <a:rPr lang="ru-RU" sz="800" dirty="0" smtClean="0">
                <a:solidFill>
                  <a:srgbClr val="979797"/>
                </a:solidFill>
                <a:uFill>
                  <a:solidFill>
                    <a:srgbClr val="000000"/>
                  </a:solidFill>
                </a:uFill>
                <a:latin typeface="Calibri" panose="020F0502020204030204" pitchFamily="34" charset="0"/>
              </a:rPr>
              <a:t>каких-либо помех </a:t>
            </a:r>
            <a:r>
              <a:rPr lang="ru-RU" sz="800" dirty="0">
                <a:solidFill>
                  <a:srgbClr val="979797"/>
                </a:solidFill>
                <a:uFill>
                  <a:solidFill>
                    <a:srgbClr val="000000"/>
                  </a:solidFill>
                </a:uFill>
                <a:latin typeface="Calibri" panose="020F0502020204030204" pitchFamily="34" charset="0"/>
              </a:rPr>
              <a:t>в соседнем электронном оборудовании.</a:t>
            </a:r>
          </a:p>
          <a:p>
            <a:pPr algn="just"/>
            <a:endParaRPr lang="ru-RU" sz="800" dirty="0" smtClean="0">
              <a:solidFill>
                <a:srgbClr val="979797"/>
              </a:solidFill>
              <a:uFill>
                <a:solidFill>
                  <a:srgbClr val="000000"/>
                </a:solidFill>
              </a:uFill>
              <a:latin typeface="Calibri" panose="020F0502020204030204" pitchFamily="34" charset="0"/>
            </a:endParaRPr>
          </a:p>
          <a:p>
            <a:pPr algn="just"/>
            <a:r>
              <a:rPr lang="ru-RU" sz="800" dirty="0" smtClean="0">
                <a:solidFill>
                  <a:srgbClr val="6B9E7E"/>
                </a:solidFill>
                <a:uFill>
                  <a:solidFill>
                    <a:srgbClr val="000000"/>
                  </a:solidFill>
                </a:uFill>
                <a:latin typeface="Calibri" panose="020F0502020204030204" pitchFamily="34" charset="0"/>
              </a:rPr>
              <a:t>ПОЛЬЗА И РИСКИ</a:t>
            </a:r>
            <a:endParaRPr lang="ru-RU" sz="800" dirty="0">
              <a:solidFill>
                <a:srgbClr val="6B9E7E"/>
              </a:solidFill>
              <a:uFill>
                <a:solidFill>
                  <a:srgbClr val="000000"/>
                </a:solidFill>
              </a:uFill>
              <a:latin typeface="Calibri" panose="020F0502020204030204" pitchFamily="34" charset="0"/>
            </a:endParaRPr>
          </a:p>
          <a:p>
            <a:pPr algn="just"/>
            <a:r>
              <a:rPr lang="ru-RU" sz="800" dirty="0" smtClean="0">
                <a:solidFill>
                  <a:srgbClr val="979797"/>
                </a:solidFill>
                <a:uFill>
                  <a:solidFill>
                    <a:srgbClr val="000000"/>
                  </a:solidFill>
                </a:uFill>
                <a:latin typeface="Calibri" panose="020F0502020204030204" pitchFamily="34" charset="0"/>
              </a:rPr>
              <a:t>Проведенное под </a:t>
            </a:r>
            <a:r>
              <a:rPr lang="ru-RU" sz="800" dirty="0">
                <a:solidFill>
                  <a:srgbClr val="979797"/>
                </a:solidFill>
                <a:uFill>
                  <a:solidFill>
                    <a:srgbClr val="000000"/>
                  </a:solidFill>
                </a:uFill>
                <a:latin typeface="Calibri" panose="020F0502020204030204" pitchFamily="34" charset="0"/>
              </a:rPr>
              <a:t>медицинским </a:t>
            </a:r>
            <a:r>
              <a:rPr lang="ru-RU" sz="800" dirty="0" smtClean="0">
                <a:solidFill>
                  <a:srgbClr val="979797"/>
                </a:solidFill>
                <a:uFill>
                  <a:solidFill>
                    <a:srgbClr val="000000"/>
                  </a:solidFill>
                </a:uFill>
                <a:latin typeface="Calibri" panose="020F0502020204030204" pitchFamily="34" charset="0"/>
              </a:rPr>
              <a:t>надзором </a:t>
            </a:r>
            <a:r>
              <a:rPr lang="ru-RU" sz="800" dirty="0">
                <a:solidFill>
                  <a:srgbClr val="979797"/>
                </a:solidFill>
                <a:uFill>
                  <a:solidFill>
                    <a:srgbClr val="000000"/>
                  </a:solidFill>
                </a:uFill>
                <a:latin typeface="Calibri" panose="020F0502020204030204" pitchFamily="34" charset="0"/>
              </a:rPr>
              <a:t>клиническое исследование </a:t>
            </a:r>
            <a:r>
              <a:rPr lang="ru-RU" sz="800" dirty="0" smtClean="0">
                <a:solidFill>
                  <a:srgbClr val="979797"/>
                </a:solidFill>
                <a:uFill>
                  <a:solidFill>
                    <a:srgbClr val="000000"/>
                  </a:solidFill>
                </a:uFill>
                <a:latin typeface="Calibri" panose="020F0502020204030204" pitchFamily="34" charset="0"/>
              </a:rPr>
              <a:t>показало, что лазерное устройство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является </a:t>
            </a:r>
            <a:r>
              <a:rPr lang="ru-RU" sz="800" dirty="0">
                <a:solidFill>
                  <a:srgbClr val="979797"/>
                </a:solidFill>
                <a:uFill>
                  <a:solidFill>
                    <a:srgbClr val="000000"/>
                  </a:solidFill>
                </a:uFill>
                <a:latin typeface="Calibri" panose="020F0502020204030204" pitchFamily="34" charset="0"/>
              </a:rPr>
              <a:t>безопасным и </a:t>
            </a:r>
            <a:r>
              <a:rPr lang="ru-RU" sz="800" dirty="0" smtClean="0">
                <a:solidFill>
                  <a:srgbClr val="979797"/>
                </a:solidFill>
                <a:uFill>
                  <a:solidFill>
                    <a:srgbClr val="000000"/>
                  </a:solidFill>
                </a:uFill>
                <a:latin typeface="Calibri" panose="020F0502020204030204" pitchFamily="34" charset="0"/>
              </a:rPr>
              <a:t>работает</a:t>
            </a:r>
            <a:r>
              <a:rPr lang="en-US" sz="800" dirty="0" smtClean="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правильно, когда используется </a:t>
            </a:r>
            <a:r>
              <a:rPr lang="ru-RU" sz="800" dirty="0">
                <a:solidFill>
                  <a:srgbClr val="979797"/>
                </a:solidFill>
                <a:uFill>
                  <a:solidFill>
                    <a:srgbClr val="000000"/>
                  </a:solidFill>
                </a:uFill>
                <a:latin typeface="Calibri" panose="020F0502020204030204" pitchFamily="34" charset="0"/>
              </a:rPr>
              <a:t>как </a:t>
            </a:r>
            <a:r>
              <a:rPr lang="ru-RU" sz="800" dirty="0" smtClean="0">
                <a:solidFill>
                  <a:srgbClr val="979797"/>
                </a:solidFill>
                <a:uFill>
                  <a:solidFill>
                    <a:srgbClr val="000000"/>
                  </a:solidFill>
                </a:uFill>
                <a:latin typeface="Calibri" panose="020F0502020204030204" pitchFamily="34" charset="0"/>
              </a:rPr>
              <a:t>указано в инструкции.</a:t>
            </a:r>
            <a:endParaRPr lang="ru-RU" sz="800" dirty="0">
              <a:solidFill>
                <a:srgbClr val="979797"/>
              </a:solidFill>
              <a:uFill>
                <a:solidFill>
                  <a:srgbClr val="000000"/>
                </a:solidFill>
              </a:uFill>
              <a:latin typeface="Calibri" panose="020F0502020204030204" pitchFamily="34" charset="0"/>
            </a:endParaRPr>
          </a:p>
          <a:p>
            <a:pPr algn="just"/>
            <a:r>
              <a:rPr lang="ru-RU" sz="800" dirty="0" smtClean="0">
                <a:solidFill>
                  <a:srgbClr val="979797"/>
                </a:solidFill>
                <a:uFill>
                  <a:solidFill>
                    <a:srgbClr val="000000"/>
                  </a:solidFill>
                </a:uFill>
                <a:latin typeface="Calibri" panose="020F0502020204030204" pitchFamily="34" charset="0"/>
              </a:rPr>
              <a:t>79 пользователей </a:t>
            </a:r>
            <a:r>
              <a:rPr lang="ru-RU" sz="800" dirty="0">
                <a:solidFill>
                  <a:srgbClr val="979797"/>
                </a:solidFill>
                <a:uFill>
                  <a:solidFill>
                    <a:srgbClr val="000000"/>
                  </a:solidFill>
                </a:uFill>
                <a:latin typeface="Calibri" panose="020F0502020204030204" pitchFamily="34" charset="0"/>
              </a:rPr>
              <a:t>выполнили 6 </a:t>
            </a:r>
            <a:r>
              <a:rPr lang="ru-RU" sz="800" dirty="0" smtClean="0">
                <a:solidFill>
                  <a:srgbClr val="979797"/>
                </a:solidFill>
                <a:uFill>
                  <a:solidFill>
                    <a:srgbClr val="000000"/>
                  </a:solidFill>
                </a:uFill>
                <a:latin typeface="Calibri" panose="020F0502020204030204" pitchFamily="34" charset="0"/>
              </a:rPr>
              <a:t>недельный курс применения </a:t>
            </a:r>
            <a:r>
              <a:rPr lang="ru-RU" sz="800" dirty="0">
                <a:solidFill>
                  <a:srgbClr val="979797"/>
                </a:solidFill>
                <a:uFill>
                  <a:solidFill>
                    <a:srgbClr val="000000"/>
                  </a:solidFill>
                </a:uFill>
                <a:latin typeface="Calibri" panose="020F0502020204030204" pitchFamily="34" charset="0"/>
              </a:rPr>
              <a:t>(3 процедуры), </a:t>
            </a:r>
            <a:r>
              <a:rPr lang="ru-RU" sz="800" dirty="0" smtClean="0">
                <a:solidFill>
                  <a:srgbClr val="979797"/>
                </a:solidFill>
                <a:uFill>
                  <a:solidFill>
                    <a:srgbClr val="000000"/>
                  </a:solidFill>
                </a:uFill>
                <a:latin typeface="Calibri" panose="020F0502020204030204" pitchFamily="34" charset="0"/>
              </a:rPr>
              <a:t>наблюдая </a:t>
            </a:r>
            <a:r>
              <a:rPr lang="ru-RU" sz="800" dirty="0">
                <a:solidFill>
                  <a:srgbClr val="979797"/>
                </a:solidFill>
                <a:uFill>
                  <a:solidFill>
                    <a:srgbClr val="000000"/>
                  </a:solidFill>
                </a:uFill>
                <a:latin typeface="Calibri" panose="020F0502020204030204" pitchFamily="34" charset="0"/>
              </a:rPr>
              <a:t>эффекты. Количество волос </a:t>
            </a:r>
            <a:r>
              <a:rPr lang="ru-RU" sz="800" dirty="0" smtClean="0">
                <a:solidFill>
                  <a:srgbClr val="979797"/>
                </a:solidFill>
                <a:uFill>
                  <a:solidFill>
                    <a:srgbClr val="000000"/>
                  </a:solidFill>
                </a:uFill>
                <a:latin typeface="Calibri" panose="020F0502020204030204" pitchFamily="34" charset="0"/>
              </a:rPr>
              <a:t>подсчитывалось </a:t>
            </a:r>
            <a:r>
              <a:rPr lang="ru-RU" sz="800" dirty="0">
                <a:solidFill>
                  <a:srgbClr val="979797"/>
                </a:solidFill>
                <a:uFill>
                  <a:solidFill>
                    <a:srgbClr val="000000"/>
                  </a:solidFill>
                </a:uFill>
                <a:latin typeface="Calibri" panose="020F0502020204030204" pitchFamily="34" charset="0"/>
              </a:rPr>
              <a:t>перед каждым</a:t>
            </a:r>
          </a:p>
          <a:p>
            <a:pPr algn="just"/>
            <a:r>
              <a:rPr lang="ru-RU" sz="800" dirty="0" smtClean="0">
                <a:solidFill>
                  <a:srgbClr val="979797"/>
                </a:solidFill>
                <a:uFill>
                  <a:solidFill>
                    <a:srgbClr val="000000"/>
                  </a:solidFill>
                </a:uFill>
                <a:latin typeface="Calibri" panose="020F0502020204030204" pitchFamily="34" charset="0"/>
              </a:rPr>
              <a:t>применением устройства и </a:t>
            </a:r>
            <a:r>
              <a:rPr lang="ru-RU" sz="800" dirty="0">
                <a:solidFill>
                  <a:srgbClr val="979797"/>
                </a:solidFill>
                <a:uFill>
                  <a:solidFill>
                    <a:srgbClr val="000000"/>
                  </a:solidFill>
                </a:uFill>
                <a:latin typeface="Calibri" panose="020F0502020204030204" pitchFamily="34" charset="0"/>
              </a:rPr>
              <a:t>через 1, 2, 3, 6 и 12 месяцев после того, </a:t>
            </a:r>
            <a:r>
              <a:rPr lang="ru-RU" sz="800" dirty="0" smtClean="0">
                <a:solidFill>
                  <a:srgbClr val="979797"/>
                </a:solidFill>
                <a:uFill>
                  <a:solidFill>
                    <a:srgbClr val="000000"/>
                  </a:solidFill>
                </a:uFill>
                <a:latin typeface="Calibri" panose="020F0502020204030204" pitchFamily="34" charset="0"/>
              </a:rPr>
              <a:t>как была проведена последняя процедура. </a:t>
            </a:r>
            <a:r>
              <a:rPr lang="ru-RU" sz="800" dirty="0">
                <a:solidFill>
                  <a:srgbClr val="979797"/>
                </a:solidFill>
                <a:uFill>
                  <a:solidFill>
                    <a:srgbClr val="000000"/>
                  </a:solidFill>
                </a:uFill>
                <a:latin typeface="Calibri" panose="020F0502020204030204" pitchFamily="34" charset="0"/>
              </a:rPr>
              <a:t>Никаких дополнительных </a:t>
            </a:r>
            <a:r>
              <a:rPr lang="ru-RU" sz="800" dirty="0" smtClean="0">
                <a:solidFill>
                  <a:srgbClr val="979797"/>
                </a:solidFill>
                <a:uFill>
                  <a:solidFill>
                    <a:srgbClr val="000000"/>
                  </a:solidFill>
                </a:uFill>
                <a:latin typeface="Calibri" panose="020F0502020204030204" pitchFamily="34" charset="0"/>
              </a:rPr>
              <a:t>процедур проведено не было </a:t>
            </a:r>
            <a:r>
              <a:rPr lang="ru-RU" sz="800" dirty="0">
                <a:solidFill>
                  <a:srgbClr val="979797"/>
                </a:solidFill>
                <a:uFill>
                  <a:solidFill>
                    <a:srgbClr val="000000"/>
                  </a:solidFill>
                </a:uFill>
                <a:latin typeface="Calibri" panose="020F0502020204030204" pitchFamily="34" charset="0"/>
              </a:rPr>
              <a:t>после третьей обработки</a:t>
            </a:r>
            <a:r>
              <a:rPr lang="ru-RU" sz="800" dirty="0" smtClean="0">
                <a:solidFill>
                  <a:srgbClr val="979797"/>
                </a:solidFill>
                <a:uFill>
                  <a:solidFill>
                    <a:srgbClr val="000000"/>
                  </a:solidFill>
                </a:uFill>
                <a:latin typeface="Calibri" panose="020F0502020204030204" pitchFamily="34" charset="0"/>
              </a:rPr>
              <a:t>.</a:t>
            </a:r>
          </a:p>
          <a:p>
            <a:pPr algn="just"/>
            <a:endParaRPr lang="ru-RU" sz="800" dirty="0">
              <a:solidFill>
                <a:srgbClr val="979797"/>
              </a:solidFill>
              <a:uFill>
                <a:solidFill>
                  <a:srgbClr val="000000"/>
                </a:solidFill>
              </a:uFill>
              <a:latin typeface="Calibri" panose="020F0502020204030204" pitchFamily="34" charset="0"/>
            </a:endParaRPr>
          </a:p>
          <a:p>
            <a:pPr algn="just"/>
            <a:r>
              <a:rPr lang="ru-RU" sz="800" dirty="0" smtClean="0">
                <a:solidFill>
                  <a:srgbClr val="6B9E7E"/>
                </a:solidFill>
                <a:uFill>
                  <a:solidFill>
                    <a:srgbClr val="000000"/>
                  </a:solidFill>
                </a:uFill>
                <a:latin typeface="Calibri" panose="020F0502020204030204" pitchFamily="34" charset="0"/>
              </a:rPr>
              <a:t>ПОЛЬЗА</a:t>
            </a:r>
            <a:endParaRPr lang="ru-RU" sz="800" dirty="0">
              <a:solidFill>
                <a:srgbClr val="6B9E7E"/>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При использовании </a:t>
            </a:r>
            <a:r>
              <a:rPr lang="ru-RU" sz="800" dirty="0" smtClean="0">
                <a:solidFill>
                  <a:srgbClr val="979797"/>
                </a:solidFill>
                <a:uFill>
                  <a:solidFill>
                    <a:srgbClr val="000000"/>
                  </a:solidFill>
                </a:uFill>
                <a:latin typeface="Calibri" panose="020F0502020204030204" pitchFamily="34" charset="0"/>
              </a:rPr>
              <a:t>устройства по </a:t>
            </a:r>
            <a:r>
              <a:rPr lang="ru-RU" sz="800" dirty="0">
                <a:solidFill>
                  <a:srgbClr val="979797"/>
                </a:solidFill>
                <a:uFill>
                  <a:solidFill>
                    <a:srgbClr val="000000"/>
                  </a:solidFill>
                </a:uFill>
                <a:latin typeface="Calibri" panose="020F0502020204030204" pitchFamily="34" charset="0"/>
              </a:rPr>
              <a:t>назначению, </a:t>
            </a:r>
            <a:r>
              <a:rPr lang="ru-RU" sz="800" dirty="0" smtClean="0">
                <a:solidFill>
                  <a:srgbClr val="979797"/>
                </a:solidFill>
                <a:uFill>
                  <a:solidFill>
                    <a:srgbClr val="000000"/>
                  </a:solidFill>
                </a:uFill>
                <a:latin typeface="Calibri" panose="020F0502020204030204" pitchFamily="34" charset="0"/>
              </a:rPr>
              <a:t>вы получаете постоянные </a:t>
            </a:r>
            <a:r>
              <a:rPr lang="ru-RU" sz="800" dirty="0">
                <a:solidFill>
                  <a:srgbClr val="979797"/>
                </a:solidFill>
                <a:uFill>
                  <a:solidFill>
                    <a:srgbClr val="000000"/>
                  </a:solidFill>
                </a:uFill>
                <a:latin typeface="Calibri" panose="020F0502020204030204" pitchFamily="34" charset="0"/>
              </a:rPr>
              <a:t>результаты. Результаты варьируются </a:t>
            </a:r>
            <a:r>
              <a:rPr lang="ru-RU" sz="800" dirty="0" smtClean="0">
                <a:solidFill>
                  <a:srgbClr val="979797"/>
                </a:solidFill>
                <a:uFill>
                  <a:solidFill>
                    <a:srgbClr val="000000"/>
                  </a:solidFill>
                </a:uFill>
                <a:latin typeface="Calibri" panose="020F0502020204030204" pitchFamily="34" charset="0"/>
              </a:rPr>
              <a:t>от </a:t>
            </a:r>
            <a:r>
              <a:rPr lang="ru-RU" sz="800" dirty="0">
                <a:solidFill>
                  <a:srgbClr val="979797"/>
                </a:solidFill>
                <a:uFill>
                  <a:solidFill>
                    <a:srgbClr val="000000"/>
                  </a:solidFill>
                </a:uFill>
                <a:latin typeface="Calibri" panose="020F0502020204030204" pitchFamily="34" charset="0"/>
              </a:rPr>
              <a:t>человека к человеку и </a:t>
            </a:r>
            <a:r>
              <a:rPr lang="ru-RU" sz="800" dirty="0" smtClean="0">
                <a:solidFill>
                  <a:srgbClr val="979797"/>
                </a:solidFill>
                <a:uFill>
                  <a:solidFill>
                    <a:srgbClr val="000000"/>
                  </a:solidFill>
                </a:uFill>
                <a:latin typeface="Calibri" panose="020F0502020204030204" pitchFamily="34" charset="0"/>
              </a:rPr>
              <a:t>зависят </a:t>
            </a:r>
            <a:r>
              <a:rPr lang="ru-RU" sz="800" dirty="0">
                <a:solidFill>
                  <a:srgbClr val="979797"/>
                </a:solidFill>
                <a:uFill>
                  <a:solidFill>
                    <a:srgbClr val="000000"/>
                  </a:solidFill>
                </a:uFill>
                <a:latin typeface="Calibri" panose="020F0502020204030204" pitchFamily="34" charset="0"/>
              </a:rPr>
              <a:t>от того, какой участок </a:t>
            </a:r>
            <a:r>
              <a:rPr lang="ru-RU" sz="800" dirty="0" smtClean="0">
                <a:solidFill>
                  <a:srgbClr val="979797"/>
                </a:solidFill>
                <a:uFill>
                  <a:solidFill>
                    <a:srgbClr val="000000"/>
                  </a:solidFill>
                </a:uFill>
                <a:latin typeface="Calibri" panose="020F0502020204030204" pitchFamily="34" charset="0"/>
              </a:rPr>
              <a:t>тела обрабатывается, </a:t>
            </a:r>
            <a:r>
              <a:rPr lang="ru-RU" sz="800" dirty="0">
                <a:solidFill>
                  <a:srgbClr val="979797"/>
                </a:solidFill>
                <a:uFill>
                  <a:solidFill>
                    <a:srgbClr val="000000"/>
                  </a:solidFill>
                </a:uFill>
                <a:latin typeface="Calibri" panose="020F0502020204030204" pitchFamily="34" charset="0"/>
              </a:rPr>
              <a:t>и как </a:t>
            </a:r>
            <a:r>
              <a:rPr lang="ru-RU" sz="800" dirty="0" smtClean="0">
                <a:solidFill>
                  <a:srgbClr val="979797"/>
                </a:solidFill>
                <a:uFill>
                  <a:solidFill>
                    <a:srgbClr val="000000"/>
                  </a:solidFill>
                </a:uFill>
                <a:latin typeface="Calibri" panose="020F0502020204030204" pitchFamily="34" charset="0"/>
              </a:rPr>
              <a:t>близко к инструкции вы следуете. </a:t>
            </a:r>
            <a:r>
              <a:rPr lang="ru-RU" sz="800" dirty="0">
                <a:solidFill>
                  <a:srgbClr val="979797"/>
                </a:solidFill>
                <a:uFill>
                  <a:solidFill>
                    <a:srgbClr val="000000"/>
                  </a:solidFill>
                </a:uFill>
                <a:latin typeface="Calibri" panose="020F0502020204030204" pitchFamily="34" charset="0"/>
              </a:rPr>
              <a:t>Клинические исследования </a:t>
            </a:r>
            <a:r>
              <a:rPr lang="ru-RU" sz="800" dirty="0" smtClean="0">
                <a:solidFill>
                  <a:srgbClr val="979797"/>
                </a:solidFill>
                <a:uFill>
                  <a:solidFill>
                    <a:srgbClr val="000000"/>
                  </a:solidFill>
                </a:uFill>
                <a:latin typeface="Calibri" panose="020F0502020204030204" pitchFamily="34" charset="0"/>
              </a:rPr>
              <a:t>показали следующие </a:t>
            </a:r>
            <a:r>
              <a:rPr lang="ru-RU" sz="800" dirty="0">
                <a:solidFill>
                  <a:srgbClr val="979797"/>
                </a:solidFill>
                <a:uFill>
                  <a:solidFill>
                    <a:srgbClr val="000000"/>
                  </a:solidFill>
                </a:uFill>
                <a:latin typeface="Calibri" panose="020F0502020204030204" pitchFamily="34" charset="0"/>
              </a:rPr>
              <a:t>преимущества</a:t>
            </a:r>
            <a:r>
              <a:rPr lang="ru-RU" sz="800" dirty="0" smtClean="0">
                <a:solidFill>
                  <a:srgbClr val="979797"/>
                </a:solidFill>
                <a:uFill>
                  <a:solidFill>
                    <a:srgbClr val="000000"/>
                  </a:solidFill>
                </a:uFill>
                <a:latin typeface="Calibri" panose="020F0502020204030204" pitchFamily="34" charset="0"/>
              </a:rPr>
              <a:t>:</a:t>
            </a:r>
            <a:endParaRPr lang="ru-RU" sz="800" dirty="0">
              <a:solidFill>
                <a:srgbClr val="979797"/>
              </a:solidFill>
              <a:uFill>
                <a:solidFill>
                  <a:srgbClr val="000000"/>
                </a:solidFill>
              </a:uFill>
              <a:latin typeface="Calibri" panose="020F0502020204030204" pitchFamily="34" charset="0"/>
            </a:endParaRPr>
          </a:p>
        </p:txBody>
      </p:sp>
      <p:sp>
        <p:nvSpPr>
          <p:cNvPr id="3" name="Прямоугольник 2"/>
          <p:cNvSpPr/>
          <p:nvPr/>
        </p:nvSpPr>
        <p:spPr>
          <a:xfrm>
            <a:off x="2430463" y="11857"/>
            <a:ext cx="2428875" cy="3785652"/>
          </a:xfrm>
          <a:prstGeom prst="rect">
            <a:avLst/>
          </a:prstGeom>
        </p:spPr>
        <p:txBody>
          <a:bodyPr>
            <a:spAutoFit/>
          </a:bodyPr>
          <a:lstStyle/>
          <a:p>
            <a:pPr lvl="0" algn="just"/>
            <a:r>
              <a:rPr lang="ru-RU" sz="800" dirty="0">
                <a:solidFill>
                  <a:srgbClr val="979797"/>
                </a:solidFill>
                <a:uFill>
                  <a:solidFill>
                    <a:srgbClr val="000000"/>
                  </a:solidFill>
                </a:uFill>
                <a:latin typeface="Calibri" panose="020F0502020204030204" pitchFamily="34" charset="0"/>
              </a:rPr>
              <a:t>• 61% среднее снижение волос через 3 недели</a:t>
            </a:r>
          </a:p>
          <a:p>
            <a:pPr lvl="0" algn="just"/>
            <a:r>
              <a:rPr lang="ru-RU" sz="800" dirty="0">
                <a:solidFill>
                  <a:srgbClr val="979797"/>
                </a:solidFill>
                <a:uFill>
                  <a:solidFill>
                    <a:srgbClr val="000000"/>
                  </a:solidFill>
                </a:uFill>
                <a:latin typeface="Calibri" panose="020F0502020204030204" pitchFamily="34" charset="0"/>
              </a:rPr>
              <a:t>после первой обработки</a:t>
            </a:r>
          </a:p>
          <a:p>
            <a:pPr lvl="0" algn="just"/>
            <a:r>
              <a:rPr lang="ru-RU" sz="800" dirty="0">
                <a:solidFill>
                  <a:srgbClr val="979797"/>
                </a:solidFill>
                <a:uFill>
                  <a:solidFill>
                    <a:srgbClr val="000000"/>
                  </a:solidFill>
                </a:uFill>
                <a:latin typeface="Calibri" panose="020F0502020204030204" pitchFamily="34" charset="0"/>
              </a:rPr>
              <a:t>• 70% среднее снижение </a:t>
            </a:r>
            <a:r>
              <a:rPr lang="ru-RU" sz="800" dirty="0" smtClean="0">
                <a:solidFill>
                  <a:srgbClr val="979797"/>
                </a:solidFill>
                <a:uFill>
                  <a:solidFill>
                    <a:srgbClr val="000000"/>
                  </a:solidFill>
                </a:uFill>
                <a:latin typeface="Calibri" panose="020F0502020204030204" pitchFamily="34" charset="0"/>
              </a:rPr>
              <a:t>волос через 3 </a:t>
            </a:r>
            <a:r>
              <a:rPr lang="ru-RU" sz="800" dirty="0">
                <a:solidFill>
                  <a:srgbClr val="979797"/>
                </a:solidFill>
                <a:uFill>
                  <a:solidFill>
                    <a:srgbClr val="000000"/>
                  </a:solidFill>
                </a:uFill>
                <a:latin typeface="Calibri" panose="020F0502020204030204" pitchFamily="34" charset="0"/>
              </a:rPr>
              <a:t>недели</a:t>
            </a:r>
          </a:p>
          <a:p>
            <a:pPr lvl="0" algn="just"/>
            <a:r>
              <a:rPr lang="ru-RU" sz="800" dirty="0">
                <a:solidFill>
                  <a:srgbClr val="979797"/>
                </a:solidFill>
                <a:uFill>
                  <a:solidFill>
                    <a:srgbClr val="000000"/>
                  </a:solidFill>
                </a:uFill>
                <a:latin typeface="Calibri" panose="020F0502020204030204" pitchFamily="34" charset="0"/>
              </a:rPr>
              <a:t>после второй обработки</a:t>
            </a:r>
          </a:p>
          <a:p>
            <a:pPr lvl="0" algn="just"/>
            <a:r>
              <a:rPr lang="ru-RU" sz="800" dirty="0">
                <a:solidFill>
                  <a:srgbClr val="979797"/>
                </a:solidFill>
                <a:uFill>
                  <a:solidFill>
                    <a:srgbClr val="000000"/>
                  </a:solidFill>
                </a:uFill>
                <a:latin typeface="Calibri" panose="020F0502020204030204" pitchFamily="34" charset="0"/>
              </a:rPr>
              <a:t>• 60% среднее снижение </a:t>
            </a:r>
            <a:r>
              <a:rPr lang="ru-RU" sz="800" dirty="0" smtClean="0">
                <a:solidFill>
                  <a:srgbClr val="979797"/>
                </a:solidFill>
                <a:uFill>
                  <a:solidFill>
                    <a:srgbClr val="000000"/>
                  </a:solidFill>
                </a:uFill>
                <a:latin typeface="Calibri" panose="020F0502020204030204" pitchFamily="34" charset="0"/>
              </a:rPr>
              <a:t>волос через 1 </a:t>
            </a:r>
            <a:r>
              <a:rPr lang="ru-RU" sz="800" dirty="0">
                <a:solidFill>
                  <a:srgbClr val="979797"/>
                </a:solidFill>
                <a:uFill>
                  <a:solidFill>
                    <a:srgbClr val="000000"/>
                  </a:solidFill>
                </a:uFill>
                <a:latin typeface="Calibri" panose="020F0502020204030204" pitchFamily="34" charset="0"/>
              </a:rPr>
              <a:t>месяц</a:t>
            </a:r>
          </a:p>
          <a:p>
            <a:pPr lvl="0" algn="just"/>
            <a:r>
              <a:rPr lang="ru-RU" sz="800" dirty="0">
                <a:solidFill>
                  <a:srgbClr val="979797"/>
                </a:solidFill>
                <a:uFill>
                  <a:solidFill>
                    <a:srgbClr val="000000"/>
                  </a:solidFill>
                </a:uFill>
                <a:latin typeface="Calibri" panose="020F0502020204030204" pitchFamily="34" charset="0"/>
              </a:rPr>
              <a:t>после третьей обработки</a:t>
            </a:r>
          </a:p>
          <a:p>
            <a:pPr lvl="0" algn="just"/>
            <a:r>
              <a:rPr lang="ru-RU" sz="800" dirty="0">
                <a:solidFill>
                  <a:srgbClr val="979797"/>
                </a:solidFill>
                <a:uFill>
                  <a:solidFill>
                    <a:srgbClr val="000000"/>
                  </a:solidFill>
                </a:uFill>
                <a:latin typeface="Calibri" panose="020F0502020204030204" pitchFamily="34" charset="0"/>
              </a:rPr>
              <a:t>• 33% среднее снижение </a:t>
            </a:r>
            <a:r>
              <a:rPr lang="ru-RU" sz="800" dirty="0" smtClean="0">
                <a:solidFill>
                  <a:srgbClr val="979797"/>
                </a:solidFill>
                <a:uFill>
                  <a:solidFill>
                    <a:srgbClr val="000000"/>
                  </a:solidFill>
                </a:uFill>
                <a:latin typeface="Calibri" panose="020F0502020204030204" pitchFamily="34" charset="0"/>
              </a:rPr>
              <a:t>волос через 12 </a:t>
            </a:r>
            <a:r>
              <a:rPr lang="ru-RU" sz="800" dirty="0">
                <a:solidFill>
                  <a:srgbClr val="979797"/>
                </a:solidFill>
                <a:uFill>
                  <a:solidFill>
                    <a:srgbClr val="000000"/>
                  </a:solidFill>
                </a:uFill>
                <a:latin typeface="Calibri" panose="020F0502020204030204" pitchFamily="34" charset="0"/>
              </a:rPr>
              <a:t>месяцев</a:t>
            </a:r>
          </a:p>
          <a:p>
            <a:pPr lvl="0" algn="just"/>
            <a:r>
              <a:rPr lang="ru-RU" sz="800" dirty="0">
                <a:solidFill>
                  <a:srgbClr val="979797"/>
                </a:solidFill>
                <a:uFill>
                  <a:solidFill>
                    <a:srgbClr val="000000"/>
                  </a:solidFill>
                </a:uFill>
                <a:latin typeface="Calibri" panose="020F0502020204030204" pitchFamily="34" charset="0"/>
              </a:rPr>
              <a:t>после третьей обработки</a:t>
            </a:r>
          </a:p>
          <a:p>
            <a:pPr lvl="0" algn="just"/>
            <a:r>
              <a:rPr lang="ru-RU" sz="800" dirty="0">
                <a:solidFill>
                  <a:srgbClr val="979797"/>
                </a:solidFill>
                <a:uFill>
                  <a:solidFill>
                    <a:srgbClr val="000000"/>
                  </a:solidFill>
                </a:uFill>
                <a:latin typeface="Calibri" panose="020F0502020204030204" pitchFamily="34" charset="0"/>
              </a:rPr>
              <a:t>В исследовании, 69 из 79 пользователей (87%) сообщили</a:t>
            </a:r>
            <a:r>
              <a:rPr lang="ru-RU" sz="800" dirty="0" smtClean="0">
                <a:solidFill>
                  <a:srgbClr val="979797"/>
                </a:solidFill>
                <a:uFill>
                  <a:solidFill>
                    <a:srgbClr val="000000"/>
                  </a:solidFill>
                </a:uFill>
                <a:latin typeface="Calibri" panose="020F0502020204030204" pitchFamily="34" charset="0"/>
              </a:rPr>
              <a:t>, что волосы стали тоньше через </a:t>
            </a:r>
            <a:r>
              <a:rPr lang="ru-RU" sz="800" dirty="0">
                <a:solidFill>
                  <a:srgbClr val="979797"/>
                </a:solidFill>
                <a:uFill>
                  <a:solidFill>
                    <a:srgbClr val="000000"/>
                  </a:solidFill>
                </a:uFill>
                <a:latin typeface="Calibri" panose="020F0502020204030204" pitchFamily="34" charset="0"/>
              </a:rPr>
              <a:t>1 месяц после последней обработки, </a:t>
            </a:r>
            <a:r>
              <a:rPr lang="ru-RU" sz="800" dirty="0" smtClean="0">
                <a:solidFill>
                  <a:srgbClr val="979797"/>
                </a:solidFill>
                <a:uFill>
                  <a:solidFill>
                    <a:srgbClr val="000000"/>
                  </a:solidFill>
                </a:uFill>
                <a:latin typeface="Calibri" panose="020F0502020204030204" pitchFamily="34" charset="0"/>
              </a:rPr>
              <a:t>чем до </a:t>
            </a:r>
            <a:r>
              <a:rPr lang="ru-RU" sz="800" dirty="0">
                <a:solidFill>
                  <a:srgbClr val="979797"/>
                </a:solidFill>
                <a:uFill>
                  <a:solidFill>
                    <a:srgbClr val="000000"/>
                  </a:solidFill>
                </a:uFill>
                <a:latin typeface="Calibri" panose="020F0502020204030204" pitchFamily="34" charset="0"/>
              </a:rPr>
              <a:t>процедуры. И 55 из 79 пользователей (70</a:t>
            </a:r>
            <a:r>
              <a:rPr lang="ru-RU" sz="800" dirty="0" smtClean="0">
                <a:solidFill>
                  <a:srgbClr val="979797"/>
                </a:solidFill>
                <a:uFill>
                  <a:solidFill>
                    <a:srgbClr val="000000"/>
                  </a:solidFill>
                </a:uFill>
                <a:latin typeface="Calibri" panose="020F0502020204030204" pitchFamily="34" charset="0"/>
              </a:rPr>
              <a:t>%) сообщили, что волосы стали </a:t>
            </a:r>
            <a:r>
              <a:rPr lang="ru-RU" sz="800" dirty="0">
                <a:solidFill>
                  <a:srgbClr val="979797"/>
                </a:solidFill>
                <a:uFill>
                  <a:solidFill>
                    <a:srgbClr val="000000"/>
                  </a:solidFill>
                </a:uFill>
                <a:latin typeface="Calibri" panose="020F0502020204030204" pitchFamily="34" charset="0"/>
              </a:rPr>
              <a:t>светлее </a:t>
            </a:r>
            <a:r>
              <a:rPr lang="ru-RU" sz="800" dirty="0" smtClean="0">
                <a:solidFill>
                  <a:srgbClr val="979797"/>
                </a:solidFill>
                <a:uFill>
                  <a:solidFill>
                    <a:srgbClr val="000000"/>
                  </a:solidFill>
                </a:uFill>
                <a:latin typeface="Calibri" panose="020F0502020204030204" pitchFamily="34" charset="0"/>
              </a:rPr>
              <a:t>через </a:t>
            </a:r>
            <a:r>
              <a:rPr lang="ru-RU" sz="800" dirty="0">
                <a:solidFill>
                  <a:srgbClr val="979797"/>
                </a:solidFill>
                <a:uFill>
                  <a:solidFill>
                    <a:srgbClr val="000000"/>
                  </a:solidFill>
                </a:uFill>
                <a:latin typeface="Calibri" panose="020F0502020204030204" pitchFamily="34" charset="0"/>
              </a:rPr>
              <a:t>1 месяц после </a:t>
            </a:r>
            <a:r>
              <a:rPr lang="ru-RU" sz="800" dirty="0" smtClean="0">
                <a:solidFill>
                  <a:srgbClr val="979797"/>
                </a:solidFill>
                <a:uFill>
                  <a:solidFill>
                    <a:srgbClr val="000000"/>
                  </a:solidFill>
                </a:uFill>
                <a:latin typeface="Calibri" panose="020F0502020204030204" pitchFamily="34" charset="0"/>
              </a:rPr>
              <a:t>последнего применения, </a:t>
            </a:r>
            <a:r>
              <a:rPr lang="ru-RU" sz="800" dirty="0">
                <a:solidFill>
                  <a:srgbClr val="979797"/>
                </a:solidFill>
                <a:uFill>
                  <a:solidFill>
                    <a:srgbClr val="000000"/>
                  </a:solidFill>
                </a:uFill>
                <a:latin typeface="Calibri" panose="020F0502020204030204" pitchFamily="34" charset="0"/>
              </a:rPr>
              <a:t>чем </a:t>
            </a:r>
            <a:r>
              <a:rPr lang="ru-RU" sz="800" dirty="0" smtClean="0">
                <a:solidFill>
                  <a:srgbClr val="979797"/>
                </a:solidFill>
                <a:uFill>
                  <a:solidFill>
                    <a:srgbClr val="000000"/>
                  </a:solidFill>
                </a:uFill>
                <a:latin typeface="Calibri" panose="020F0502020204030204" pitchFamily="34" charset="0"/>
              </a:rPr>
              <a:t>до процедур.</a:t>
            </a:r>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Эти результаты были получены только с 3 обработок.</a:t>
            </a:r>
          </a:p>
          <a:p>
            <a:pPr lvl="0" algn="just"/>
            <a:r>
              <a:rPr lang="ru-RU" sz="800" dirty="0">
                <a:solidFill>
                  <a:srgbClr val="979797"/>
                </a:solidFill>
                <a:uFill>
                  <a:solidFill>
                    <a:srgbClr val="000000"/>
                  </a:solidFill>
                </a:uFill>
                <a:latin typeface="Calibri" panose="020F0502020204030204" pitchFamily="34" charset="0"/>
              </a:rPr>
              <a:t>Для достижения наилучших результатов </a:t>
            </a:r>
            <a:r>
              <a:rPr lang="ru-RU" sz="800" dirty="0" smtClean="0">
                <a:solidFill>
                  <a:srgbClr val="979797"/>
                </a:solidFill>
                <a:uFill>
                  <a:solidFill>
                    <a:srgbClr val="000000"/>
                  </a:solidFill>
                </a:uFill>
                <a:latin typeface="Calibri" panose="020F0502020204030204" pitchFamily="34" charset="0"/>
              </a:rPr>
              <a:t>применяйте устройство </a:t>
            </a:r>
            <a:r>
              <a:rPr lang="ru-RU" sz="800" dirty="0">
                <a:solidFill>
                  <a:srgbClr val="979797"/>
                </a:solidFill>
                <a:uFill>
                  <a:solidFill>
                    <a:srgbClr val="000000"/>
                  </a:solidFill>
                </a:uFill>
                <a:latin typeface="Calibri" panose="020F0502020204030204" pitchFamily="34" charset="0"/>
              </a:rPr>
              <a:t>через каждые 2 недели в течение 3-х </a:t>
            </a:r>
            <a:r>
              <a:rPr lang="ru-RU" sz="800" dirty="0" smtClean="0">
                <a:solidFill>
                  <a:srgbClr val="979797"/>
                </a:solidFill>
                <a:uFill>
                  <a:solidFill>
                    <a:srgbClr val="000000"/>
                  </a:solidFill>
                </a:uFill>
                <a:latin typeface="Calibri" panose="020F0502020204030204" pitchFamily="34" charset="0"/>
              </a:rPr>
              <a:t>месяцев или до тех пор, </a:t>
            </a:r>
            <a:r>
              <a:rPr lang="ru-RU" sz="800" dirty="0">
                <a:solidFill>
                  <a:srgbClr val="979797"/>
                </a:solidFill>
                <a:uFill>
                  <a:solidFill>
                    <a:srgbClr val="000000"/>
                  </a:solidFill>
                </a:uFill>
                <a:latin typeface="Calibri" panose="020F0502020204030204" pitchFamily="34" charset="0"/>
              </a:rPr>
              <a:t>пока вы не </a:t>
            </a:r>
            <a:r>
              <a:rPr lang="ru-RU" sz="800" dirty="0" smtClean="0">
                <a:solidFill>
                  <a:srgbClr val="979797"/>
                </a:solidFill>
                <a:uFill>
                  <a:solidFill>
                    <a:srgbClr val="000000"/>
                  </a:solidFill>
                </a:uFill>
                <a:latin typeface="Calibri" panose="020F0502020204030204" pitchFamily="34" charset="0"/>
              </a:rPr>
              <a:t>будете удовлетворены количеством сокращенных </a:t>
            </a:r>
            <a:r>
              <a:rPr lang="ru-RU" sz="800" dirty="0">
                <a:solidFill>
                  <a:srgbClr val="979797"/>
                </a:solidFill>
                <a:uFill>
                  <a:solidFill>
                    <a:srgbClr val="000000"/>
                  </a:solidFill>
                </a:uFill>
                <a:latin typeface="Calibri" panose="020F0502020204030204" pitchFamily="34" charset="0"/>
              </a:rPr>
              <a:t>волос</a:t>
            </a:r>
            <a:r>
              <a:rPr lang="ru-RU" sz="800" dirty="0" smtClean="0">
                <a:solidFill>
                  <a:srgbClr val="979797"/>
                </a:solidFill>
                <a:uFill>
                  <a:solidFill>
                    <a:srgbClr val="000000"/>
                  </a:solidFill>
                </a:uFill>
                <a:latin typeface="Calibri" panose="020F0502020204030204" pitchFamily="34" charset="0"/>
              </a:rPr>
              <a:t>.</a:t>
            </a:r>
          </a:p>
          <a:p>
            <a:pPr lvl="0" algn="just"/>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6B9E7E"/>
                </a:solidFill>
                <a:uFill>
                  <a:solidFill>
                    <a:srgbClr val="000000"/>
                  </a:solidFill>
                </a:uFill>
                <a:latin typeface="Calibri" panose="020F0502020204030204" pitchFamily="34" charset="0"/>
              </a:rPr>
              <a:t>РИСКИ</a:t>
            </a:r>
          </a:p>
          <a:p>
            <a:pPr lvl="0" algn="just"/>
            <a:r>
              <a:rPr lang="ru-RU" sz="800" dirty="0">
                <a:solidFill>
                  <a:srgbClr val="979797"/>
                </a:solidFill>
                <a:uFill>
                  <a:solidFill>
                    <a:srgbClr val="000000"/>
                  </a:solidFill>
                </a:uFill>
                <a:latin typeface="Calibri" panose="020F0502020204030204" pitchFamily="34" charset="0"/>
              </a:rPr>
              <a:t>Важно использовать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должным </a:t>
            </a:r>
            <a:r>
              <a:rPr lang="ru-RU" sz="800" dirty="0">
                <a:solidFill>
                  <a:srgbClr val="979797"/>
                </a:solidFill>
                <a:uFill>
                  <a:solidFill>
                    <a:srgbClr val="000000"/>
                  </a:solidFill>
                </a:uFill>
                <a:latin typeface="Calibri" panose="020F0502020204030204" pitchFamily="34" charset="0"/>
              </a:rPr>
              <a:t>образом. Убедитесь, что вы понимаете </a:t>
            </a:r>
            <a:r>
              <a:rPr lang="ru-RU" sz="800" dirty="0" smtClean="0">
                <a:solidFill>
                  <a:srgbClr val="979797"/>
                </a:solidFill>
                <a:uFill>
                  <a:solidFill>
                    <a:srgbClr val="000000"/>
                  </a:solidFill>
                </a:uFill>
                <a:latin typeface="Calibri" panose="020F0502020204030204" pitchFamily="34" charset="0"/>
              </a:rPr>
              <a:t>и соблюдаете </a:t>
            </a:r>
            <a:r>
              <a:rPr lang="ru-RU" sz="800" dirty="0">
                <a:solidFill>
                  <a:srgbClr val="979797"/>
                </a:solidFill>
                <a:uFill>
                  <a:solidFill>
                    <a:srgbClr val="000000"/>
                  </a:solidFill>
                </a:uFill>
                <a:latin typeface="Calibri" panose="020F0502020204030204" pitchFamily="34" charset="0"/>
              </a:rPr>
              <a:t>все </a:t>
            </a:r>
            <a:r>
              <a:rPr lang="ru-RU" sz="800" dirty="0" smtClean="0">
                <a:solidFill>
                  <a:srgbClr val="979797"/>
                </a:solidFill>
                <a:uFill>
                  <a:solidFill>
                    <a:srgbClr val="000000"/>
                  </a:solidFill>
                </a:uFill>
                <a:latin typeface="Calibri" panose="020F0502020204030204" pitchFamily="34" charset="0"/>
              </a:rPr>
              <a:t>предупреждения, описанные в данной брошюре. </a:t>
            </a:r>
            <a:r>
              <a:rPr lang="ru-RU" sz="800" dirty="0">
                <a:solidFill>
                  <a:srgbClr val="979797"/>
                </a:solidFill>
                <a:uFill>
                  <a:solidFill>
                    <a:srgbClr val="000000"/>
                  </a:solidFill>
                </a:uFill>
                <a:latin typeface="Calibri" panose="020F0502020204030204" pitchFamily="34" charset="0"/>
              </a:rPr>
              <a:t>Датчик </a:t>
            </a:r>
            <a:r>
              <a:rPr lang="ru-RU" sz="800" dirty="0" smtClean="0">
                <a:solidFill>
                  <a:srgbClr val="979797"/>
                </a:solidFill>
                <a:uFill>
                  <a:solidFill>
                    <a:srgbClr val="000000"/>
                  </a:solidFill>
                </a:uFill>
                <a:latin typeface="Calibri" panose="020F0502020204030204" pitchFamily="34" charset="0"/>
              </a:rPr>
              <a:t>кожи предотвратит </a:t>
            </a:r>
            <a:r>
              <a:rPr lang="ru-RU" sz="800" dirty="0">
                <a:solidFill>
                  <a:srgbClr val="979797"/>
                </a:solidFill>
                <a:uFill>
                  <a:solidFill>
                    <a:srgbClr val="000000"/>
                  </a:solidFill>
                </a:uFill>
                <a:latin typeface="Calibri" panose="020F0502020204030204" pitchFamily="34" charset="0"/>
              </a:rPr>
              <a:t>использование устройства на </a:t>
            </a:r>
            <a:r>
              <a:rPr lang="ru-RU" sz="800" dirty="0" smtClean="0">
                <a:solidFill>
                  <a:srgbClr val="979797"/>
                </a:solidFill>
                <a:uFill>
                  <a:solidFill>
                    <a:srgbClr val="000000"/>
                  </a:solidFill>
                </a:uFill>
                <a:latin typeface="Calibri" panose="020F0502020204030204" pitchFamily="34" charset="0"/>
              </a:rPr>
              <a:t>противопоказанном</a:t>
            </a:r>
            <a:endParaRPr lang="ru-RU" sz="800" dirty="0">
              <a:solidFill>
                <a:srgbClr val="979797"/>
              </a:solidFill>
              <a:uFill>
                <a:solidFill>
                  <a:srgbClr val="000000"/>
                </a:solidFill>
              </a:uFill>
              <a:latin typeface="Calibri" panose="020F0502020204030204" pitchFamily="34" charset="0"/>
            </a:endParaRPr>
          </a:p>
          <a:p>
            <a:pPr lvl="0" algn="just"/>
            <a:r>
              <a:rPr lang="ru-RU" sz="800" dirty="0" smtClean="0">
                <a:solidFill>
                  <a:srgbClr val="979797"/>
                </a:solidFill>
                <a:uFill>
                  <a:solidFill>
                    <a:srgbClr val="000000"/>
                  </a:solidFill>
                </a:uFill>
                <a:latin typeface="Calibri" panose="020F0502020204030204" pitchFamily="34" charset="0"/>
              </a:rPr>
              <a:t>типе кожи.</a:t>
            </a:r>
            <a:endParaRPr lang="en-US" sz="800" dirty="0">
              <a:solidFill>
                <a:srgbClr val="979797"/>
              </a:solidFill>
              <a:uFill>
                <a:solidFill>
                  <a:srgbClr val="000000"/>
                </a:solidFill>
              </a:uFill>
              <a:latin typeface="Calibri" panose="020F0502020204030204" pitchFamily="34" charset="0"/>
            </a:endParaRPr>
          </a:p>
        </p:txBody>
      </p:sp>
    </p:spTree>
    <p:extLst>
      <p:ext uri="{BB962C8B-B14F-4D97-AF65-F5344CB8AC3E}">
        <p14:creationId xmlns:p14="http://schemas.microsoft.com/office/powerpoint/2010/main" val="18009150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900" y="11857"/>
            <a:ext cx="2449601" cy="5016758"/>
          </a:xfrm>
          <a:prstGeom prst="rect">
            <a:avLst/>
          </a:prstGeom>
        </p:spPr>
        <p:txBody>
          <a:bodyPr wrap="square">
            <a:spAutoFit/>
          </a:bodyPr>
          <a:lstStyle/>
          <a:p>
            <a:pPr algn="just"/>
            <a:r>
              <a:rPr lang="ru-RU" sz="800" dirty="0">
                <a:solidFill>
                  <a:srgbClr val="979797"/>
                </a:solidFill>
                <a:uFill>
                  <a:solidFill>
                    <a:srgbClr val="000000"/>
                  </a:solidFill>
                </a:uFill>
                <a:latin typeface="Calibri" panose="020F0502020204030204" pitchFamily="34" charset="0"/>
              </a:rPr>
              <a:t>Если вы используете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в </a:t>
            </a:r>
            <a:r>
              <a:rPr lang="ru-RU" sz="800" dirty="0">
                <a:solidFill>
                  <a:srgbClr val="979797"/>
                </a:solidFill>
                <a:uFill>
                  <a:solidFill>
                    <a:srgbClr val="000000"/>
                  </a:solidFill>
                </a:uFill>
                <a:latin typeface="Calibri" panose="020F0502020204030204" pitchFamily="34" charset="0"/>
              </a:rPr>
              <a:t>соответствии с указаниями, </a:t>
            </a:r>
            <a:r>
              <a:rPr lang="ru-RU" sz="800" dirty="0" smtClean="0">
                <a:solidFill>
                  <a:srgbClr val="979797"/>
                </a:solidFill>
                <a:uFill>
                  <a:solidFill>
                    <a:srgbClr val="000000"/>
                  </a:solidFill>
                </a:uFill>
                <a:latin typeface="Calibri" panose="020F0502020204030204" pitchFamily="34" charset="0"/>
              </a:rPr>
              <a:t>риски являются </a:t>
            </a:r>
            <a:r>
              <a:rPr lang="ru-RU" sz="800" dirty="0">
                <a:solidFill>
                  <a:srgbClr val="979797"/>
                </a:solidFill>
                <a:uFill>
                  <a:solidFill>
                    <a:srgbClr val="000000"/>
                  </a:solidFill>
                </a:uFill>
                <a:latin typeface="Calibri" panose="020F0502020204030204" pitchFamily="34" charset="0"/>
              </a:rPr>
              <a:t>низкими:</a:t>
            </a:r>
          </a:p>
          <a:p>
            <a:pPr algn="just"/>
            <a:r>
              <a:rPr lang="ru-RU" sz="800" dirty="0">
                <a:solidFill>
                  <a:srgbClr val="979797"/>
                </a:solidFill>
                <a:uFill>
                  <a:solidFill>
                    <a:srgbClr val="000000"/>
                  </a:solidFill>
                </a:uFill>
                <a:latin typeface="Calibri" panose="020F0502020204030204" pitchFamily="34" charset="0"/>
              </a:rPr>
              <a:t>• В клиническом </a:t>
            </a:r>
            <a:r>
              <a:rPr lang="ru-RU" sz="800" dirty="0" smtClean="0">
                <a:solidFill>
                  <a:srgbClr val="979797"/>
                </a:solidFill>
                <a:uFill>
                  <a:solidFill>
                    <a:srgbClr val="000000"/>
                  </a:solidFill>
                </a:uFill>
                <a:latin typeface="Calibri" panose="020F0502020204030204" pitchFamily="34" charset="0"/>
              </a:rPr>
              <a:t>исследовании почти </a:t>
            </a:r>
            <a:r>
              <a:rPr lang="ru-RU" sz="800" dirty="0">
                <a:solidFill>
                  <a:srgbClr val="979797"/>
                </a:solidFill>
                <a:uFill>
                  <a:solidFill>
                    <a:srgbClr val="000000"/>
                  </a:solidFill>
                </a:uFill>
                <a:latin typeface="Calibri" panose="020F0502020204030204" pitchFamily="34" charset="0"/>
              </a:rPr>
              <a:t>все </a:t>
            </a:r>
            <a:r>
              <a:rPr lang="ru-RU" sz="800" dirty="0" smtClean="0">
                <a:solidFill>
                  <a:srgbClr val="979797"/>
                </a:solidFill>
                <a:uFill>
                  <a:solidFill>
                    <a:srgbClr val="000000"/>
                  </a:solidFill>
                </a:uFill>
                <a:latin typeface="Calibri" panose="020F0502020204030204" pitchFamily="34" charset="0"/>
              </a:rPr>
              <a:t>пользователи сообщили, что испытывали от легкой </a:t>
            </a:r>
            <a:r>
              <a:rPr lang="ru-RU" sz="800" dirty="0">
                <a:solidFill>
                  <a:srgbClr val="979797"/>
                </a:solidFill>
                <a:uFill>
                  <a:solidFill>
                    <a:srgbClr val="000000"/>
                  </a:solidFill>
                </a:uFill>
                <a:latin typeface="Calibri" panose="020F0502020204030204" pitchFamily="34" charset="0"/>
              </a:rPr>
              <a:t>до умеренной боли </a:t>
            </a:r>
            <a:r>
              <a:rPr lang="ru-RU" sz="800" dirty="0" smtClean="0">
                <a:solidFill>
                  <a:srgbClr val="979797"/>
                </a:solidFill>
                <a:uFill>
                  <a:solidFill>
                    <a:srgbClr val="000000"/>
                  </a:solidFill>
                </a:uFill>
                <a:latin typeface="Calibri" panose="020F0502020204030204" pitchFamily="34" charset="0"/>
              </a:rPr>
              <a:t>и дискомфорт во </a:t>
            </a:r>
            <a:r>
              <a:rPr lang="ru-RU" sz="800" dirty="0">
                <a:solidFill>
                  <a:srgbClr val="979797"/>
                </a:solidFill>
                <a:uFill>
                  <a:solidFill>
                    <a:srgbClr val="000000"/>
                  </a:solidFill>
                </a:uFill>
                <a:latin typeface="Calibri" panose="020F0502020204030204" pitchFamily="34" charset="0"/>
              </a:rPr>
              <a:t>время </a:t>
            </a:r>
            <a:r>
              <a:rPr lang="ru-RU" sz="800" dirty="0" smtClean="0">
                <a:solidFill>
                  <a:srgbClr val="979797"/>
                </a:solidFill>
                <a:uFill>
                  <a:solidFill>
                    <a:srgbClr val="000000"/>
                  </a:solidFill>
                </a:uFill>
                <a:latin typeface="Calibri" panose="020F0502020204030204" pitchFamily="34" charset="0"/>
              </a:rPr>
              <a:t>первого применения лазера, </a:t>
            </a:r>
            <a:r>
              <a:rPr lang="ru-RU" sz="800" dirty="0">
                <a:solidFill>
                  <a:srgbClr val="979797"/>
                </a:solidFill>
                <a:uFill>
                  <a:solidFill>
                    <a:srgbClr val="000000"/>
                  </a:solidFill>
                </a:uFill>
                <a:latin typeface="Calibri" panose="020F0502020204030204" pitchFamily="34" charset="0"/>
              </a:rPr>
              <a:t>со снижением </a:t>
            </a:r>
            <a:r>
              <a:rPr lang="ru-RU" sz="800" dirty="0" smtClean="0">
                <a:solidFill>
                  <a:srgbClr val="979797"/>
                </a:solidFill>
                <a:uFill>
                  <a:solidFill>
                    <a:srgbClr val="000000"/>
                  </a:solidFill>
                </a:uFill>
                <a:latin typeface="Calibri" panose="020F0502020204030204" pitchFamily="34" charset="0"/>
              </a:rPr>
              <a:t>чувствительности при последующих обработках. </a:t>
            </a:r>
            <a:r>
              <a:rPr lang="ru-RU" sz="800" dirty="0">
                <a:solidFill>
                  <a:srgbClr val="979797"/>
                </a:solidFill>
                <a:uFill>
                  <a:solidFill>
                    <a:srgbClr val="000000"/>
                  </a:solidFill>
                </a:uFill>
                <a:latin typeface="Calibri" panose="020F0502020204030204" pitchFamily="34" charset="0"/>
              </a:rPr>
              <a:t>Это </a:t>
            </a:r>
            <a:r>
              <a:rPr lang="ru-RU" sz="800" dirty="0" smtClean="0">
                <a:solidFill>
                  <a:srgbClr val="979797"/>
                </a:solidFill>
                <a:uFill>
                  <a:solidFill>
                    <a:srgbClr val="000000"/>
                  </a:solidFill>
                </a:uFill>
                <a:latin typeface="Calibri" panose="020F0502020204030204" pitchFamily="34" charset="0"/>
              </a:rPr>
              <a:t>нормально. Вы </a:t>
            </a:r>
            <a:r>
              <a:rPr lang="ru-RU" sz="800" dirty="0">
                <a:solidFill>
                  <a:srgbClr val="979797"/>
                </a:solidFill>
                <a:uFill>
                  <a:solidFill>
                    <a:srgbClr val="000000"/>
                  </a:solidFill>
                </a:uFill>
                <a:latin typeface="Calibri" panose="020F0502020204030204" pitchFamily="34" charset="0"/>
              </a:rPr>
              <a:t>можете почувствовать тепло, жжение, покалывание или </a:t>
            </a:r>
            <a:r>
              <a:rPr lang="ru-RU" sz="800" dirty="0" smtClean="0">
                <a:solidFill>
                  <a:srgbClr val="979797"/>
                </a:solidFill>
                <a:uFill>
                  <a:solidFill>
                    <a:srgbClr val="000000"/>
                  </a:solidFill>
                </a:uFill>
                <a:latin typeface="Calibri" panose="020F0502020204030204" pitchFamily="34" charset="0"/>
              </a:rPr>
              <a:t>зуд; некоторые </a:t>
            </a:r>
            <a:r>
              <a:rPr lang="ru-RU" sz="800" dirty="0">
                <a:solidFill>
                  <a:srgbClr val="979797"/>
                </a:solidFill>
                <a:uFill>
                  <a:solidFill>
                    <a:srgbClr val="000000"/>
                  </a:solidFill>
                </a:uFill>
                <a:latin typeface="Calibri" panose="020F0502020204030204" pitchFamily="34" charset="0"/>
              </a:rPr>
              <a:t>пользователи </a:t>
            </a:r>
            <a:r>
              <a:rPr lang="ru-RU" sz="800" dirty="0" smtClean="0">
                <a:solidFill>
                  <a:srgbClr val="979797"/>
                </a:solidFill>
                <a:uFill>
                  <a:solidFill>
                    <a:srgbClr val="000000"/>
                  </a:solidFill>
                </a:uFill>
                <a:latin typeface="Calibri" panose="020F0502020204030204" pitchFamily="34" charset="0"/>
              </a:rPr>
              <a:t>описывали </a:t>
            </a:r>
            <a:r>
              <a:rPr lang="ru-RU" sz="800" dirty="0">
                <a:solidFill>
                  <a:srgbClr val="979797"/>
                </a:solidFill>
                <a:uFill>
                  <a:solidFill>
                    <a:srgbClr val="000000"/>
                  </a:solidFill>
                </a:uFill>
                <a:latin typeface="Calibri" panose="020F0502020204030204" pitchFamily="34" charset="0"/>
              </a:rPr>
              <a:t>чувство такого же </a:t>
            </a:r>
            <a:r>
              <a:rPr lang="ru-RU" sz="800" dirty="0" smtClean="0">
                <a:solidFill>
                  <a:srgbClr val="979797"/>
                </a:solidFill>
                <a:uFill>
                  <a:solidFill>
                    <a:srgbClr val="000000"/>
                  </a:solidFill>
                </a:uFill>
                <a:latin typeface="Calibri" panose="020F0502020204030204" pitchFamily="34" charset="0"/>
              </a:rPr>
              <a:t>уровня дискомфорта, </a:t>
            </a:r>
            <a:r>
              <a:rPr lang="ru-RU" sz="800" dirty="0">
                <a:solidFill>
                  <a:srgbClr val="979797"/>
                </a:solidFill>
                <a:uFill>
                  <a:solidFill>
                    <a:srgbClr val="000000"/>
                  </a:solidFill>
                </a:uFill>
                <a:latin typeface="Calibri" panose="020F0502020204030204" pitchFamily="34" charset="0"/>
              </a:rPr>
              <a:t>как, </a:t>
            </a:r>
            <a:r>
              <a:rPr lang="ru-RU" sz="800" dirty="0" smtClean="0">
                <a:solidFill>
                  <a:srgbClr val="979797"/>
                </a:solidFill>
                <a:uFill>
                  <a:solidFill>
                    <a:srgbClr val="000000"/>
                  </a:solidFill>
                </a:uFill>
                <a:latin typeface="Calibri" panose="020F0502020204030204" pitchFamily="34" charset="0"/>
              </a:rPr>
              <a:t>если бы </a:t>
            </a:r>
            <a:r>
              <a:rPr lang="ru-RU" sz="800" dirty="0">
                <a:solidFill>
                  <a:srgbClr val="979797"/>
                </a:solidFill>
                <a:uFill>
                  <a:solidFill>
                    <a:srgbClr val="000000"/>
                  </a:solidFill>
                </a:uFill>
                <a:latin typeface="Calibri" panose="020F0502020204030204" pitchFamily="34" charset="0"/>
              </a:rPr>
              <a:t>резиновая лента </a:t>
            </a:r>
            <a:r>
              <a:rPr lang="ru-RU" sz="800" dirty="0" smtClean="0">
                <a:solidFill>
                  <a:srgbClr val="979797"/>
                </a:solidFill>
                <a:uFill>
                  <a:solidFill>
                    <a:srgbClr val="000000"/>
                  </a:solidFill>
                </a:uFill>
                <a:latin typeface="Calibri" panose="020F0502020204030204" pitchFamily="34" charset="0"/>
              </a:rPr>
              <a:t>щелкала по коже. </a:t>
            </a:r>
            <a:r>
              <a:rPr lang="ru-RU" sz="800" dirty="0">
                <a:solidFill>
                  <a:srgbClr val="979797"/>
                </a:solidFill>
                <a:uFill>
                  <a:solidFill>
                    <a:srgbClr val="000000"/>
                  </a:solidFill>
                </a:uFill>
                <a:latin typeface="Calibri" panose="020F0502020204030204" pitchFamily="34" charset="0"/>
              </a:rPr>
              <a:t>Если боль слишком </a:t>
            </a:r>
            <a:r>
              <a:rPr lang="ru-RU" sz="800" dirty="0" smtClean="0">
                <a:solidFill>
                  <a:srgbClr val="979797"/>
                </a:solidFill>
                <a:uFill>
                  <a:solidFill>
                    <a:srgbClr val="000000"/>
                  </a:solidFill>
                </a:uFill>
                <a:latin typeface="Calibri" panose="020F0502020204030204" pitchFamily="34" charset="0"/>
              </a:rPr>
              <a:t>интенсивная </a:t>
            </a:r>
            <a:r>
              <a:rPr lang="ru-RU" sz="800" dirty="0">
                <a:solidFill>
                  <a:srgbClr val="979797"/>
                </a:solidFill>
                <a:uFill>
                  <a:solidFill>
                    <a:srgbClr val="000000"/>
                  </a:solidFill>
                </a:uFill>
                <a:latin typeface="Calibri" panose="020F0502020204030204" pitchFamily="34" charset="0"/>
              </a:rPr>
              <a:t>или сохраняется после того, </a:t>
            </a:r>
            <a:r>
              <a:rPr lang="ru-RU" sz="800" dirty="0" smtClean="0">
                <a:solidFill>
                  <a:srgbClr val="979797"/>
                </a:solidFill>
                <a:uFill>
                  <a:solidFill>
                    <a:srgbClr val="000000"/>
                  </a:solidFill>
                </a:uFill>
                <a:latin typeface="Calibri" panose="020F0502020204030204" pitchFamily="34" charset="0"/>
              </a:rPr>
              <a:t>как вы прекратили </a:t>
            </a:r>
            <a:r>
              <a:rPr lang="ru-RU" sz="800" dirty="0">
                <a:solidFill>
                  <a:srgbClr val="979797"/>
                </a:solidFill>
                <a:uFill>
                  <a:solidFill>
                    <a:srgbClr val="000000"/>
                  </a:solidFill>
                </a:uFill>
                <a:latin typeface="Calibri" panose="020F0502020204030204" pitchFamily="34" charset="0"/>
              </a:rPr>
              <a:t>использование </a:t>
            </a:r>
            <a:r>
              <a:rPr lang="en-US" sz="800" dirty="0">
                <a:solidFill>
                  <a:srgbClr val="979797"/>
                </a:solidFill>
                <a:uFill>
                  <a:solidFill>
                    <a:srgbClr val="000000"/>
                  </a:solidFill>
                </a:uFill>
                <a:latin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rPr>
              <a:t>4X</a:t>
            </a:r>
            <a:r>
              <a:rPr lang="ru-RU" sz="800" dirty="0" smtClean="0">
                <a:solidFill>
                  <a:srgbClr val="979797"/>
                </a:solidFill>
                <a:uFill>
                  <a:solidFill>
                    <a:srgbClr val="000000"/>
                  </a:solidFill>
                </a:uFill>
                <a:latin typeface="Calibri" panose="020F0502020204030204" pitchFamily="34" charset="0"/>
              </a:rPr>
              <a:t>, проконсультируйтесь </a:t>
            </a:r>
            <a:r>
              <a:rPr lang="ru-RU" sz="800" dirty="0">
                <a:solidFill>
                  <a:srgbClr val="979797"/>
                </a:solidFill>
                <a:uFill>
                  <a:solidFill>
                    <a:srgbClr val="000000"/>
                  </a:solidFill>
                </a:uFill>
                <a:latin typeface="Calibri" panose="020F0502020204030204" pitchFamily="34" charset="0"/>
              </a:rPr>
              <a:t>с вашим врачом, прежде чем использовать его снова.</a:t>
            </a:r>
          </a:p>
          <a:p>
            <a:pPr algn="just"/>
            <a:r>
              <a:rPr lang="ru-RU" sz="800" dirty="0">
                <a:solidFill>
                  <a:srgbClr val="979797"/>
                </a:solidFill>
                <a:uFill>
                  <a:solidFill>
                    <a:srgbClr val="000000"/>
                  </a:solidFill>
                </a:uFill>
                <a:latin typeface="Calibri" panose="020F0502020204030204" pitchFamily="34" charset="0"/>
              </a:rPr>
              <a:t>• Ваша кожа может стать красной сразу после </a:t>
            </a:r>
            <a:r>
              <a:rPr lang="ru-RU" sz="800" dirty="0" smtClean="0">
                <a:solidFill>
                  <a:srgbClr val="979797"/>
                </a:solidFill>
                <a:uFill>
                  <a:solidFill>
                    <a:srgbClr val="000000"/>
                  </a:solidFill>
                </a:uFill>
                <a:latin typeface="Calibri" panose="020F0502020204030204" pitchFamily="34" charset="0"/>
              </a:rPr>
              <a:t>процедуры или </a:t>
            </a:r>
            <a:r>
              <a:rPr lang="ru-RU" sz="800" dirty="0">
                <a:solidFill>
                  <a:srgbClr val="979797"/>
                </a:solidFill>
                <a:uFill>
                  <a:solidFill>
                    <a:srgbClr val="000000"/>
                  </a:solidFill>
                </a:uFill>
                <a:latin typeface="Calibri" panose="020F0502020204030204" pitchFamily="34" charset="0"/>
              </a:rPr>
              <a:t>в течение 24 часов. Это покраснение кожи в целом </a:t>
            </a:r>
            <a:r>
              <a:rPr lang="ru-RU" sz="800" dirty="0" smtClean="0">
                <a:solidFill>
                  <a:srgbClr val="979797"/>
                </a:solidFill>
                <a:uFill>
                  <a:solidFill>
                    <a:srgbClr val="000000"/>
                  </a:solidFill>
                </a:uFill>
                <a:latin typeface="Calibri" panose="020F0502020204030204" pitchFamily="34" charset="0"/>
              </a:rPr>
              <a:t>исчезает в </a:t>
            </a:r>
            <a:r>
              <a:rPr lang="ru-RU" sz="800" dirty="0">
                <a:solidFill>
                  <a:srgbClr val="979797"/>
                </a:solidFill>
                <a:uFill>
                  <a:solidFill>
                    <a:srgbClr val="000000"/>
                  </a:solidFill>
                </a:uFill>
                <a:latin typeface="Calibri" panose="020F0502020204030204" pitchFamily="34" charset="0"/>
              </a:rPr>
              <a:t>течение нескольких часов. Обратитесь к врачу, если</a:t>
            </a:r>
          </a:p>
          <a:p>
            <a:pPr algn="just"/>
            <a:r>
              <a:rPr lang="ru-RU" sz="800" dirty="0">
                <a:solidFill>
                  <a:srgbClr val="979797"/>
                </a:solidFill>
                <a:uFill>
                  <a:solidFill>
                    <a:srgbClr val="000000"/>
                  </a:solidFill>
                </a:uFill>
                <a:latin typeface="Calibri" panose="020F0502020204030204" pitchFamily="34" charset="0"/>
              </a:rPr>
              <a:t>покраснение не уходит в течение 2-3 дней.</a:t>
            </a:r>
          </a:p>
          <a:p>
            <a:pPr algn="just"/>
            <a:r>
              <a:rPr lang="ru-RU" sz="800" dirty="0">
                <a:solidFill>
                  <a:srgbClr val="979797"/>
                </a:solidFill>
                <a:uFill>
                  <a:solidFill>
                    <a:srgbClr val="000000"/>
                  </a:solidFill>
                </a:uFill>
                <a:latin typeface="Calibri" panose="020F0502020204030204" pitchFamily="34" charset="0"/>
              </a:rPr>
              <a:t>• В редких случаях некоторые пользователи могут увидеть </a:t>
            </a:r>
            <a:r>
              <a:rPr lang="ru-RU" sz="800" dirty="0" smtClean="0">
                <a:solidFill>
                  <a:srgbClr val="979797"/>
                </a:solidFill>
                <a:uFill>
                  <a:solidFill>
                    <a:srgbClr val="000000"/>
                  </a:solidFill>
                </a:uFill>
                <a:latin typeface="Calibri" panose="020F0502020204030204" pitchFamily="34" charset="0"/>
              </a:rPr>
              <a:t>увеличение количества </a:t>
            </a:r>
            <a:r>
              <a:rPr lang="ru-RU" sz="800" dirty="0">
                <a:solidFill>
                  <a:srgbClr val="979797"/>
                </a:solidFill>
                <a:uFill>
                  <a:solidFill>
                    <a:srgbClr val="000000"/>
                  </a:solidFill>
                </a:uFill>
                <a:latin typeface="Calibri" panose="020F0502020204030204" pitchFamily="34" charset="0"/>
              </a:rPr>
              <a:t>волос в обрабатываемой области </a:t>
            </a:r>
            <a:r>
              <a:rPr lang="ru-RU" sz="800" dirty="0" smtClean="0">
                <a:solidFill>
                  <a:srgbClr val="979797"/>
                </a:solidFill>
                <a:uFill>
                  <a:solidFill>
                    <a:srgbClr val="000000"/>
                  </a:solidFill>
                </a:uFill>
                <a:latin typeface="Calibri" panose="020F0502020204030204" pitchFamily="34" charset="0"/>
              </a:rPr>
              <a:t>после первоначального применения устройства. </a:t>
            </a:r>
            <a:r>
              <a:rPr lang="ru-RU" sz="800" dirty="0">
                <a:solidFill>
                  <a:srgbClr val="979797"/>
                </a:solidFill>
                <a:uFill>
                  <a:solidFill>
                    <a:srgbClr val="000000"/>
                  </a:solidFill>
                </a:uFill>
                <a:latin typeface="Calibri" panose="020F0502020204030204" pitchFamily="34" charset="0"/>
              </a:rPr>
              <a:t>Если этот рост продолжается в </a:t>
            </a:r>
            <a:r>
              <a:rPr lang="ru-RU" sz="800" dirty="0" smtClean="0">
                <a:solidFill>
                  <a:srgbClr val="979797"/>
                </a:solidFill>
                <a:uFill>
                  <a:solidFill>
                    <a:srgbClr val="000000"/>
                  </a:solidFill>
                </a:uFill>
                <a:latin typeface="Calibri" panose="020F0502020204030204" pitchFamily="34" charset="0"/>
              </a:rPr>
              <a:t>течение несколько </a:t>
            </a:r>
            <a:r>
              <a:rPr lang="ru-RU" sz="800" dirty="0">
                <a:solidFill>
                  <a:srgbClr val="979797"/>
                </a:solidFill>
                <a:uFill>
                  <a:solidFill>
                    <a:srgbClr val="000000"/>
                  </a:solidFill>
                </a:uFill>
                <a:latin typeface="Calibri" panose="020F0502020204030204" pitchFamily="34" charset="0"/>
              </a:rPr>
              <a:t>процедур, прекратите использование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 и </a:t>
            </a:r>
            <a:r>
              <a:rPr lang="ru-RU" sz="800" dirty="0">
                <a:solidFill>
                  <a:srgbClr val="979797"/>
                </a:solidFill>
                <a:uFill>
                  <a:solidFill>
                    <a:srgbClr val="000000"/>
                  </a:solidFill>
                </a:uFill>
                <a:latin typeface="Calibri" panose="020F0502020204030204" pitchFamily="34" charset="0"/>
              </a:rPr>
              <a:t>обратитесь к врачу.</a:t>
            </a:r>
          </a:p>
          <a:p>
            <a:pPr algn="just"/>
            <a:r>
              <a:rPr lang="ru-RU" sz="800" dirty="0">
                <a:solidFill>
                  <a:srgbClr val="979797"/>
                </a:solidFill>
                <a:uFill>
                  <a:solidFill>
                    <a:srgbClr val="000000"/>
                  </a:solidFill>
                </a:uFill>
                <a:latin typeface="Calibri" panose="020F0502020204030204" pitchFamily="34" charset="0"/>
              </a:rPr>
              <a:t>Следующие симптомы не </a:t>
            </a:r>
            <a:r>
              <a:rPr lang="ru-RU" sz="800" dirty="0" smtClean="0">
                <a:solidFill>
                  <a:srgbClr val="979797"/>
                </a:solidFill>
                <a:uFill>
                  <a:solidFill>
                    <a:srgbClr val="000000"/>
                  </a:solidFill>
                </a:uFill>
                <a:latin typeface="Calibri" panose="020F0502020204030204" pitchFamily="34" charset="0"/>
              </a:rPr>
              <a:t>были выявлены в клиническом исследовании </a:t>
            </a:r>
            <a:r>
              <a:rPr lang="ru-RU" sz="800" dirty="0">
                <a:solidFill>
                  <a:srgbClr val="979797"/>
                </a:solidFill>
                <a:uFill>
                  <a:solidFill>
                    <a:srgbClr val="000000"/>
                  </a:solidFill>
                </a:uFill>
                <a:latin typeface="Calibri" panose="020F0502020204030204" pitchFamily="34" charset="0"/>
              </a:rPr>
              <a:t>(0 из 88), но было</a:t>
            </a:r>
          </a:p>
          <a:p>
            <a:pPr algn="just"/>
            <a:r>
              <a:rPr lang="ru-RU" sz="800" dirty="0" smtClean="0">
                <a:solidFill>
                  <a:srgbClr val="979797"/>
                </a:solidFill>
                <a:uFill>
                  <a:solidFill>
                    <a:srgbClr val="000000"/>
                  </a:solidFill>
                </a:uFill>
                <a:latin typeface="Calibri" panose="020F0502020204030204" pitchFamily="34" charset="0"/>
              </a:rPr>
              <a:t>обнаружено </a:t>
            </a:r>
            <a:r>
              <a:rPr lang="ru-RU" sz="800" dirty="0">
                <a:solidFill>
                  <a:srgbClr val="979797"/>
                </a:solidFill>
                <a:uFill>
                  <a:solidFill>
                    <a:srgbClr val="000000"/>
                  </a:solidFill>
                </a:uFill>
                <a:latin typeface="Calibri" panose="020F0502020204030204" pitchFamily="34" charset="0"/>
              </a:rPr>
              <a:t>с другими лазерами для удаления волос:</a:t>
            </a:r>
          </a:p>
          <a:p>
            <a:pPr algn="just"/>
            <a:r>
              <a:rPr lang="ru-RU" sz="800" dirty="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Отек </a:t>
            </a:r>
            <a:r>
              <a:rPr lang="ru-RU" sz="800" dirty="0">
                <a:solidFill>
                  <a:srgbClr val="979797"/>
                </a:solidFill>
                <a:uFill>
                  <a:solidFill>
                    <a:srgbClr val="000000"/>
                  </a:solidFill>
                </a:uFill>
                <a:latin typeface="Calibri" panose="020F0502020204030204" pitchFamily="34" charset="0"/>
              </a:rPr>
              <a:t>кожи, особенно вокруг волосяного </a:t>
            </a:r>
            <a:r>
              <a:rPr lang="ru-RU" sz="800" dirty="0" smtClean="0">
                <a:solidFill>
                  <a:srgbClr val="979797"/>
                </a:solidFill>
                <a:uFill>
                  <a:solidFill>
                    <a:srgbClr val="000000"/>
                  </a:solidFill>
                </a:uFill>
                <a:latin typeface="Calibri" panose="020F0502020204030204" pitchFamily="34" charset="0"/>
              </a:rPr>
              <a:t>фолликула. Если </a:t>
            </a:r>
            <a:r>
              <a:rPr lang="ru-RU" sz="800" dirty="0">
                <a:solidFill>
                  <a:srgbClr val="979797"/>
                </a:solidFill>
                <a:uFill>
                  <a:solidFill>
                    <a:srgbClr val="000000"/>
                  </a:solidFill>
                </a:uFill>
                <a:latin typeface="Calibri" panose="020F0502020204030204" pitchFamily="34" charset="0"/>
              </a:rPr>
              <a:t>опухоль не исчезает в течение 2-3 </a:t>
            </a:r>
            <a:r>
              <a:rPr lang="ru-RU" sz="800" dirty="0" smtClean="0">
                <a:solidFill>
                  <a:srgbClr val="979797"/>
                </a:solidFill>
                <a:uFill>
                  <a:solidFill>
                    <a:srgbClr val="000000"/>
                  </a:solidFill>
                </a:uFill>
                <a:latin typeface="Calibri" panose="020F0502020204030204" pitchFamily="34" charset="0"/>
              </a:rPr>
              <a:t>дней, прекратите </a:t>
            </a:r>
            <a:r>
              <a:rPr lang="ru-RU" sz="800" dirty="0">
                <a:solidFill>
                  <a:srgbClr val="979797"/>
                </a:solidFill>
                <a:uFill>
                  <a:solidFill>
                    <a:srgbClr val="000000"/>
                  </a:solidFill>
                </a:uFill>
                <a:latin typeface="Calibri" panose="020F0502020204030204" pitchFamily="34" charset="0"/>
              </a:rPr>
              <a:t>использование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 и </a:t>
            </a:r>
            <a:r>
              <a:rPr lang="ru-RU" sz="800" dirty="0">
                <a:solidFill>
                  <a:srgbClr val="979797"/>
                </a:solidFill>
                <a:uFill>
                  <a:solidFill>
                    <a:srgbClr val="000000"/>
                  </a:solidFill>
                </a:uFill>
                <a:latin typeface="Calibri" panose="020F0502020204030204" pitchFamily="34" charset="0"/>
              </a:rPr>
              <a:t>обратитесь к врачу.</a:t>
            </a:r>
          </a:p>
          <a:p>
            <a:pPr algn="just"/>
            <a:r>
              <a:rPr lang="ru-RU" sz="800" dirty="0">
                <a:solidFill>
                  <a:srgbClr val="979797"/>
                </a:solidFill>
                <a:uFill>
                  <a:solidFill>
                    <a:srgbClr val="000000"/>
                  </a:solidFill>
                </a:uFill>
                <a:latin typeface="Calibri" panose="020F0502020204030204" pitchFamily="34" charset="0"/>
              </a:rPr>
              <a:t>• Временное или постоянное обесцвечивание </a:t>
            </a:r>
            <a:r>
              <a:rPr lang="ru-RU" sz="800" dirty="0" smtClean="0">
                <a:solidFill>
                  <a:srgbClr val="979797"/>
                </a:solidFill>
                <a:uFill>
                  <a:solidFill>
                    <a:srgbClr val="000000"/>
                  </a:solidFill>
                </a:uFill>
                <a:latin typeface="Calibri" panose="020F0502020204030204" pitchFamily="34" charset="0"/>
              </a:rPr>
              <a:t>кожи. Если </a:t>
            </a:r>
            <a:r>
              <a:rPr lang="ru-RU" sz="800" dirty="0">
                <a:solidFill>
                  <a:srgbClr val="979797"/>
                </a:solidFill>
                <a:uFill>
                  <a:solidFill>
                    <a:srgbClr val="000000"/>
                  </a:solidFill>
                </a:uFill>
                <a:latin typeface="Calibri" panose="020F0502020204030204" pitchFamily="34" charset="0"/>
              </a:rPr>
              <a:t>цвет кожи меняется, </a:t>
            </a:r>
            <a:r>
              <a:rPr lang="ru-RU" sz="800" dirty="0" smtClean="0">
                <a:solidFill>
                  <a:srgbClr val="979797"/>
                </a:solidFill>
                <a:uFill>
                  <a:solidFill>
                    <a:srgbClr val="000000"/>
                  </a:solidFill>
                </a:uFill>
                <a:latin typeface="Calibri" panose="020F0502020204030204" pitchFamily="34" charset="0"/>
              </a:rPr>
              <a:t>прекратите использование </a:t>
            </a:r>
            <a:r>
              <a:rPr lang="ru-RU" sz="800" dirty="0">
                <a:solidFill>
                  <a:srgbClr val="979797"/>
                </a:solidFill>
                <a:uFill>
                  <a:solidFill>
                    <a:srgbClr val="000000"/>
                  </a:solidFill>
                </a:uFill>
                <a:latin typeface="Calibri" panose="020F0502020204030204" pitchFamily="34" charset="0"/>
              </a:rPr>
              <a:t>и обратитесь к врачу</a:t>
            </a:r>
            <a:r>
              <a:rPr lang="ru-RU" sz="800" dirty="0" smtClean="0">
                <a:solidFill>
                  <a:srgbClr val="979797"/>
                </a:solidFill>
                <a:uFill>
                  <a:solidFill>
                    <a:srgbClr val="000000"/>
                  </a:solidFill>
                </a:uFill>
                <a:latin typeface="Calibri" panose="020F0502020204030204" pitchFamily="34" charset="0"/>
              </a:rPr>
              <a:t>.</a:t>
            </a:r>
            <a:endParaRPr lang="ru-RU" sz="800" dirty="0">
              <a:solidFill>
                <a:srgbClr val="979797"/>
              </a:solidFill>
              <a:uFill>
                <a:solidFill>
                  <a:srgbClr val="000000"/>
                </a:solidFill>
              </a:uFill>
              <a:latin typeface="Calibri" panose="020F0502020204030204" pitchFamily="34" charset="0"/>
            </a:endParaRPr>
          </a:p>
        </p:txBody>
      </p:sp>
      <p:sp>
        <p:nvSpPr>
          <p:cNvPr id="3" name="Прямоугольник 2"/>
          <p:cNvSpPr/>
          <p:nvPr/>
        </p:nvSpPr>
        <p:spPr>
          <a:xfrm>
            <a:off x="2498501" y="11857"/>
            <a:ext cx="2360837" cy="4524315"/>
          </a:xfrm>
          <a:prstGeom prst="rect">
            <a:avLst/>
          </a:prstGeom>
        </p:spPr>
        <p:txBody>
          <a:bodyPr wrap="square">
            <a:spAutoFit/>
          </a:bodyPr>
          <a:lstStyle/>
          <a:p>
            <a:pPr lvl="0" algn="just"/>
            <a:r>
              <a:rPr lang="ru-RU" sz="800" dirty="0">
                <a:solidFill>
                  <a:srgbClr val="979797"/>
                </a:solidFill>
                <a:uFill>
                  <a:solidFill>
                    <a:srgbClr val="000000"/>
                  </a:solidFill>
                </a:uFill>
                <a:latin typeface="Calibri" panose="020F0502020204030204" pitchFamily="34" charset="0"/>
              </a:rPr>
              <a:t>• Волдыри. Это очень маловероятно для людей со светлым или средним тоном кожи. Если действительно развиваются волдыри, прекратите использование </a:t>
            </a:r>
            <a:r>
              <a:rPr lang="en-US" sz="800" dirty="0">
                <a:solidFill>
                  <a:srgbClr val="979797"/>
                </a:solidFill>
                <a:uFill>
                  <a:solidFill>
                    <a:srgbClr val="000000"/>
                  </a:solidFill>
                </a:uFill>
                <a:latin typeface="Calibri" panose="020F0502020204030204" pitchFamily="34" charset="0"/>
              </a:rPr>
              <a:t>TRIA HAIR REMOVAL LASER 4X </a:t>
            </a:r>
            <a:r>
              <a:rPr lang="ru-RU" sz="800" dirty="0" smtClean="0">
                <a:solidFill>
                  <a:srgbClr val="979797"/>
                </a:solidFill>
                <a:uFill>
                  <a:solidFill>
                    <a:srgbClr val="000000"/>
                  </a:solidFill>
                </a:uFill>
                <a:latin typeface="Calibri" panose="020F0502020204030204" pitchFamily="34" charset="0"/>
              </a:rPr>
              <a:t>проконсультируйтесь </a:t>
            </a:r>
            <a:r>
              <a:rPr lang="ru-RU" sz="800" dirty="0">
                <a:solidFill>
                  <a:srgbClr val="979797"/>
                </a:solidFill>
                <a:uFill>
                  <a:solidFill>
                    <a:srgbClr val="000000"/>
                  </a:solidFill>
                </a:uFill>
                <a:latin typeface="Calibri" panose="020F0502020204030204" pitchFamily="34" charset="0"/>
              </a:rPr>
              <a:t>с Вашим врачом, если это необходимо.</a:t>
            </a:r>
          </a:p>
          <a:p>
            <a:pPr lvl="0" algn="just"/>
            <a:endParaRPr lang="ru-RU" sz="800" dirty="0">
              <a:solidFill>
                <a:srgbClr val="979797"/>
              </a:solidFill>
              <a:uFill>
                <a:solidFill>
                  <a:srgbClr val="000000"/>
                </a:solidFill>
              </a:uFill>
              <a:latin typeface="Calibri" panose="020F0502020204030204" pitchFamily="34" charset="0"/>
            </a:endParaRPr>
          </a:p>
          <a:p>
            <a:pPr lvl="0" algn="just"/>
            <a:r>
              <a:rPr lang="ru-RU" sz="800" dirty="0" smtClean="0">
                <a:solidFill>
                  <a:srgbClr val="6B9E7E"/>
                </a:solidFill>
                <a:uFill>
                  <a:solidFill>
                    <a:srgbClr val="000000"/>
                  </a:solidFill>
                </a:uFill>
                <a:latin typeface="Calibri" panose="020F0502020204030204" pitchFamily="34" charset="0"/>
              </a:rPr>
              <a:t>ПРОЦЕДУРЫ С ЛАЗЕРНЫМ УСТРОЙСТВОМ</a:t>
            </a:r>
            <a:endParaRPr lang="ru-RU" sz="800" dirty="0">
              <a:solidFill>
                <a:srgbClr val="6B9E7E"/>
              </a:solidFill>
              <a:uFill>
                <a:solidFill>
                  <a:srgbClr val="000000"/>
                </a:solidFill>
              </a:uFill>
              <a:latin typeface="Calibri" panose="020F0502020204030204" pitchFamily="34" charset="0"/>
            </a:endParaRPr>
          </a:p>
          <a:p>
            <a:pPr lvl="0" algn="just"/>
            <a:r>
              <a:rPr lang="ru-RU" sz="800" dirty="0">
                <a:solidFill>
                  <a:srgbClr val="6B9E7E"/>
                </a:solidFill>
                <a:uFill>
                  <a:solidFill>
                    <a:srgbClr val="000000"/>
                  </a:solidFill>
                </a:uFill>
                <a:latin typeface="Calibri" panose="020F0502020204030204" pitchFamily="34" charset="0"/>
              </a:rPr>
              <a:t>ОБЗОР</a:t>
            </a:r>
          </a:p>
          <a:p>
            <a:pPr lvl="0" algn="just"/>
            <a:r>
              <a:rPr lang="ru-RU" sz="800" dirty="0">
                <a:solidFill>
                  <a:srgbClr val="979797"/>
                </a:solidFill>
                <a:uFill>
                  <a:solidFill>
                    <a:srgbClr val="000000"/>
                  </a:solidFill>
                </a:uFill>
                <a:latin typeface="Calibri" panose="020F0502020204030204" pitchFamily="34" charset="0"/>
              </a:rPr>
              <a:t>Перед первым </a:t>
            </a:r>
            <a:r>
              <a:rPr lang="ru-RU" sz="800" dirty="0" smtClean="0">
                <a:solidFill>
                  <a:srgbClr val="979797"/>
                </a:solidFill>
                <a:uFill>
                  <a:solidFill>
                    <a:srgbClr val="000000"/>
                  </a:solidFill>
                </a:uFill>
                <a:latin typeface="Calibri" panose="020F0502020204030204" pitchFamily="34" charset="0"/>
              </a:rPr>
              <a:t>ПРИМЕНЕНИЕМ</a:t>
            </a:r>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 З</a:t>
            </a:r>
            <a:r>
              <a:rPr lang="ru-RU" sz="800" dirty="0" smtClean="0">
                <a:solidFill>
                  <a:srgbClr val="979797"/>
                </a:solidFill>
                <a:uFill>
                  <a:solidFill>
                    <a:srgbClr val="000000"/>
                  </a:solidFill>
                </a:uFill>
                <a:latin typeface="Calibri" panose="020F0502020204030204" pitchFamily="34" charset="0"/>
              </a:rPr>
              <a:t>а 6 </a:t>
            </a:r>
            <a:r>
              <a:rPr lang="ru-RU" sz="800" dirty="0">
                <a:solidFill>
                  <a:srgbClr val="979797"/>
                </a:solidFill>
                <a:uFill>
                  <a:solidFill>
                    <a:srgbClr val="000000"/>
                  </a:solidFill>
                </a:uFill>
                <a:latin typeface="Calibri" panose="020F0502020204030204" pitchFamily="34" charset="0"/>
              </a:rPr>
              <a:t>недель до </a:t>
            </a:r>
            <a:r>
              <a:rPr lang="ru-RU" sz="800" dirty="0" smtClean="0">
                <a:solidFill>
                  <a:srgbClr val="979797"/>
                </a:solidFill>
                <a:uFill>
                  <a:solidFill>
                    <a:srgbClr val="000000"/>
                  </a:solidFill>
                </a:uFill>
                <a:latin typeface="Calibri" panose="020F0502020204030204" pitchFamily="34" charset="0"/>
              </a:rPr>
              <a:t>процедур </a:t>
            </a:r>
            <a:r>
              <a:rPr lang="ru-RU" sz="800" dirty="0">
                <a:solidFill>
                  <a:srgbClr val="979797"/>
                </a:solidFill>
                <a:uFill>
                  <a:solidFill>
                    <a:srgbClr val="000000"/>
                  </a:solidFill>
                </a:uFill>
                <a:latin typeface="Calibri" panose="020F0502020204030204" pitchFamily="34" charset="0"/>
              </a:rPr>
              <a:t>прекратите </a:t>
            </a:r>
            <a:r>
              <a:rPr lang="ru-RU" sz="800" dirty="0" smtClean="0">
                <a:solidFill>
                  <a:srgbClr val="979797"/>
                </a:solidFill>
                <a:uFill>
                  <a:solidFill>
                    <a:srgbClr val="000000"/>
                  </a:solidFill>
                </a:uFill>
                <a:latin typeface="Calibri" panose="020F0502020204030204" pitchFamily="34" charset="0"/>
              </a:rPr>
              <a:t>депиляцию или </a:t>
            </a:r>
            <a:r>
              <a:rPr lang="ru-RU" sz="800" dirty="0" err="1" smtClean="0">
                <a:solidFill>
                  <a:srgbClr val="979797"/>
                </a:solidFill>
                <a:uFill>
                  <a:solidFill>
                    <a:srgbClr val="000000"/>
                  </a:solidFill>
                </a:uFill>
                <a:latin typeface="Calibri" panose="020F0502020204030204" pitchFamily="34" charset="0"/>
              </a:rPr>
              <a:t>выщипывание</a:t>
            </a:r>
            <a:r>
              <a:rPr lang="ru-RU" sz="800" dirty="0" smtClean="0">
                <a:solidFill>
                  <a:srgbClr val="979797"/>
                </a:solidFill>
                <a:uFill>
                  <a:solidFill>
                    <a:srgbClr val="000000"/>
                  </a:solidFill>
                </a:uFill>
                <a:latin typeface="Calibri" panose="020F0502020204030204" pitchFamily="34" charset="0"/>
              </a:rPr>
              <a:t> волос.</a:t>
            </a:r>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 По крайней мере за 1 день до начала </a:t>
            </a:r>
            <a:r>
              <a:rPr lang="ru-RU" sz="800" dirty="0" smtClean="0">
                <a:solidFill>
                  <a:srgbClr val="979797"/>
                </a:solidFill>
                <a:uFill>
                  <a:solidFill>
                    <a:srgbClr val="000000"/>
                  </a:solidFill>
                </a:uFill>
                <a:latin typeface="Calibri" panose="020F0502020204030204" pitchFamily="34" charset="0"/>
              </a:rPr>
              <a:t>процедур, </a:t>
            </a:r>
            <a:r>
              <a:rPr lang="ru-RU" sz="800" dirty="0">
                <a:solidFill>
                  <a:srgbClr val="979797"/>
                </a:solidFill>
                <a:uFill>
                  <a:solidFill>
                    <a:srgbClr val="000000"/>
                  </a:solidFill>
                </a:uFill>
                <a:latin typeface="Calibri" panose="020F0502020204030204" pitchFamily="34" charset="0"/>
              </a:rPr>
              <a:t>выполнить </a:t>
            </a:r>
            <a:r>
              <a:rPr lang="ru-RU" sz="800" dirty="0" smtClean="0">
                <a:solidFill>
                  <a:srgbClr val="979797"/>
                </a:solidFill>
                <a:uFill>
                  <a:solidFill>
                    <a:srgbClr val="000000"/>
                  </a:solidFill>
                </a:uFill>
                <a:latin typeface="Calibri" panose="020F0502020204030204" pitchFamily="34" charset="0"/>
              </a:rPr>
              <a:t>тест </a:t>
            </a:r>
            <a:r>
              <a:rPr lang="ru-RU" sz="800" dirty="0">
                <a:solidFill>
                  <a:srgbClr val="979797"/>
                </a:solidFill>
                <a:uFill>
                  <a:solidFill>
                    <a:srgbClr val="000000"/>
                  </a:solidFill>
                </a:uFill>
                <a:latin typeface="Calibri" panose="020F0502020204030204" pitchFamily="34" charset="0"/>
              </a:rPr>
              <a:t>на вашей </a:t>
            </a:r>
            <a:r>
              <a:rPr lang="ru-RU" sz="800" dirty="0" smtClean="0">
                <a:solidFill>
                  <a:srgbClr val="979797"/>
                </a:solidFill>
                <a:uFill>
                  <a:solidFill>
                    <a:srgbClr val="000000"/>
                  </a:solidFill>
                </a:uFill>
                <a:latin typeface="Calibri" panose="020F0502020204030204" pitchFamily="34" charset="0"/>
              </a:rPr>
              <a:t>коже.</a:t>
            </a:r>
          </a:p>
          <a:p>
            <a:pPr lvl="0" algn="just"/>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6B9E7E"/>
                </a:solidFill>
                <a:uFill>
                  <a:solidFill>
                    <a:srgbClr val="000000"/>
                  </a:solidFill>
                </a:uFill>
                <a:latin typeface="Calibri" panose="020F0502020204030204" pitchFamily="34" charset="0"/>
              </a:rPr>
              <a:t>ПЕРЕД КАЖДОЙ </a:t>
            </a:r>
            <a:r>
              <a:rPr lang="ru-RU" sz="800" dirty="0" smtClean="0">
                <a:solidFill>
                  <a:srgbClr val="6B9E7E"/>
                </a:solidFill>
                <a:uFill>
                  <a:solidFill>
                    <a:srgbClr val="000000"/>
                  </a:solidFill>
                </a:uFill>
                <a:latin typeface="Calibri" panose="020F0502020204030204" pitchFamily="34" charset="0"/>
              </a:rPr>
              <a:t>ПРОЦЕДУРОЙ</a:t>
            </a:r>
          </a:p>
          <a:p>
            <a:pPr lvl="0" algn="just"/>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Зарядите устройство.</a:t>
            </a:r>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 Отключите его от зарядного устройства.</a:t>
            </a:r>
          </a:p>
          <a:p>
            <a:pPr lvl="0" algn="just"/>
            <a:r>
              <a:rPr lang="ru-RU" sz="800" dirty="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Очистить, побрить </a:t>
            </a:r>
            <a:r>
              <a:rPr lang="ru-RU" sz="800" dirty="0">
                <a:solidFill>
                  <a:srgbClr val="979797"/>
                </a:solidFill>
                <a:uFill>
                  <a:solidFill>
                    <a:srgbClr val="000000"/>
                  </a:solidFill>
                </a:uFill>
                <a:latin typeface="Calibri" panose="020F0502020204030204" pitchFamily="34" charset="0"/>
              </a:rPr>
              <a:t>и </a:t>
            </a:r>
            <a:r>
              <a:rPr lang="ru-RU" sz="800" dirty="0" smtClean="0">
                <a:solidFill>
                  <a:srgbClr val="979797"/>
                </a:solidFill>
                <a:uFill>
                  <a:solidFill>
                    <a:srgbClr val="000000"/>
                  </a:solidFill>
                </a:uFill>
                <a:latin typeface="Calibri" panose="020F0502020204030204" pitchFamily="34" charset="0"/>
              </a:rPr>
              <a:t>высушить кожу.</a:t>
            </a:r>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Включите устройство.</a:t>
            </a:r>
            <a:endParaRPr lang="ru-RU" sz="800" dirty="0">
              <a:solidFill>
                <a:srgbClr val="979797"/>
              </a:solidFill>
              <a:uFill>
                <a:solidFill>
                  <a:srgbClr val="000000"/>
                </a:solidFill>
              </a:uFill>
              <a:latin typeface="Calibri" panose="020F0502020204030204" pitchFamily="34" charset="0"/>
            </a:endParaRPr>
          </a:p>
          <a:p>
            <a:pPr lvl="0" algn="just"/>
            <a:r>
              <a:rPr lang="ru-RU" sz="800" dirty="0" smtClean="0">
                <a:solidFill>
                  <a:srgbClr val="979797"/>
                </a:solidFill>
                <a:uFill>
                  <a:solidFill>
                    <a:srgbClr val="000000"/>
                  </a:solidFill>
                </a:uFill>
                <a:latin typeface="Calibri" panose="020F0502020204030204" pitchFamily="34" charset="0"/>
              </a:rPr>
              <a:t>• Разблокируйте его с помощью датчика кожи.</a:t>
            </a:r>
          </a:p>
          <a:p>
            <a:pPr lvl="0" algn="just"/>
            <a:r>
              <a:rPr lang="ru-RU" sz="800" dirty="0" smtClean="0">
                <a:solidFill>
                  <a:srgbClr val="979797"/>
                </a:solidFill>
                <a:uFill>
                  <a:solidFill>
                    <a:srgbClr val="000000"/>
                  </a:solidFill>
                </a:uFill>
                <a:latin typeface="Calibri" panose="020F0502020204030204" pitchFamily="34" charset="0"/>
              </a:rPr>
              <a:t>• </a:t>
            </a:r>
            <a:r>
              <a:rPr lang="ru-RU" sz="800" dirty="0">
                <a:solidFill>
                  <a:srgbClr val="979797"/>
                </a:solidFill>
                <a:uFill>
                  <a:solidFill>
                    <a:srgbClr val="000000"/>
                  </a:solidFill>
                </a:uFill>
                <a:latin typeface="Calibri" panose="020F0502020204030204" pitchFamily="34" charset="0"/>
              </a:rPr>
              <a:t>Установите уровень </a:t>
            </a:r>
            <a:r>
              <a:rPr lang="ru-RU" sz="800" dirty="0" smtClean="0">
                <a:solidFill>
                  <a:srgbClr val="979797"/>
                </a:solidFill>
                <a:uFill>
                  <a:solidFill>
                    <a:srgbClr val="000000"/>
                  </a:solidFill>
                </a:uFill>
                <a:latin typeface="Calibri" panose="020F0502020204030204" pitchFamily="34" charset="0"/>
              </a:rPr>
              <a:t>обработки.</a:t>
            </a:r>
          </a:p>
          <a:p>
            <a:pPr lvl="0" algn="just"/>
            <a:endParaRPr lang="ru-RU" sz="800" dirty="0" smtClean="0">
              <a:solidFill>
                <a:srgbClr val="979797"/>
              </a:solidFill>
              <a:uFill>
                <a:solidFill>
                  <a:srgbClr val="000000"/>
                </a:solidFill>
              </a:uFill>
              <a:latin typeface="Calibri" panose="020F0502020204030204" pitchFamily="34" charset="0"/>
            </a:endParaRPr>
          </a:p>
          <a:p>
            <a:pPr lvl="0" algn="just"/>
            <a:r>
              <a:rPr lang="ru-RU" sz="800" dirty="0" smtClean="0">
                <a:solidFill>
                  <a:srgbClr val="6B9E7E"/>
                </a:solidFill>
                <a:uFill>
                  <a:solidFill>
                    <a:srgbClr val="000000"/>
                  </a:solidFill>
                </a:uFill>
                <a:latin typeface="Calibri" panose="020F0502020204030204" pitchFamily="34" charset="0"/>
              </a:rPr>
              <a:t>МЕЖДУ ПРОЦЕДУРАМИ</a:t>
            </a:r>
          </a:p>
          <a:p>
            <a:pPr lvl="0" algn="just"/>
            <a:r>
              <a:rPr lang="ru-RU" sz="800" dirty="0" smtClean="0">
                <a:solidFill>
                  <a:srgbClr val="979797"/>
                </a:solidFill>
                <a:uFill>
                  <a:solidFill>
                    <a:srgbClr val="000000"/>
                  </a:solidFill>
                </a:uFill>
                <a:latin typeface="Calibri" panose="020F0502020204030204" pitchFamily="34" charset="0"/>
              </a:rPr>
              <a:t>• рекомендуем брить отросшие волосы, но не пользоваться воском </a:t>
            </a:r>
            <a:r>
              <a:rPr lang="ru-RU" sz="800" dirty="0">
                <a:solidFill>
                  <a:srgbClr val="979797"/>
                </a:solidFill>
                <a:uFill>
                  <a:solidFill>
                    <a:srgbClr val="000000"/>
                  </a:solidFill>
                </a:uFill>
                <a:latin typeface="Calibri" panose="020F0502020204030204" pitchFamily="34" charset="0"/>
              </a:rPr>
              <a:t>или срывать волосы</a:t>
            </a:r>
            <a:r>
              <a:rPr lang="ru-RU" sz="800" dirty="0" smtClean="0">
                <a:solidFill>
                  <a:srgbClr val="979797"/>
                </a:solidFill>
                <a:uFill>
                  <a:solidFill>
                    <a:srgbClr val="000000"/>
                  </a:solidFill>
                </a:uFill>
                <a:latin typeface="Calibri" panose="020F0502020204030204" pitchFamily="34" charset="0"/>
              </a:rPr>
              <a:t>.</a:t>
            </a:r>
          </a:p>
          <a:p>
            <a:pPr lvl="0" algn="just"/>
            <a:endParaRPr lang="ru-RU" sz="800" dirty="0">
              <a:solidFill>
                <a:srgbClr val="979797"/>
              </a:solidFill>
              <a:uFill>
                <a:solidFill>
                  <a:srgbClr val="000000"/>
                </a:solidFill>
              </a:uFill>
              <a:latin typeface="Calibri" panose="020F0502020204030204" pitchFamily="34" charset="0"/>
            </a:endParaRPr>
          </a:p>
          <a:p>
            <a:pPr lvl="0" algn="just"/>
            <a:r>
              <a:rPr lang="ru-RU" sz="800" dirty="0" smtClean="0">
                <a:solidFill>
                  <a:srgbClr val="6B9E7E"/>
                </a:solidFill>
                <a:uFill>
                  <a:solidFill>
                    <a:srgbClr val="000000"/>
                  </a:solidFill>
                </a:uFill>
                <a:latin typeface="Calibri" panose="020F0502020204030204" pitchFamily="34" charset="0"/>
              </a:rPr>
              <a:t>ПОЛЬЗОВАТЬСЯ УСТРОЙСТВОМ ДО ТЕХ ПОР, ПОКА ВЫ НЕ УВИДИТЕ ПЕРВЫЕ РЕЗУЛЬТАТЫ</a:t>
            </a:r>
            <a:endParaRPr lang="ru-RU" sz="800" dirty="0">
              <a:solidFill>
                <a:srgbClr val="6B9E7E"/>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 Будьте последовательны и </a:t>
            </a:r>
            <a:r>
              <a:rPr lang="ru-RU" sz="800" dirty="0" smtClean="0">
                <a:solidFill>
                  <a:srgbClr val="979797"/>
                </a:solidFill>
                <a:uFill>
                  <a:solidFill>
                    <a:srgbClr val="000000"/>
                  </a:solidFill>
                </a:uFill>
                <a:latin typeface="Calibri" panose="020F0502020204030204" pitchFamily="34" charset="0"/>
              </a:rPr>
              <a:t>следуйте </a:t>
            </a:r>
            <a:r>
              <a:rPr lang="ru-RU" sz="800" dirty="0">
                <a:solidFill>
                  <a:srgbClr val="979797"/>
                </a:solidFill>
                <a:uFill>
                  <a:solidFill>
                    <a:srgbClr val="000000"/>
                  </a:solidFill>
                </a:uFill>
                <a:latin typeface="Calibri" panose="020F0502020204030204" pitchFamily="34" charset="0"/>
              </a:rPr>
              <a:t>инструкциям по </a:t>
            </a:r>
            <a:r>
              <a:rPr lang="ru-RU" sz="800" dirty="0" smtClean="0">
                <a:solidFill>
                  <a:srgbClr val="979797"/>
                </a:solidFill>
                <a:uFill>
                  <a:solidFill>
                    <a:srgbClr val="000000"/>
                  </a:solidFill>
                </a:uFill>
                <a:latin typeface="Calibri" panose="020F0502020204030204" pitchFamily="34" charset="0"/>
              </a:rPr>
              <a:t>применению лазера.</a:t>
            </a:r>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 Для достижения наилучших результатов </a:t>
            </a:r>
            <a:r>
              <a:rPr lang="ru-RU" sz="800" dirty="0" smtClean="0">
                <a:solidFill>
                  <a:srgbClr val="979797"/>
                </a:solidFill>
                <a:uFill>
                  <a:solidFill>
                    <a:srgbClr val="000000"/>
                  </a:solidFill>
                </a:uFill>
                <a:latin typeface="Calibri" panose="020F0502020204030204" pitchFamily="34" charset="0"/>
              </a:rPr>
              <a:t>используйте устройство </a:t>
            </a:r>
            <a:r>
              <a:rPr lang="ru-RU" sz="800" dirty="0">
                <a:solidFill>
                  <a:srgbClr val="979797"/>
                </a:solidFill>
                <a:uFill>
                  <a:solidFill>
                    <a:srgbClr val="000000"/>
                  </a:solidFill>
                </a:uFill>
                <a:latin typeface="Calibri" panose="020F0502020204030204" pitchFamily="34" charset="0"/>
              </a:rPr>
              <a:t>каждые две недели до</a:t>
            </a:r>
          </a:p>
          <a:p>
            <a:pPr lvl="0" algn="just"/>
            <a:r>
              <a:rPr lang="ru-RU" sz="800" dirty="0">
                <a:solidFill>
                  <a:srgbClr val="979797"/>
                </a:solidFill>
                <a:uFill>
                  <a:solidFill>
                    <a:srgbClr val="000000"/>
                  </a:solidFill>
                </a:uFill>
                <a:latin typeface="Calibri" panose="020F0502020204030204" pitchFamily="34" charset="0"/>
              </a:rPr>
              <a:t>3 </a:t>
            </a:r>
            <a:r>
              <a:rPr lang="ru-RU" sz="800" dirty="0" smtClean="0">
                <a:solidFill>
                  <a:srgbClr val="979797"/>
                </a:solidFill>
                <a:uFill>
                  <a:solidFill>
                    <a:srgbClr val="000000"/>
                  </a:solidFill>
                </a:uFill>
                <a:latin typeface="Calibri" panose="020F0502020204030204" pitchFamily="34" charset="0"/>
              </a:rPr>
              <a:t>месяцев </a:t>
            </a:r>
            <a:r>
              <a:rPr lang="ru-RU" sz="800" dirty="0">
                <a:solidFill>
                  <a:srgbClr val="979797"/>
                </a:solidFill>
                <a:uFill>
                  <a:solidFill>
                    <a:srgbClr val="000000"/>
                  </a:solidFill>
                </a:uFill>
                <a:latin typeface="Calibri" panose="020F0502020204030204" pitchFamily="34" charset="0"/>
              </a:rPr>
              <a:t>или до тех пор, пока не увидите желаемых результатов.</a:t>
            </a:r>
          </a:p>
        </p:txBody>
      </p:sp>
    </p:spTree>
    <p:extLst>
      <p:ext uri="{BB962C8B-B14F-4D97-AF65-F5344CB8AC3E}">
        <p14:creationId xmlns:p14="http://schemas.microsoft.com/office/powerpoint/2010/main" val="292073916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2570</TotalTime>
  <Words>4521</Words>
  <Application>Microsoft Office PowerPoint</Application>
  <PresentationFormat>Произвольный</PresentationFormat>
  <Paragraphs>429</Paragraphs>
  <Slides>20</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20</vt:i4>
      </vt:variant>
    </vt:vector>
  </HeadingPairs>
  <TitlesOfParts>
    <vt:vector size="28" baseType="lpstr">
      <vt:lpstr>PMingLiU</vt:lpstr>
      <vt:lpstr>SimSun</vt:lpstr>
      <vt:lpstr>Arial</vt:lpstr>
      <vt:lpstr>Calibri</vt:lpstr>
      <vt:lpstr>Calibri Light</vt:lpstr>
      <vt:lpstr>Gotham Book</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Татьяна Миронова</dc:creator>
  <cp:lastModifiedBy>Татьяна Миронова</cp:lastModifiedBy>
  <cp:revision>143</cp:revision>
  <dcterms:created xsi:type="dcterms:W3CDTF">2016-06-22T19:28:06Z</dcterms:created>
  <dcterms:modified xsi:type="dcterms:W3CDTF">2016-08-08T11:50:23Z</dcterms:modified>
</cp:coreProperties>
</file>