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0" r:id="rId4"/>
    <p:sldId id="274" r:id="rId5"/>
    <p:sldId id="275" r:id="rId6"/>
    <p:sldId id="276" r:id="rId7"/>
    <p:sldId id="273" r:id="rId8"/>
    <p:sldId id="277" r:id="rId9"/>
    <p:sldId id="278" r:id="rId10"/>
    <p:sldId id="279" r:id="rId11"/>
    <p:sldId id="281" r:id="rId12"/>
    <p:sldId id="282" r:id="rId13"/>
    <p:sldId id="283" r:id="rId14"/>
    <p:sldId id="285" r:id="rId15"/>
    <p:sldId id="284" r:id="rId16"/>
    <p:sldId id="271" r:id="rId17"/>
    <p:sldId id="292" r:id="rId18"/>
    <p:sldId id="293" r:id="rId19"/>
    <p:sldId id="294" r:id="rId20"/>
    <p:sldId id="291" r:id="rId21"/>
    <p:sldId id="295" r:id="rId22"/>
  </p:sldIdLst>
  <p:sldSz cx="4859338" cy="4859338"/>
  <p:notesSz cx="6858000" cy="9144000"/>
  <p:defaultTextStyle>
    <a:defPPr>
      <a:defRPr lang="ru-RU"/>
    </a:defPPr>
    <a:lvl1pPr marL="0" algn="l" defTabSz="642000" rtl="0" eaLnBrk="1" latinLnBrk="0" hangingPunct="1">
      <a:defRPr sz="1264" kern="1200">
        <a:solidFill>
          <a:schemeClr val="tx1"/>
        </a:solidFill>
        <a:latin typeface="+mn-lt"/>
        <a:ea typeface="+mn-ea"/>
        <a:cs typeface="+mn-cs"/>
      </a:defRPr>
    </a:lvl1pPr>
    <a:lvl2pPr marL="321000" algn="l" defTabSz="642000" rtl="0" eaLnBrk="1" latinLnBrk="0" hangingPunct="1">
      <a:defRPr sz="1264" kern="1200">
        <a:solidFill>
          <a:schemeClr val="tx1"/>
        </a:solidFill>
        <a:latin typeface="+mn-lt"/>
        <a:ea typeface="+mn-ea"/>
        <a:cs typeface="+mn-cs"/>
      </a:defRPr>
    </a:lvl2pPr>
    <a:lvl3pPr marL="642000" algn="l" defTabSz="642000" rtl="0" eaLnBrk="1" latinLnBrk="0" hangingPunct="1">
      <a:defRPr sz="1264" kern="1200">
        <a:solidFill>
          <a:schemeClr val="tx1"/>
        </a:solidFill>
        <a:latin typeface="+mn-lt"/>
        <a:ea typeface="+mn-ea"/>
        <a:cs typeface="+mn-cs"/>
      </a:defRPr>
    </a:lvl3pPr>
    <a:lvl4pPr marL="963000" algn="l" defTabSz="642000" rtl="0" eaLnBrk="1" latinLnBrk="0" hangingPunct="1">
      <a:defRPr sz="1264" kern="1200">
        <a:solidFill>
          <a:schemeClr val="tx1"/>
        </a:solidFill>
        <a:latin typeface="+mn-lt"/>
        <a:ea typeface="+mn-ea"/>
        <a:cs typeface="+mn-cs"/>
      </a:defRPr>
    </a:lvl4pPr>
    <a:lvl5pPr marL="1284000" algn="l" defTabSz="642000" rtl="0" eaLnBrk="1" latinLnBrk="0" hangingPunct="1">
      <a:defRPr sz="1264" kern="1200">
        <a:solidFill>
          <a:schemeClr val="tx1"/>
        </a:solidFill>
        <a:latin typeface="+mn-lt"/>
        <a:ea typeface="+mn-ea"/>
        <a:cs typeface="+mn-cs"/>
      </a:defRPr>
    </a:lvl5pPr>
    <a:lvl6pPr marL="1605001" algn="l" defTabSz="642000" rtl="0" eaLnBrk="1" latinLnBrk="0" hangingPunct="1">
      <a:defRPr sz="1264" kern="1200">
        <a:solidFill>
          <a:schemeClr val="tx1"/>
        </a:solidFill>
        <a:latin typeface="+mn-lt"/>
        <a:ea typeface="+mn-ea"/>
        <a:cs typeface="+mn-cs"/>
      </a:defRPr>
    </a:lvl6pPr>
    <a:lvl7pPr marL="1926001" algn="l" defTabSz="642000" rtl="0" eaLnBrk="1" latinLnBrk="0" hangingPunct="1">
      <a:defRPr sz="1264" kern="1200">
        <a:solidFill>
          <a:schemeClr val="tx1"/>
        </a:solidFill>
        <a:latin typeface="+mn-lt"/>
        <a:ea typeface="+mn-ea"/>
        <a:cs typeface="+mn-cs"/>
      </a:defRPr>
    </a:lvl7pPr>
    <a:lvl8pPr marL="2247001" algn="l" defTabSz="642000" rtl="0" eaLnBrk="1" latinLnBrk="0" hangingPunct="1">
      <a:defRPr sz="1264" kern="1200">
        <a:solidFill>
          <a:schemeClr val="tx1"/>
        </a:solidFill>
        <a:latin typeface="+mn-lt"/>
        <a:ea typeface="+mn-ea"/>
        <a:cs typeface="+mn-cs"/>
      </a:defRPr>
    </a:lvl8pPr>
    <a:lvl9pPr marL="2568001" algn="l" defTabSz="642000" rtl="0" eaLnBrk="1" latinLnBrk="0" hangingPunct="1">
      <a:defRPr sz="126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8FAC"/>
    <a:srgbClr val="E0C0D0"/>
    <a:srgbClr val="B87EA4"/>
    <a:srgbClr val="C191B5"/>
    <a:srgbClr val="DCC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16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64451" y="795267"/>
            <a:ext cx="4130437" cy="1691770"/>
          </a:xfrm>
        </p:spPr>
        <p:txBody>
          <a:bodyPr anchor="b"/>
          <a:lstStyle>
            <a:lvl1pPr algn="ctr">
              <a:defRPr sz="3188"/>
            </a:lvl1pPr>
          </a:lstStyle>
          <a:p>
            <a:r>
              <a:rPr lang="ru-RU" smtClean="0"/>
              <a:t>Образец заголовка</a:t>
            </a:r>
            <a:endParaRPr lang="en-US" dirty="0"/>
          </a:p>
        </p:txBody>
      </p:sp>
      <p:sp>
        <p:nvSpPr>
          <p:cNvPr id="3" name="Subtitle 2"/>
          <p:cNvSpPr>
            <a:spLocks noGrp="1"/>
          </p:cNvSpPr>
          <p:nvPr>
            <p:ph type="subTitle" idx="1"/>
          </p:nvPr>
        </p:nvSpPr>
        <p:spPr>
          <a:xfrm>
            <a:off x="607417" y="2552278"/>
            <a:ext cx="3644504" cy="1173215"/>
          </a:xfrm>
        </p:spPr>
        <p:txBody>
          <a:bodyPr/>
          <a:lstStyle>
            <a:lvl1pPr marL="0" indent="0" algn="ctr">
              <a:buNone/>
              <a:defRPr sz="1275"/>
            </a:lvl1pPr>
            <a:lvl2pPr marL="242956" indent="0" algn="ctr">
              <a:buNone/>
              <a:defRPr sz="1063"/>
            </a:lvl2pPr>
            <a:lvl3pPr marL="485912" indent="0" algn="ctr">
              <a:buNone/>
              <a:defRPr sz="957"/>
            </a:lvl3pPr>
            <a:lvl4pPr marL="728868" indent="0" algn="ctr">
              <a:buNone/>
              <a:defRPr sz="850"/>
            </a:lvl4pPr>
            <a:lvl5pPr marL="971824" indent="0" algn="ctr">
              <a:buNone/>
              <a:defRPr sz="850"/>
            </a:lvl5pPr>
            <a:lvl6pPr marL="1214780" indent="0" algn="ctr">
              <a:buNone/>
              <a:defRPr sz="850"/>
            </a:lvl6pPr>
            <a:lvl7pPr marL="1457736" indent="0" algn="ctr">
              <a:buNone/>
              <a:defRPr sz="850"/>
            </a:lvl7pPr>
            <a:lvl8pPr marL="1700693" indent="0" algn="ctr">
              <a:buNone/>
              <a:defRPr sz="850"/>
            </a:lvl8pPr>
            <a:lvl9pPr marL="1943649" indent="0" algn="ctr">
              <a:buNone/>
              <a:defRPr sz="85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989FC15-B070-4737-97CC-C72AD8737606}" type="datetimeFigureOut">
              <a:rPr lang="ru-RU" smtClean="0"/>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203190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89FC15-B070-4737-97CC-C72AD8737606}" type="datetimeFigureOut">
              <a:rPr lang="ru-RU" smtClean="0"/>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82666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77464" y="258715"/>
            <a:ext cx="1047795" cy="411806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34080" y="258715"/>
            <a:ext cx="3082643" cy="41180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89FC15-B070-4737-97CC-C72AD8737606}" type="datetimeFigureOut">
              <a:rPr lang="ru-RU" smtClean="0"/>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131342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89FC15-B070-4737-97CC-C72AD8737606}" type="datetimeFigureOut">
              <a:rPr lang="ru-RU" smtClean="0"/>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1176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31549" y="1211462"/>
            <a:ext cx="4191179" cy="2021349"/>
          </a:xfrm>
        </p:spPr>
        <p:txBody>
          <a:bodyPr anchor="b"/>
          <a:lstStyle>
            <a:lvl1pPr>
              <a:defRPr sz="3188"/>
            </a:lvl1pPr>
          </a:lstStyle>
          <a:p>
            <a:r>
              <a:rPr lang="ru-RU" smtClean="0"/>
              <a:t>Образец заголовка</a:t>
            </a:r>
            <a:endParaRPr lang="en-US" dirty="0"/>
          </a:p>
        </p:txBody>
      </p:sp>
      <p:sp>
        <p:nvSpPr>
          <p:cNvPr id="3" name="Text Placeholder 2"/>
          <p:cNvSpPr>
            <a:spLocks noGrp="1"/>
          </p:cNvSpPr>
          <p:nvPr>
            <p:ph type="body" idx="1"/>
          </p:nvPr>
        </p:nvSpPr>
        <p:spPr>
          <a:xfrm>
            <a:off x="331549" y="3251933"/>
            <a:ext cx="4191179" cy="1062980"/>
          </a:xfrm>
        </p:spPr>
        <p:txBody>
          <a:bodyPr/>
          <a:lstStyle>
            <a:lvl1pPr marL="0" indent="0">
              <a:buNone/>
              <a:defRPr sz="1275">
                <a:solidFill>
                  <a:schemeClr val="tx1"/>
                </a:solidFill>
              </a:defRPr>
            </a:lvl1pPr>
            <a:lvl2pPr marL="242956" indent="0">
              <a:buNone/>
              <a:defRPr sz="1063">
                <a:solidFill>
                  <a:schemeClr val="tx1">
                    <a:tint val="75000"/>
                  </a:schemeClr>
                </a:solidFill>
              </a:defRPr>
            </a:lvl2pPr>
            <a:lvl3pPr marL="485912" indent="0">
              <a:buNone/>
              <a:defRPr sz="957">
                <a:solidFill>
                  <a:schemeClr val="tx1">
                    <a:tint val="75000"/>
                  </a:schemeClr>
                </a:solidFill>
              </a:defRPr>
            </a:lvl3pPr>
            <a:lvl4pPr marL="728868" indent="0">
              <a:buNone/>
              <a:defRPr sz="850">
                <a:solidFill>
                  <a:schemeClr val="tx1">
                    <a:tint val="75000"/>
                  </a:schemeClr>
                </a:solidFill>
              </a:defRPr>
            </a:lvl4pPr>
            <a:lvl5pPr marL="971824" indent="0">
              <a:buNone/>
              <a:defRPr sz="850">
                <a:solidFill>
                  <a:schemeClr val="tx1">
                    <a:tint val="75000"/>
                  </a:schemeClr>
                </a:solidFill>
              </a:defRPr>
            </a:lvl5pPr>
            <a:lvl6pPr marL="1214780" indent="0">
              <a:buNone/>
              <a:defRPr sz="850">
                <a:solidFill>
                  <a:schemeClr val="tx1">
                    <a:tint val="75000"/>
                  </a:schemeClr>
                </a:solidFill>
              </a:defRPr>
            </a:lvl6pPr>
            <a:lvl7pPr marL="1457736" indent="0">
              <a:buNone/>
              <a:defRPr sz="850">
                <a:solidFill>
                  <a:schemeClr val="tx1">
                    <a:tint val="75000"/>
                  </a:schemeClr>
                </a:solidFill>
              </a:defRPr>
            </a:lvl7pPr>
            <a:lvl8pPr marL="1700693" indent="0">
              <a:buNone/>
              <a:defRPr sz="850">
                <a:solidFill>
                  <a:schemeClr val="tx1">
                    <a:tint val="75000"/>
                  </a:schemeClr>
                </a:solidFill>
              </a:defRPr>
            </a:lvl8pPr>
            <a:lvl9pPr marL="1943649" indent="0">
              <a:buNone/>
              <a:defRPr sz="8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89FC15-B070-4737-97CC-C72AD8737606}" type="datetimeFigureOut">
              <a:rPr lang="ru-RU" smtClean="0"/>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275467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34079" y="1293574"/>
            <a:ext cx="2065219" cy="308320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2460040" y="1293574"/>
            <a:ext cx="2065219" cy="308320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89FC15-B070-4737-97CC-C72AD8737606}" type="datetimeFigureOut">
              <a:rPr lang="ru-RU" smtClean="0"/>
              <a:t>08.08.2016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423930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334712" y="258716"/>
            <a:ext cx="4191179" cy="93924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34713" y="1191213"/>
            <a:ext cx="2055727" cy="583795"/>
          </a:xfrm>
        </p:spPr>
        <p:txBody>
          <a:bodyPr anchor="b"/>
          <a:lstStyle>
            <a:lvl1pPr marL="0" indent="0">
              <a:buNone/>
              <a:defRPr sz="1275" b="1"/>
            </a:lvl1pPr>
            <a:lvl2pPr marL="242956" indent="0">
              <a:buNone/>
              <a:defRPr sz="1063" b="1"/>
            </a:lvl2pPr>
            <a:lvl3pPr marL="485912" indent="0">
              <a:buNone/>
              <a:defRPr sz="957" b="1"/>
            </a:lvl3pPr>
            <a:lvl4pPr marL="728868" indent="0">
              <a:buNone/>
              <a:defRPr sz="850" b="1"/>
            </a:lvl4pPr>
            <a:lvl5pPr marL="971824" indent="0">
              <a:buNone/>
              <a:defRPr sz="850" b="1"/>
            </a:lvl5pPr>
            <a:lvl6pPr marL="1214780" indent="0">
              <a:buNone/>
              <a:defRPr sz="850" b="1"/>
            </a:lvl6pPr>
            <a:lvl7pPr marL="1457736" indent="0">
              <a:buNone/>
              <a:defRPr sz="850" b="1"/>
            </a:lvl7pPr>
            <a:lvl8pPr marL="1700693" indent="0">
              <a:buNone/>
              <a:defRPr sz="850" b="1"/>
            </a:lvl8pPr>
            <a:lvl9pPr marL="1943649" indent="0">
              <a:buNone/>
              <a:defRPr sz="850" b="1"/>
            </a:lvl9pPr>
          </a:lstStyle>
          <a:p>
            <a:pPr lvl="0"/>
            <a:r>
              <a:rPr lang="ru-RU" smtClean="0"/>
              <a:t>Образец текста</a:t>
            </a:r>
          </a:p>
        </p:txBody>
      </p:sp>
      <p:sp>
        <p:nvSpPr>
          <p:cNvPr id="4" name="Content Placeholder 3"/>
          <p:cNvSpPr>
            <a:spLocks noGrp="1"/>
          </p:cNvSpPr>
          <p:nvPr>
            <p:ph sz="half" idx="2"/>
          </p:nvPr>
        </p:nvSpPr>
        <p:spPr>
          <a:xfrm>
            <a:off x="334713" y="1775008"/>
            <a:ext cx="2055727" cy="26107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2460040" y="1191213"/>
            <a:ext cx="2065852" cy="583795"/>
          </a:xfrm>
        </p:spPr>
        <p:txBody>
          <a:bodyPr anchor="b"/>
          <a:lstStyle>
            <a:lvl1pPr marL="0" indent="0">
              <a:buNone/>
              <a:defRPr sz="1275" b="1"/>
            </a:lvl1pPr>
            <a:lvl2pPr marL="242956" indent="0">
              <a:buNone/>
              <a:defRPr sz="1063" b="1"/>
            </a:lvl2pPr>
            <a:lvl3pPr marL="485912" indent="0">
              <a:buNone/>
              <a:defRPr sz="957" b="1"/>
            </a:lvl3pPr>
            <a:lvl4pPr marL="728868" indent="0">
              <a:buNone/>
              <a:defRPr sz="850" b="1"/>
            </a:lvl4pPr>
            <a:lvl5pPr marL="971824" indent="0">
              <a:buNone/>
              <a:defRPr sz="850" b="1"/>
            </a:lvl5pPr>
            <a:lvl6pPr marL="1214780" indent="0">
              <a:buNone/>
              <a:defRPr sz="850" b="1"/>
            </a:lvl6pPr>
            <a:lvl7pPr marL="1457736" indent="0">
              <a:buNone/>
              <a:defRPr sz="850" b="1"/>
            </a:lvl7pPr>
            <a:lvl8pPr marL="1700693" indent="0">
              <a:buNone/>
              <a:defRPr sz="850" b="1"/>
            </a:lvl8pPr>
            <a:lvl9pPr marL="1943649" indent="0">
              <a:buNone/>
              <a:defRPr sz="850" b="1"/>
            </a:lvl9pPr>
          </a:lstStyle>
          <a:p>
            <a:pPr lvl="0"/>
            <a:r>
              <a:rPr lang="ru-RU" smtClean="0"/>
              <a:t>Образец текста</a:t>
            </a:r>
          </a:p>
        </p:txBody>
      </p:sp>
      <p:sp>
        <p:nvSpPr>
          <p:cNvPr id="6" name="Content Placeholder 5"/>
          <p:cNvSpPr>
            <a:spLocks noGrp="1"/>
          </p:cNvSpPr>
          <p:nvPr>
            <p:ph sz="quarter" idx="4"/>
          </p:nvPr>
        </p:nvSpPr>
        <p:spPr>
          <a:xfrm>
            <a:off x="2460040" y="1775008"/>
            <a:ext cx="2065852" cy="26107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989FC15-B070-4737-97CC-C72AD8737606}" type="datetimeFigureOut">
              <a:rPr lang="ru-RU" smtClean="0"/>
              <a:t>08.08.2016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426081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989FC15-B070-4737-97CC-C72AD8737606}" type="datetimeFigureOut">
              <a:rPr lang="ru-RU" smtClean="0"/>
              <a:t>08.08.2016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187918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9FC15-B070-4737-97CC-C72AD8737606}" type="datetimeFigureOut">
              <a:rPr lang="ru-RU" smtClean="0"/>
              <a:t>08.08.2016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37239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34712" y="323956"/>
            <a:ext cx="1567263" cy="1133846"/>
          </a:xfrm>
        </p:spPr>
        <p:txBody>
          <a:bodyPr anchor="b"/>
          <a:lstStyle>
            <a:lvl1pPr>
              <a:defRPr sz="1700"/>
            </a:lvl1pPr>
          </a:lstStyle>
          <a:p>
            <a:r>
              <a:rPr lang="ru-RU" smtClean="0"/>
              <a:t>Образец заголовка</a:t>
            </a:r>
            <a:endParaRPr lang="en-US" dirty="0"/>
          </a:p>
        </p:txBody>
      </p:sp>
      <p:sp>
        <p:nvSpPr>
          <p:cNvPr id="3" name="Content Placeholder 2"/>
          <p:cNvSpPr>
            <a:spLocks noGrp="1"/>
          </p:cNvSpPr>
          <p:nvPr>
            <p:ph idx="1"/>
          </p:nvPr>
        </p:nvSpPr>
        <p:spPr>
          <a:xfrm>
            <a:off x="2065852" y="699656"/>
            <a:ext cx="2460040" cy="3453280"/>
          </a:xfrm>
        </p:spPr>
        <p:txBody>
          <a:bodyPr/>
          <a:lstStyle>
            <a:lvl1pPr>
              <a:defRPr sz="1700"/>
            </a:lvl1pPr>
            <a:lvl2pPr>
              <a:defRPr sz="1488"/>
            </a:lvl2pPr>
            <a:lvl3pPr>
              <a:defRPr sz="1275"/>
            </a:lvl3pPr>
            <a:lvl4pPr>
              <a:defRPr sz="1063"/>
            </a:lvl4pPr>
            <a:lvl5pPr>
              <a:defRPr sz="1063"/>
            </a:lvl5pPr>
            <a:lvl6pPr>
              <a:defRPr sz="1063"/>
            </a:lvl6pPr>
            <a:lvl7pPr>
              <a:defRPr sz="1063"/>
            </a:lvl7pPr>
            <a:lvl8pPr>
              <a:defRPr sz="1063"/>
            </a:lvl8pPr>
            <a:lvl9pPr>
              <a:defRPr sz="106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34712" y="1457802"/>
            <a:ext cx="1567263" cy="2700757"/>
          </a:xfrm>
        </p:spPr>
        <p:txBody>
          <a:bodyPr/>
          <a:lstStyle>
            <a:lvl1pPr marL="0" indent="0">
              <a:buNone/>
              <a:defRPr sz="850"/>
            </a:lvl1pPr>
            <a:lvl2pPr marL="242956" indent="0">
              <a:buNone/>
              <a:defRPr sz="744"/>
            </a:lvl2pPr>
            <a:lvl3pPr marL="485912" indent="0">
              <a:buNone/>
              <a:defRPr sz="638"/>
            </a:lvl3pPr>
            <a:lvl4pPr marL="728868" indent="0">
              <a:buNone/>
              <a:defRPr sz="531"/>
            </a:lvl4pPr>
            <a:lvl5pPr marL="971824" indent="0">
              <a:buNone/>
              <a:defRPr sz="531"/>
            </a:lvl5pPr>
            <a:lvl6pPr marL="1214780" indent="0">
              <a:buNone/>
              <a:defRPr sz="531"/>
            </a:lvl6pPr>
            <a:lvl7pPr marL="1457736" indent="0">
              <a:buNone/>
              <a:defRPr sz="531"/>
            </a:lvl7pPr>
            <a:lvl8pPr marL="1700693" indent="0">
              <a:buNone/>
              <a:defRPr sz="531"/>
            </a:lvl8pPr>
            <a:lvl9pPr marL="1943649" indent="0">
              <a:buNone/>
              <a:defRPr sz="531"/>
            </a:lvl9pPr>
          </a:lstStyle>
          <a:p>
            <a:pPr lvl="0"/>
            <a:r>
              <a:rPr lang="ru-RU" smtClean="0"/>
              <a:t>Образец текста</a:t>
            </a:r>
          </a:p>
        </p:txBody>
      </p:sp>
      <p:sp>
        <p:nvSpPr>
          <p:cNvPr id="5" name="Date Placeholder 4"/>
          <p:cNvSpPr>
            <a:spLocks noGrp="1"/>
          </p:cNvSpPr>
          <p:nvPr>
            <p:ph type="dt" sz="half" idx="10"/>
          </p:nvPr>
        </p:nvSpPr>
        <p:spPr/>
        <p:txBody>
          <a:bodyPr/>
          <a:lstStyle/>
          <a:p>
            <a:fld id="{1989FC15-B070-4737-97CC-C72AD8737606}" type="datetimeFigureOut">
              <a:rPr lang="ru-RU" smtClean="0"/>
              <a:t>08.08.2016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425507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34712" y="323956"/>
            <a:ext cx="1567263" cy="1133846"/>
          </a:xfrm>
        </p:spPr>
        <p:txBody>
          <a:bodyPr anchor="b"/>
          <a:lstStyle>
            <a:lvl1pPr>
              <a:defRPr sz="17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065852" y="699656"/>
            <a:ext cx="2460040" cy="3453280"/>
          </a:xfrm>
        </p:spPr>
        <p:txBody>
          <a:bodyPr anchor="t"/>
          <a:lstStyle>
            <a:lvl1pPr marL="0" indent="0">
              <a:buNone/>
              <a:defRPr sz="1700"/>
            </a:lvl1pPr>
            <a:lvl2pPr marL="242956" indent="0">
              <a:buNone/>
              <a:defRPr sz="1488"/>
            </a:lvl2pPr>
            <a:lvl3pPr marL="485912" indent="0">
              <a:buNone/>
              <a:defRPr sz="1275"/>
            </a:lvl3pPr>
            <a:lvl4pPr marL="728868" indent="0">
              <a:buNone/>
              <a:defRPr sz="1063"/>
            </a:lvl4pPr>
            <a:lvl5pPr marL="971824" indent="0">
              <a:buNone/>
              <a:defRPr sz="1063"/>
            </a:lvl5pPr>
            <a:lvl6pPr marL="1214780" indent="0">
              <a:buNone/>
              <a:defRPr sz="1063"/>
            </a:lvl6pPr>
            <a:lvl7pPr marL="1457736" indent="0">
              <a:buNone/>
              <a:defRPr sz="1063"/>
            </a:lvl7pPr>
            <a:lvl8pPr marL="1700693" indent="0">
              <a:buNone/>
              <a:defRPr sz="1063"/>
            </a:lvl8pPr>
            <a:lvl9pPr marL="1943649" indent="0">
              <a:buNone/>
              <a:defRPr sz="1063"/>
            </a:lvl9pPr>
          </a:lstStyle>
          <a:p>
            <a:r>
              <a:rPr lang="ru-RU" smtClean="0"/>
              <a:t>Вставка рисунка</a:t>
            </a:r>
            <a:endParaRPr lang="en-US" dirty="0"/>
          </a:p>
        </p:txBody>
      </p:sp>
      <p:sp>
        <p:nvSpPr>
          <p:cNvPr id="4" name="Text Placeholder 3"/>
          <p:cNvSpPr>
            <a:spLocks noGrp="1"/>
          </p:cNvSpPr>
          <p:nvPr>
            <p:ph type="body" sz="half" idx="2"/>
          </p:nvPr>
        </p:nvSpPr>
        <p:spPr>
          <a:xfrm>
            <a:off x="334712" y="1457802"/>
            <a:ext cx="1567263" cy="2700757"/>
          </a:xfrm>
        </p:spPr>
        <p:txBody>
          <a:bodyPr/>
          <a:lstStyle>
            <a:lvl1pPr marL="0" indent="0">
              <a:buNone/>
              <a:defRPr sz="850"/>
            </a:lvl1pPr>
            <a:lvl2pPr marL="242956" indent="0">
              <a:buNone/>
              <a:defRPr sz="744"/>
            </a:lvl2pPr>
            <a:lvl3pPr marL="485912" indent="0">
              <a:buNone/>
              <a:defRPr sz="638"/>
            </a:lvl3pPr>
            <a:lvl4pPr marL="728868" indent="0">
              <a:buNone/>
              <a:defRPr sz="531"/>
            </a:lvl4pPr>
            <a:lvl5pPr marL="971824" indent="0">
              <a:buNone/>
              <a:defRPr sz="531"/>
            </a:lvl5pPr>
            <a:lvl6pPr marL="1214780" indent="0">
              <a:buNone/>
              <a:defRPr sz="531"/>
            </a:lvl6pPr>
            <a:lvl7pPr marL="1457736" indent="0">
              <a:buNone/>
              <a:defRPr sz="531"/>
            </a:lvl7pPr>
            <a:lvl8pPr marL="1700693" indent="0">
              <a:buNone/>
              <a:defRPr sz="531"/>
            </a:lvl8pPr>
            <a:lvl9pPr marL="1943649" indent="0">
              <a:buNone/>
              <a:defRPr sz="531"/>
            </a:lvl9pPr>
          </a:lstStyle>
          <a:p>
            <a:pPr lvl="0"/>
            <a:r>
              <a:rPr lang="ru-RU" smtClean="0"/>
              <a:t>Образец текста</a:t>
            </a:r>
          </a:p>
        </p:txBody>
      </p:sp>
      <p:sp>
        <p:nvSpPr>
          <p:cNvPr id="5" name="Date Placeholder 4"/>
          <p:cNvSpPr>
            <a:spLocks noGrp="1"/>
          </p:cNvSpPr>
          <p:nvPr>
            <p:ph type="dt" sz="half" idx="10"/>
          </p:nvPr>
        </p:nvSpPr>
        <p:spPr/>
        <p:txBody>
          <a:bodyPr/>
          <a:lstStyle/>
          <a:p>
            <a:fld id="{1989FC15-B070-4737-97CC-C72AD8737606}" type="datetimeFigureOut">
              <a:rPr lang="ru-RU" smtClean="0"/>
              <a:t>08.08.2016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16690C-7288-4E7B-976E-3A6489184E22}" type="slidenum">
              <a:rPr lang="ru-RU" smtClean="0"/>
              <a:t>‹#›</a:t>
            </a:fld>
            <a:endParaRPr lang="ru-RU"/>
          </a:p>
        </p:txBody>
      </p:sp>
    </p:spTree>
    <p:extLst>
      <p:ext uri="{BB962C8B-B14F-4D97-AF65-F5344CB8AC3E}">
        <p14:creationId xmlns:p14="http://schemas.microsoft.com/office/powerpoint/2010/main" val="8836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080" y="258716"/>
            <a:ext cx="4191179" cy="93924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34080" y="1293574"/>
            <a:ext cx="4191179" cy="308320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34080" y="4503887"/>
            <a:ext cx="1093351" cy="258715"/>
          </a:xfrm>
          <a:prstGeom prst="rect">
            <a:avLst/>
          </a:prstGeom>
        </p:spPr>
        <p:txBody>
          <a:bodyPr vert="horz" lIns="91440" tIns="45720" rIns="91440" bIns="45720" rtlCol="0" anchor="ctr"/>
          <a:lstStyle>
            <a:lvl1pPr algn="l">
              <a:defRPr sz="638">
                <a:solidFill>
                  <a:schemeClr val="tx1">
                    <a:tint val="75000"/>
                  </a:schemeClr>
                </a:solidFill>
              </a:defRPr>
            </a:lvl1pPr>
          </a:lstStyle>
          <a:p>
            <a:fld id="{1989FC15-B070-4737-97CC-C72AD8737606}" type="datetimeFigureOut">
              <a:rPr lang="ru-RU" smtClean="0"/>
              <a:t>08.08.2016</a:t>
            </a:fld>
            <a:endParaRPr lang="ru-RU"/>
          </a:p>
        </p:txBody>
      </p:sp>
      <p:sp>
        <p:nvSpPr>
          <p:cNvPr id="5" name="Footer Placeholder 4"/>
          <p:cNvSpPr>
            <a:spLocks noGrp="1"/>
          </p:cNvSpPr>
          <p:nvPr>
            <p:ph type="ftr" sz="quarter" idx="3"/>
          </p:nvPr>
        </p:nvSpPr>
        <p:spPr>
          <a:xfrm>
            <a:off x="1609656" y="4503887"/>
            <a:ext cx="1640027" cy="258715"/>
          </a:xfrm>
          <a:prstGeom prst="rect">
            <a:avLst/>
          </a:prstGeom>
        </p:spPr>
        <p:txBody>
          <a:bodyPr vert="horz" lIns="91440" tIns="45720" rIns="91440" bIns="45720" rtlCol="0" anchor="ctr"/>
          <a:lstStyle>
            <a:lvl1pPr algn="ctr">
              <a:defRPr sz="638">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3431907" y="4503887"/>
            <a:ext cx="1093351" cy="258715"/>
          </a:xfrm>
          <a:prstGeom prst="rect">
            <a:avLst/>
          </a:prstGeom>
        </p:spPr>
        <p:txBody>
          <a:bodyPr vert="horz" lIns="91440" tIns="45720" rIns="91440" bIns="45720" rtlCol="0" anchor="ctr"/>
          <a:lstStyle>
            <a:lvl1pPr algn="r">
              <a:defRPr sz="638">
                <a:solidFill>
                  <a:schemeClr val="tx1">
                    <a:tint val="75000"/>
                  </a:schemeClr>
                </a:solidFill>
              </a:defRPr>
            </a:lvl1pPr>
          </a:lstStyle>
          <a:p>
            <a:fld id="{9D16690C-7288-4E7B-976E-3A6489184E22}" type="slidenum">
              <a:rPr lang="ru-RU" smtClean="0"/>
              <a:t>‹#›</a:t>
            </a:fld>
            <a:endParaRPr lang="ru-RU"/>
          </a:p>
        </p:txBody>
      </p:sp>
    </p:spTree>
    <p:extLst>
      <p:ext uri="{BB962C8B-B14F-4D97-AF65-F5344CB8AC3E}">
        <p14:creationId xmlns:p14="http://schemas.microsoft.com/office/powerpoint/2010/main" val="42599683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85912" rtl="0" eaLnBrk="1" latinLnBrk="0" hangingPunct="1">
        <a:lnSpc>
          <a:spcPct val="90000"/>
        </a:lnSpc>
        <a:spcBef>
          <a:spcPct val="0"/>
        </a:spcBef>
        <a:buNone/>
        <a:defRPr sz="2338" kern="1200">
          <a:solidFill>
            <a:schemeClr val="tx1"/>
          </a:solidFill>
          <a:latin typeface="+mj-lt"/>
          <a:ea typeface="+mj-ea"/>
          <a:cs typeface="+mj-cs"/>
        </a:defRPr>
      </a:lvl1pPr>
    </p:titleStyle>
    <p:bodyStyle>
      <a:lvl1pPr marL="121478" indent="-121478" algn="l" defTabSz="485912" rtl="0" eaLnBrk="1" latinLnBrk="0" hangingPunct="1">
        <a:lnSpc>
          <a:spcPct val="90000"/>
        </a:lnSpc>
        <a:spcBef>
          <a:spcPts val="531"/>
        </a:spcBef>
        <a:buFont typeface="Arial" panose="020B0604020202020204" pitchFamily="34" charset="0"/>
        <a:buChar char="•"/>
        <a:defRPr sz="1488" kern="1200">
          <a:solidFill>
            <a:schemeClr val="tx1"/>
          </a:solidFill>
          <a:latin typeface="+mn-lt"/>
          <a:ea typeface="+mn-ea"/>
          <a:cs typeface="+mn-cs"/>
        </a:defRPr>
      </a:lvl1pPr>
      <a:lvl2pPr marL="364434" indent="-121478" algn="l" defTabSz="485912" rtl="0" eaLnBrk="1" latinLnBrk="0" hangingPunct="1">
        <a:lnSpc>
          <a:spcPct val="90000"/>
        </a:lnSpc>
        <a:spcBef>
          <a:spcPts val="266"/>
        </a:spcBef>
        <a:buFont typeface="Arial" panose="020B0604020202020204" pitchFamily="34" charset="0"/>
        <a:buChar char="•"/>
        <a:defRPr sz="1275" kern="1200">
          <a:solidFill>
            <a:schemeClr val="tx1"/>
          </a:solidFill>
          <a:latin typeface="+mn-lt"/>
          <a:ea typeface="+mn-ea"/>
          <a:cs typeface="+mn-cs"/>
        </a:defRPr>
      </a:lvl2pPr>
      <a:lvl3pPr marL="607390" indent="-121478" algn="l" defTabSz="485912" rtl="0" eaLnBrk="1" latinLnBrk="0" hangingPunct="1">
        <a:lnSpc>
          <a:spcPct val="90000"/>
        </a:lnSpc>
        <a:spcBef>
          <a:spcPts val="266"/>
        </a:spcBef>
        <a:buFont typeface="Arial" panose="020B0604020202020204" pitchFamily="34" charset="0"/>
        <a:buChar char="•"/>
        <a:defRPr sz="1063" kern="1200">
          <a:solidFill>
            <a:schemeClr val="tx1"/>
          </a:solidFill>
          <a:latin typeface="+mn-lt"/>
          <a:ea typeface="+mn-ea"/>
          <a:cs typeface="+mn-cs"/>
        </a:defRPr>
      </a:lvl3pPr>
      <a:lvl4pPr marL="850346" indent="-121478" algn="l" defTabSz="485912" rtl="0" eaLnBrk="1" latinLnBrk="0" hangingPunct="1">
        <a:lnSpc>
          <a:spcPct val="90000"/>
        </a:lnSpc>
        <a:spcBef>
          <a:spcPts val="266"/>
        </a:spcBef>
        <a:buFont typeface="Arial" panose="020B0604020202020204" pitchFamily="34" charset="0"/>
        <a:buChar char="•"/>
        <a:defRPr sz="957" kern="1200">
          <a:solidFill>
            <a:schemeClr val="tx1"/>
          </a:solidFill>
          <a:latin typeface="+mn-lt"/>
          <a:ea typeface="+mn-ea"/>
          <a:cs typeface="+mn-cs"/>
        </a:defRPr>
      </a:lvl4pPr>
      <a:lvl5pPr marL="1093302" indent="-121478" algn="l" defTabSz="485912" rtl="0" eaLnBrk="1" latinLnBrk="0" hangingPunct="1">
        <a:lnSpc>
          <a:spcPct val="90000"/>
        </a:lnSpc>
        <a:spcBef>
          <a:spcPts val="266"/>
        </a:spcBef>
        <a:buFont typeface="Arial" panose="020B0604020202020204" pitchFamily="34" charset="0"/>
        <a:buChar char="•"/>
        <a:defRPr sz="957" kern="1200">
          <a:solidFill>
            <a:schemeClr val="tx1"/>
          </a:solidFill>
          <a:latin typeface="+mn-lt"/>
          <a:ea typeface="+mn-ea"/>
          <a:cs typeface="+mn-cs"/>
        </a:defRPr>
      </a:lvl5pPr>
      <a:lvl6pPr marL="1336258" indent="-121478" algn="l" defTabSz="485912" rtl="0" eaLnBrk="1" latinLnBrk="0" hangingPunct="1">
        <a:lnSpc>
          <a:spcPct val="90000"/>
        </a:lnSpc>
        <a:spcBef>
          <a:spcPts val="266"/>
        </a:spcBef>
        <a:buFont typeface="Arial" panose="020B0604020202020204" pitchFamily="34" charset="0"/>
        <a:buChar char="•"/>
        <a:defRPr sz="957" kern="1200">
          <a:solidFill>
            <a:schemeClr val="tx1"/>
          </a:solidFill>
          <a:latin typeface="+mn-lt"/>
          <a:ea typeface="+mn-ea"/>
          <a:cs typeface="+mn-cs"/>
        </a:defRPr>
      </a:lvl6pPr>
      <a:lvl7pPr marL="1579215" indent="-121478" algn="l" defTabSz="485912" rtl="0" eaLnBrk="1" latinLnBrk="0" hangingPunct="1">
        <a:lnSpc>
          <a:spcPct val="90000"/>
        </a:lnSpc>
        <a:spcBef>
          <a:spcPts val="266"/>
        </a:spcBef>
        <a:buFont typeface="Arial" panose="020B0604020202020204" pitchFamily="34" charset="0"/>
        <a:buChar char="•"/>
        <a:defRPr sz="957" kern="1200">
          <a:solidFill>
            <a:schemeClr val="tx1"/>
          </a:solidFill>
          <a:latin typeface="+mn-lt"/>
          <a:ea typeface="+mn-ea"/>
          <a:cs typeface="+mn-cs"/>
        </a:defRPr>
      </a:lvl7pPr>
      <a:lvl8pPr marL="1822171" indent="-121478" algn="l" defTabSz="485912" rtl="0" eaLnBrk="1" latinLnBrk="0" hangingPunct="1">
        <a:lnSpc>
          <a:spcPct val="90000"/>
        </a:lnSpc>
        <a:spcBef>
          <a:spcPts val="266"/>
        </a:spcBef>
        <a:buFont typeface="Arial" panose="020B0604020202020204" pitchFamily="34" charset="0"/>
        <a:buChar char="•"/>
        <a:defRPr sz="957" kern="1200">
          <a:solidFill>
            <a:schemeClr val="tx1"/>
          </a:solidFill>
          <a:latin typeface="+mn-lt"/>
          <a:ea typeface="+mn-ea"/>
          <a:cs typeface="+mn-cs"/>
        </a:defRPr>
      </a:lvl8pPr>
      <a:lvl9pPr marL="2065127" indent="-121478" algn="l" defTabSz="485912" rtl="0" eaLnBrk="1" latinLnBrk="0" hangingPunct="1">
        <a:lnSpc>
          <a:spcPct val="90000"/>
        </a:lnSpc>
        <a:spcBef>
          <a:spcPts val="266"/>
        </a:spcBef>
        <a:buFont typeface="Arial" panose="020B0604020202020204" pitchFamily="34" charset="0"/>
        <a:buChar char="•"/>
        <a:defRPr sz="957" kern="1200">
          <a:solidFill>
            <a:schemeClr val="tx1"/>
          </a:solidFill>
          <a:latin typeface="+mn-lt"/>
          <a:ea typeface="+mn-ea"/>
          <a:cs typeface="+mn-cs"/>
        </a:defRPr>
      </a:lvl9pPr>
    </p:bodyStyle>
    <p:otherStyle>
      <a:defPPr>
        <a:defRPr lang="en-US"/>
      </a:defPPr>
      <a:lvl1pPr marL="0" algn="l" defTabSz="485912" rtl="0" eaLnBrk="1" latinLnBrk="0" hangingPunct="1">
        <a:defRPr sz="957" kern="1200">
          <a:solidFill>
            <a:schemeClr val="tx1"/>
          </a:solidFill>
          <a:latin typeface="+mn-lt"/>
          <a:ea typeface="+mn-ea"/>
          <a:cs typeface="+mn-cs"/>
        </a:defRPr>
      </a:lvl1pPr>
      <a:lvl2pPr marL="242956" algn="l" defTabSz="485912" rtl="0" eaLnBrk="1" latinLnBrk="0" hangingPunct="1">
        <a:defRPr sz="957" kern="1200">
          <a:solidFill>
            <a:schemeClr val="tx1"/>
          </a:solidFill>
          <a:latin typeface="+mn-lt"/>
          <a:ea typeface="+mn-ea"/>
          <a:cs typeface="+mn-cs"/>
        </a:defRPr>
      </a:lvl2pPr>
      <a:lvl3pPr marL="485912" algn="l" defTabSz="485912" rtl="0" eaLnBrk="1" latinLnBrk="0" hangingPunct="1">
        <a:defRPr sz="957" kern="1200">
          <a:solidFill>
            <a:schemeClr val="tx1"/>
          </a:solidFill>
          <a:latin typeface="+mn-lt"/>
          <a:ea typeface="+mn-ea"/>
          <a:cs typeface="+mn-cs"/>
        </a:defRPr>
      </a:lvl3pPr>
      <a:lvl4pPr marL="728868" algn="l" defTabSz="485912" rtl="0" eaLnBrk="1" latinLnBrk="0" hangingPunct="1">
        <a:defRPr sz="957" kern="1200">
          <a:solidFill>
            <a:schemeClr val="tx1"/>
          </a:solidFill>
          <a:latin typeface="+mn-lt"/>
          <a:ea typeface="+mn-ea"/>
          <a:cs typeface="+mn-cs"/>
        </a:defRPr>
      </a:lvl4pPr>
      <a:lvl5pPr marL="971824" algn="l" defTabSz="485912" rtl="0" eaLnBrk="1" latinLnBrk="0" hangingPunct="1">
        <a:defRPr sz="957" kern="1200">
          <a:solidFill>
            <a:schemeClr val="tx1"/>
          </a:solidFill>
          <a:latin typeface="+mn-lt"/>
          <a:ea typeface="+mn-ea"/>
          <a:cs typeface="+mn-cs"/>
        </a:defRPr>
      </a:lvl5pPr>
      <a:lvl6pPr marL="1214780" algn="l" defTabSz="485912" rtl="0" eaLnBrk="1" latinLnBrk="0" hangingPunct="1">
        <a:defRPr sz="957" kern="1200">
          <a:solidFill>
            <a:schemeClr val="tx1"/>
          </a:solidFill>
          <a:latin typeface="+mn-lt"/>
          <a:ea typeface="+mn-ea"/>
          <a:cs typeface="+mn-cs"/>
        </a:defRPr>
      </a:lvl6pPr>
      <a:lvl7pPr marL="1457736" algn="l" defTabSz="485912" rtl="0" eaLnBrk="1" latinLnBrk="0" hangingPunct="1">
        <a:defRPr sz="957" kern="1200">
          <a:solidFill>
            <a:schemeClr val="tx1"/>
          </a:solidFill>
          <a:latin typeface="+mn-lt"/>
          <a:ea typeface="+mn-ea"/>
          <a:cs typeface="+mn-cs"/>
        </a:defRPr>
      </a:lvl7pPr>
      <a:lvl8pPr marL="1700693" algn="l" defTabSz="485912" rtl="0" eaLnBrk="1" latinLnBrk="0" hangingPunct="1">
        <a:defRPr sz="957" kern="1200">
          <a:solidFill>
            <a:schemeClr val="tx1"/>
          </a:solidFill>
          <a:latin typeface="+mn-lt"/>
          <a:ea typeface="+mn-ea"/>
          <a:cs typeface="+mn-cs"/>
        </a:defRPr>
      </a:lvl8pPr>
      <a:lvl9pPr marL="1943649" algn="l" defTabSz="485912" rtl="0" eaLnBrk="1" latinLnBrk="0" hangingPunct="1">
        <a:defRPr sz="9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35825_Tria_1167_R6_TOP_DEVICE_COLOR_CMYK_GE_PKG-ALT.psd"/>
          <p:cNvPicPr>
            <a:picLocks noChangeAspect="1"/>
          </p:cNvPicPr>
          <p:nvPr/>
        </p:nvPicPr>
        <p:blipFill rotWithShape="1">
          <a:blip r:embed="rId2" cstate="print">
            <a:extLst>
              <a:ext uri="{28A0092B-C50C-407E-A947-70E740481C1C}">
                <a14:useLocalDpi xmlns:a14="http://schemas.microsoft.com/office/drawing/2010/main"/>
              </a:ext>
            </a:extLst>
          </a:blip>
          <a:srcRect t="9814"/>
          <a:stretch/>
        </p:blipFill>
        <p:spPr>
          <a:xfrm>
            <a:off x="651090" y="-9245"/>
            <a:ext cx="3598938" cy="4868584"/>
          </a:xfrm>
          <a:prstGeom prst="rect">
            <a:avLst/>
          </a:prstGeom>
        </p:spPr>
      </p:pic>
      <p:pic>
        <p:nvPicPr>
          <p:cNvPr id="18" name="Рисунок 17"/>
          <p:cNvPicPr>
            <a:picLocks noChangeAspect="1"/>
          </p:cNvPicPr>
          <p:nvPr/>
        </p:nvPicPr>
        <p:blipFill>
          <a:blip r:embed="rId3"/>
          <a:stretch>
            <a:fillRect/>
          </a:stretch>
        </p:blipFill>
        <p:spPr>
          <a:xfrm>
            <a:off x="1798641" y="1872174"/>
            <a:ext cx="1383912" cy="487722"/>
          </a:xfrm>
          <a:prstGeom prst="rect">
            <a:avLst/>
          </a:prstGeom>
        </p:spPr>
      </p:pic>
      <p:sp>
        <p:nvSpPr>
          <p:cNvPr id="20" name="Rectangle 8"/>
          <p:cNvSpPr/>
          <p:nvPr/>
        </p:nvSpPr>
        <p:spPr>
          <a:xfrm>
            <a:off x="779248" y="3046910"/>
            <a:ext cx="3300842" cy="1185160"/>
          </a:xfrm>
          <a:prstGeom prst="rect">
            <a:avLst/>
          </a:prstGeom>
          <a:ln>
            <a:noFill/>
          </a:ln>
        </p:spPr>
        <p:txBody>
          <a:bodyPr vert="horz" lIns="0" tIns="0" rIns="0" bIns="0" rtlCol="0">
            <a:noAutofit/>
          </a:bodyPr>
          <a:lstStyle/>
          <a:p>
            <a:pPr algn="ctr">
              <a:lnSpc>
                <a:spcPct val="107000"/>
              </a:lnSpc>
              <a:spcAft>
                <a:spcPts val="800"/>
              </a:spcAft>
            </a:pPr>
            <a:r>
              <a:rPr lang="ru-RU" sz="1300" b="1" spc="65" dirty="0">
                <a:solidFill>
                  <a:srgbClr val="A35683"/>
                </a:solidFill>
                <a:effectLst/>
                <a:latin typeface="Calibri" panose="020F0502020204030204" pitchFamily="34" charset="0"/>
                <a:ea typeface="Calibri" panose="020F0502020204030204" pitchFamily="34" charset="0"/>
                <a:cs typeface="Times New Roman" panose="02020603050405020304" pitchFamily="18" charset="0"/>
              </a:rPr>
              <a:t>ЛАЗЕРНОЕ УСТРОЙСТВО ДЛЯ </a:t>
            </a:r>
            <a:r>
              <a:rPr lang="ru-RU" sz="1300" b="1" spc="65" dirty="0" smtClean="0">
                <a:solidFill>
                  <a:srgbClr val="A35683"/>
                </a:solidFill>
                <a:effectLst/>
                <a:latin typeface="Calibri" panose="020F0502020204030204" pitchFamily="34" charset="0"/>
                <a:ea typeface="Calibri" panose="020F0502020204030204" pitchFamily="34" charset="0"/>
                <a:cs typeface="Times New Roman" panose="02020603050405020304" pitchFamily="18" charset="0"/>
              </a:rPr>
              <a:t>ОМОЛОЖЕНИЯ КОЖИ И </a:t>
            </a:r>
            <a:r>
              <a:rPr lang="ru-RU" sz="1300" b="1" spc="65" dirty="0" smtClean="0">
                <a:solidFill>
                  <a:srgbClr val="A35683"/>
                </a:solidFill>
                <a:latin typeface="Calibri" panose="020F0502020204030204" pitchFamily="34" charset="0"/>
                <a:ea typeface="Calibri" panose="020F0502020204030204" pitchFamily="34" charset="0"/>
                <a:cs typeface="Times New Roman" panose="02020603050405020304" pitchFamily="18" charset="0"/>
              </a:rPr>
              <a:t>КОРРЕКЦИИ МОРЩИН ВОКРУГ ГЛАЗ</a:t>
            </a:r>
            <a:endParaRPr lang="en-US" sz="1300" b="1" spc="65" dirty="0" smtClean="0">
              <a:solidFill>
                <a:srgbClr val="A35683"/>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300" b="1" spc="65" dirty="0">
                <a:solidFill>
                  <a:srgbClr val="A35683"/>
                </a:solidFill>
                <a:latin typeface="Calibri" panose="020F0502020204030204" pitchFamily="34" charset="0"/>
                <a:ea typeface="Calibri" panose="020F0502020204030204" pitchFamily="34" charset="0"/>
                <a:cs typeface="Times New Roman" panose="02020603050405020304" pitchFamily="18" charset="0"/>
              </a:rPr>
              <a:t>AGE-DEFYING</a:t>
            </a:r>
          </a:p>
          <a:p>
            <a:pPr algn="ctr"/>
            <a:r>
              <a:rPr lang="en-US" sz="1300" b="1" spc="65" dirty="0">
                <a:solidFill>
                  <a:srgbClr val="A35683"/>
                </a:solidFill>
                <a:latin typeface="Calibri" panose="020F0502020204030204" pitchFamily="34" charset="0"/>
                <a:ea typeface="Calibri" panose="020F0502020204030204" pitchFamily="34" charset="0"/>
                <a:cs typeface="Times New Roman" panose="02020603050405020304" pitchFamily="18" charset="0"/>
              </a:rPr>
              <a:t>EYE WRINKLE CORRECTING LASER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9"/>
          <p:cNvSpPr/>
          <p:nvPr/>
        </p:nvSpPr>
        <p:spPr>
          <a:xfrm>
            <a:off x="1616582" y="4380440"/>
            <a:ext cx="1819346" cy="303530"/>
          </a:xfrm>
          <a:prstGeom prst="rect">
            <a:avLst/>
          </a:prstGeom>
          <a:ln>
            <a:noFill/>
          </a:ln>
        </p:spPr>
        <p:txBody>
          <a:bodyPr vert="horz" lIns="0" tIns="0" rIns="0" bIns="0" rtlCol="0">
            <a:noAutofit/>
          </a:bodyPr>
          <a:lstStyle/>
          <a:p>
            <a:pPr>
              <a:lnSpc>
                <a:spcPct val="107000"/>
              </a:lnSpc>
              <a:spcAft>
                <a:spcPts val="800"/>
              </a:spcAft>
            </a:pPr>
            <a:r>
              <a:rPr lang="ru-RU" sz="1000" spc="30" dirty="0">
                <a:effectLst/>
                <a:latin typeface="Calibri" panose="020F0502020204030204" pitchFamily="34" charset="0"/>
                <a:ea typeface="Calibri" panose="020F0502020204030204" pitchFamily="34" charset="0"/>
                <a:cs typeface="Times New Roman" panose="02020603050405020304" pitchFamily="18" charset="0"/>
              </a:rPr>
              <a:t>Инструкция по эксплуатации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098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909" y="126945"/>
            <a:ext cx="2324965" cy="3333861"/>
          </a:xfrm>
          <a:prstGeom prst="rect">
            <a:avLst/>
          </a:prstGeom>
        </p:spPr>
        <p:txBody>
          <a:bodyPr wrap="square">
            <a:spAutoFit/>
          </a:bodyPr>
          <a:lstStyle/>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ПЕРЕД ИСПОЛЬЗОВАНИЕМ</a:t>
            </a:r>
            <a:r>
              <a:rPr lang="en-US"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 </a:t>
            </a:r>
            <a:r>
              <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rPr>
              <a:t>TRIA AGE-DEFYING EYE WRINKLE CORRECTING </a:t>
            </a:r>
            <a:r>
              <a:rPr lang="en-US"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LASER</a:t>
            </a: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 В ПЕРВЫЙ РАЗ</a:t>
            </a:r>
          </a:p>
          <a:p>
            <a:pPr marL="59690" lvl="0" algn="just">
              <a:lnSpc>
                <a:spcPct val="110000"/>
              </a:lnSpc>
            </a:pP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ЗАРЯДИТЕ УСТРОЙСТВО</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 Вставьте </a:t>
            </a:r>
            <a:r>
              <a:rPr lang="ru-RU" sz="800" dirty="0">
                <a:solidFill>
                  <a:srgbClr val="979797"/>
                </a:solidFill>
                <a:uFill>
                  <a:solidFill>
                    <a:srgbClr val="000000"/>
                  </a:solidFill>
                </a:uFill>
                <a:latin typeface="Calibri" panose="020F0502020204030204" pitchFamily="34" charset="0"/>
              </a:rPr>
              <a:t>шнур в источник питания и </a:t>
            </a:r>
            <a:r>
              <a:rPr lang="ru-RU" sz="800" dirty="0" smtClean="0">
                <a:solidFill>
                  <a:srgbClr val="979797"/>
                </a:solidFill>
                <a:uFill>
                  <a:solidFill>
                    <a:srgbClr val="000000"/>
                  </a:solidFill>
                </a:uFill>
                <a:latin typeface="Calibri" panose="020F0502020204030204" pitchFamily="34" charset="0"/>
              </a:rPr>
              <a:t>в устройство. </a:t>
            </a:r>
            <a:r>
              <a:rPr lang="ru-RU" sz="800" dirty="0">
                <a:solidFill>
                  <a:srgbClr val="979797"/>
                </a:solidFill>
                <a:uFill>
                  <a:solidFill>
                    <a:srgbClr val="000000"/>
                  </a:solidFill>
                </a:uFill>
                <a:latin typeface="Calibri" panose="020F0502020204030204" pitchFamily="34" charset="0"/>
              </a:rPr>
              <a:t>Затем подключите блок питания к электрической розетке.</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 Когда </a:t>
            </a:r>
            <a:r>
              <a:rPr lang="ru-RU" sz="800" dirty="0">
                <a:solidFill>
                  <a:srgbClr val="979797"/>
                </a:solidFill>
                <a:uFill>
                  <a:solidFill>
                    <a:srgbClr val="000000"/>
                  </a:solidFill>
                </a:uFill>
                <a:latin typeface="Calibri" panose="020F0502020204030204" pitchFamily="34" charset="0"/>
              </a:rPr>
              <a:t>устройство заряжается, индикатор будет быстро мигать зеленым </a:t>
            </a:r>
            <a:r>
              <a:rPr lang="ru-RU" sz="800" dirty="0" smtClean="0">
                <a:solidFill>
                  <a:srgbClr val="979797"/>
                </a:solidFill>
                <a:uFill>
                  <a:solidFill>
                    <a:srgbClr val="000000"/>
                  </a:solidFill>
                </a:uFill>
                <a:latin typeface="Calibri" panose="020F0502020204030204" pitchFamily="34" charset="0"/>
              </a:rPr>
              <a:t>светом</a:t>
            </a:r>
            <a:r>
              <a:rPr lang="ru-RU" sz="800" dirty="0">
                <a:solidFill>
                  <a:srgbClr val="979797"/>
                </a:solidFill>
                <a:uFill>
                  <a:solidFill>
                    <a:srgbClr val="000000"/>
                  </a:solidFill>
                </a:uFill>
                <a:latin typeface="Calibri" panose="020F0502020204030204" pitchFamily="34" charset="0"/>
              </a:rPr>
              <a:t>. При полной зарядке (до 2-х часов), индикатор </a:t>
            </a:r>
            <a:r>
              <a:rPr lang="ru-RU" sz="800" dirty="0" smtClean="0">
                <a:solidFill>
                  <a:srgbClr val="979797"/>
                </a:solidFill>
                <a:uFill>
                  <a:solidFill>
                    <a:srgbClr val="000000"/>
                  </a:solidFill>
                </a:uFill>
                <a:latin typeface="Calibri" panose="020F0502020204030204" pitchFamily="34" charset="0"/>
              </a:rPr>
              <a:t>загорается постоянным </a:t>
            </a:r>
            <a:r>
              <a:rPr lang="ru-RU" sz="800" dirty="0">
                <a:solidFill>
                  <a:srgbClr val="979797"/>
                </a:solidFill>
                <a:uFill>
                  <a:solidFill>
                    <a:srgbClr val="000000"/>
                  </a:solidFill>
                </a:uFill>
                <a:latin typeface="Calibri" panose="020F0502020204030204" pitchFamily="34" charset="0"/>
              </a:rPr>
              <a:t>зеленым </a:t>
            </a:r>
            <a:r>
              <a:rPr lang="ru-RU" sz="800" dirty="0" smtClean="0">
                <a:solidFill>
                  <a:srgbClr val="979797"/>
                </a:solidFill>
                <a:uFill>
                  <a:solidFill>
                    <a:srgbClr val="000000"/>
                  </a:solidFill>
                </a:uFill>
                <a:latin typeface="Calibri" panose="020F0502020204030204" pitchFamily="34" charset="0"/>
              </a:rPr>
              <a:t>светом</a:t>
            </a:r>
            <a:r>
              <a:rPr lang="ru-RU" sz="800" dirty="0">
                <a:solidFill>
                  <a:srgbClr val="979797"/>
                </a:solidFill>
                <a:uFill>
                  <a:solidFill>
                    <a:srgbClr val="000000"/>
                  </a:solidFill>
                </a:uFill>
                <a:latin typeface="Calibri" panose="020F0502020204030204" pitchFamily="34" charset="0"/>
              </a:rPr>
              <a:t>.</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Устройство может </a:t>
            </a:r>
            <a:r>
              <a:rPr lang="ru-RU" sz="800" dirty="0" smtClean="0">
                <a:solidFill>
                  <a:srgbClr val="979797"/>
                </a:solidFill>
                <a:uFill>
                  <a:solidFill>
                    <a:srgbClr val="000000"/>
                  </a:solidFill>
                </a:uFill>
                <a:latin typeface="Calibri" panose="020F0502020204030204" pitchFamily="34" charset="0"/>
              </a:rPr>
              <a:t>быть </a:t>
            </a:r>
            <a:r>
              <a:rPr lang="ru-RU" sz="800" dirty="0">
                <a:solidFill>
                  <a:srgbClr val="979797"/>
                </a:solidFill>
                <a:uFill>
                  <a:solidFill>
                    <a:srgbClr val="000000"/>
                  </a:solidFill>
                </a:uFill>
                <a:latin typeface="Calibri" panose="020F0502020204030204" pitchFamily="34" charset="0"/>
              </a:rPr>
              <a:t>полностью </a:t>
            </a:r>
            <a:r>
              <a:rPr lang="ru-RU" sz="800" dirty="0" smtClean="0">
                <a:solidFill>
                  <a:srgbClr val="979797"/>
                </a:solidFill>
                <a:uFill>
                  <a:solidFill>
                    <a:srgbClr val="000000"/>
                  </a:solidFill>
                </a:uFill>
                <a:latin typeface="Calibri" panose="020F0502020204030204" pitchFamily="34" charset="0"/>
              </a:rPr>
              <a:t>заряженным </a:t>
            </a:r>
            <a:r>
              <a:rPr lang="ru-RU" sz="800" dirty="0">
                <a:solidFill>
                  <a:srgbClr val="979797"/>
                </a:solidFill>
                <a:uFill>
                  <a:solidFill>
                    <a:srgbClr val="000000"/>
                  </a:solidFill>
                </a:uFill>
                <a:latin typeface="Calibri" panose="020F0502020204030204" pitchFamily="34" charset="0"/>
              </a:rPr>
              <a:t>и </a:t>
            </a:r>
            <a:r>
              <a:rPr lang="ru-RU" sz="800" dirty="0" smtClean="0">
                <a:solidFill>
                  <a:srgbClr val="979797"/>
                </a:solidFill>
                <a:uFill>
                  <a:solidFill>
                    <a:srgbClr val="000000"/>
                  </a:solidFill>
                </a:uFill>
                <a:latin typeface="Calibri" panose="020F0502020204030204" pitchFamily="34" charset="0"/>
              </a:rPr>
              <a:t>не потребует </a:t>
            </a:r>
            <a:r>
              <a:rPr lang="ru-RU" sz="800" dirty="0">
                <a:solidFill>
                  <a:srgbClr val="979797"/>
                </a:solidFill>
                <a:uFill>
                  <a:solidFill>
                    <a:srgbClr val="000000"/>
                  </a:solidFill>
                </a:uFill>
                <a:latin typeface="Calibri" panose="020F0502020204030204" pitchFamily="34" charset="0"/>
              </a:rPr>
              <a:t>дополнительной зарядки перед первым использованием.</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ПРИМЕЧАНИЕ: Индикатор будет медленно мигать зеленым </a:t>
            </a:r>
            <a:r>
              <a:rPr lang="ru-RU" sz="800" dirty="0" smtClean="0">
                <a:solidFill>
                  <a:srgbClr val="979797"/>
                </a:solidFill>
                <a:uFill>
                  <a:solidFill>
                    <a:srgbClr val="000000"/>
                  </a:solidFill>
                </a:uFill>
                <a:latin typeface="Calibri" panose="020F0502020204030204" pitchFamily="34" charset="0"/>
              </a:rPr>
              <a:t>светом</a:t>
            </a:r>
            <a:r>
              <a:rPr lang="ru-RU" sz="800" dirty="0">
                <a:solidFill>
                  <a:srgbClr val="979797"/>
                </a:solidFill>
                <a:uFill>
                  <a:solidFill>
                    <a:srgbClr val="000000"/>
                  </a:solidFill>
                </a:uFill>
                <a:latin typeface="Calibri" panose="020F0502020204030204" pitchFamily="34" charset="0"/>
              </a:rPr>
              <a:t>, когда необходимо зарядить аккумулятор. </a:t>
            </a:r>
            <a:r>
              <a:rPr lang="ru-RU" sz="800" dirty="0" smtClean="0">
                <a:solidFill>
                  <a:srgbClr val="979797"/>
                </a:solidFill>
                <a:uFill>
                  <a:solidFill>
                    <a:srgbClr val="000000"/>
                  </a:solidFill>
                </a:uFill>
                <a:latin typeface="Calibri" panose="020F0502020204030204" pitchFamily="34" charset="0"/>
              </a:rPr>
              <a:t>Индикатор </a:t>
            </a:r>
            <a:r>
              <a:rPr lang="ru-RU" sz="800" dirty="0">
                <a:solidFill>
                  <a:srgbClr val="979797"/>
                </a:solidFill>
                <a:uFill>
                  <a:solidFill>
                    <a:srgbClr val="000000"/>
                  </a:solidFill>
                </a:uFill>
                <a:latin typeface="Calibri" panose="020F0502020204030204" pitchFamily="34" charset="0"/>
              </a:rPr>
              <a:t>быстро </a:t>
            </a:r>
            <a:r>
              <a:rPr lang="ru-RU" sz="800" dirty="0" smtClean="0">
                <a:solidFill>
                  <a:srgbClr val="979797"/>
                </a:solidFill>
                <a:uFill>
                  <a:solidFill>
                    <a:srgbClr val="000000"/>
                  </a:solidFill>
                </a:uFill>
                <a:latin typeface="Calibri" panose="020F0502020204030204" pitchFamily="34" charset="0"/>
              </a:rPr>
              <a:t>мигает </a:t>
            </a:r>
            <a:r>
              <a:rPr lang="ru-RU" sz="800" dirty="0">
                <a:solidFill>
                  <a:srgbClr val="979797"/>
                </a:solidFill>
                <a:uFill>
                  <a:solidFill>
                    <a:srgbClr val="000000"/>
                  </a:solidFill>
                </a:uFill>
                <a:latin typeface="Calibri" panose="020F0502020204030204" pitchFamily="34" charset="0"/>
              </a:rPr>
              <a:t>зеленым </a:t>
            </a:r>
            <a:r>
              <a:rPr lang="ru-RU" sz="800" dirty="0" smtClean="0">
                <a:solidFill>
                  <a:srgbClr val="979797"/>
                </a:solidFill>
                <a:uFill>
                  <a:solidFill>
                    <a:srgbClr val="000000"/>
                  </a:solidFill>
                </a:uFill>
                <a:latin typeface="Calibri" panose="020F0502020204030204" pitchFamily="34" charset="0"/>
              </a:rPr>
              <a:t>светом</a:t>
            </a:r>
            <a:r>
              <a:rPr lang="ru-RU" sz="800" dirty="0">
                <a:solidFill>
                  <a:srgbClr val="979797"/>
                </a:solidFill>
                <a:uFill>
                  <a:solidFill>
                    <a:srgbClr val="000000"/>
                  </a:solidFill>
                </a:uFill>
                <a:latin typeface="Calibri" panose="020F0502020204030204" pitchFamily="34" charset="0"/>
              </a:rPr>
              <a:t>, </a:t>
            </a:r>
            <a:r>
              <a:rPr lang="ru-RU" sz="800" dirty="0" smtClean="0">
                <a:solidFill>
                  <a:srgbClr val="979797"/>
                </a:solidFill>
                <a:uFill>
                  <a:solidFill>
                    <a:srgbClr val="000000"/>
                  </a:solidFill>
                </a:uFill>
                <a:latin typeface="Calibri" panose="020F0502020204030204" pitchFamily="34" charset="0"/>
              </a:rPr>
              <a:t>во время того, как </a:t>
            </a:r>
            <a:r>
              <a:rPr lang="ru-RU" sz="800" dirty="0">
                <a:solidFill>
                  <a:srgbClr val="979797"/>
                </a:solidFill>
                <a:uFill>
                  <a:solidFill>
                    <a:srgbClr val="000000"/>
                  </a:solidFill>
                </a:uFill>
                <a:latin typeface="Calibri" panose="020F0502020204030204" pitchFamily="34" charset="0"/>
              </a:rPr>
              <a:t>устройство заряжается, и </a:t>
            </a:r>
            <a:r>
              <a:rPr lang="ru-RU" sz="800" dirty="0" smtClean="0">
                <a:solidFill>
                  <a:srgbClr val="979797"/>
                </a:solidFill>
                <a:uFill>
                  <a:solidFill>
                    <a:srgbClr val="000000"/>
                  </a:solidFill>
                </a:uFill>
                <a:latin typeface="Calibri" panose="020F0502020204030204" pitchFamily="34" charset="0"/>
              </a:rPr>
              <a:t>начинает </a:t>
            </a:r>
            <a:r>
              <a:rPr lang="ru-RU" sz="800" dirty="0">
                <a:solidFill>
                  <a:srgbClr val="979797"/>
                </a:solidFill>
                <a:uFill>
                  <a:solidFill>
                    <a:srgbClr val="000000"/>
                  </a:solidFill>
                </a:uFill>
                <a:latin typeface="Calibri" panose="020F0502020204030204" pitchFamily="34" charset="0"/>
              </a:rPr>
              <a:t>светится </a:t>
            </a:r>
            <a:r>
              <a:rPr lang="ru-RU" sz="800" dirty="0" smtClean="0">
                <a:solidFill>
                  <a:srgbClr val="979797"/>
                </a:solidFill>
                <a:uFill>
                  <a:solidFill>
                    <a:srgbClr val="000000"/>
                  </a:solidFill>
                </a:uFill>
                <a:latin typeface="Calibri" panose="020F0502020204030204" pitchFamily="34" charset="0"/>
              </a:rPr>
              <a:t>постоянным зеленым светом при </a:t>
            </a:r>
            <a:r>
              <a:rPr lang="ru-RU" sz="800" dirty="0">
                <a:solidFill>
                  <a:srgbClr val="979797"/>
                </a:solidFill>
                <a:uFill>
                  <a:solidFill>
                    <a:srgbClr val="000000"/>
                  </a:solidFill>
                </a:uFill>
                <a:latin typeface="Calibri" panose="020F0502020204030204" pitchFamily="34" charset="0"/>
              </a:rPr>
              <a:t>полной зарядке</a:t>
            </a:r>
            <a:r>
              <a:rPr lang="ru-RU" sz="800" dirty="0" smtClean="0">
                <a:solidFill>
                  <a:srgbClr val="979797"/>
                </a:solidFill>
                <a:uFill>
                  <a:solidFill>
                    <a:srgbClr val="000000"/>
                  </a:solidFill>
                </a:uFill>
                <a:latin typeface="Calibri" panose="020F0502020204030204" pitchFamily="34" charset="0"/>
              </a:rPr>
              <a:t>.</a:t>
            </a:r>
          </a:p>
          <a:p>
            <a:pPr marL="59690" lvl="0" algn="just">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 </a:t>
            </a:r>
            <a:endParaRPr lang="ru-RU" dirty="0"/>
          </a:p>
          <a:p>
            <a:r>
              <a:rPr lang="ru-RU" dirty="0" smtClean="0"/>
              <a:t> </a:t>
            </a:r>
            <a:endParaRPr lang="ru-RU" dirty="0"/>
          </a:p>
        </p:txBody>
      </p:sp>
      <p:pic>
        <p:nvPicPr>
          <p:cNvPr id="3" name="Рисунок 2"/>
          <p:cNvPicPr>
            <a:picLocks noChangeAspect="1"/>
          </p:cNvPicPr>
          <p:nvPr/>
        </p:nvPicPr>
        <p:blipFill>
          <a:blip r:embed="rId2"/>
          <a:stretch>
            <a:fillRect/>
          </a:stretch>
        </p:blipFill>
        <p:spPr>
          <a:xfrm>
            <a:off x="359301" y="2954126"/>
            <a:ext cx="1676667" cy="1248267"/>
          </a:xfrm>
          <a:prstGeom prst="rect">
            <a:avLst/>
          </a:prstGeom>
        </p:spPr>
      </p:pic>
      <p:sp>
        <p:nvSpPr>
          <p:cNvPr id="4" name="Прямоугольник 3"/>
          <p:cNvSpPr/>
          <p:nvPr/>
        </p:nvSpPr>
        <p:spPr>
          <a:xfrm>
            <a:off x="2428874" y="126945"/>
            <a:ext cx="2353617" cy="1971309"/>
          </a:xfrm>
          <a:prstGeom prst="rect">
            <a:avLst/>
          </a:prstGeom>
        </p:spPr>
        <p:txBody>
          <a:bodyPr wrap="square">
            <a:spAutoFit/>
          </a:bodyPr>
          <a:lstStyle/>
          <a:p>
            <a:pPr marL="59690" lvl="0" algn="just">
              <a:lnSpc>
                <a:spcPct val="110000"/>
              </a:lnSpc>
            </a:pPr>
            <a:r>
              <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ТЕСТИРОВАНИЕ ЛАЗЕРА НА УЧАСТКЕ КОЖИ</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При использовании </a:t>
            </a:r>
            <a:r>
              <a:rPr lang="en-US" sz="800" dirty="0">
                <a:solidFill>
                  <a:srgbClr val="979797"/>
                </a:solidFill>
                <a:uFill>
                  <a:solidFill>
                    <a:srgbClr val="000000"/>
                  </a:solidFill>
                </a:uFill>
                <a:latin typeface="Calibri" panose="020F0502020204030204" pitchFamily="34" charset="0"/>
              </a:rPr>
              <a:t>TRIA AGE-DEFYING EYE WRINKLE CORRECTING LASER</a:t>
            </a:r>
            <a:r>
              <a:rPr lang="ru-RU" sz="800" dirty="0">
                <a:solidFill>
                  <a:srgbClr val="979797"/>
                </a:solidFill>
                <a:uFill>
                  <a:solidFill>
                    <a:srgbClr val="000000"/>
                  </a:solidFill>
                </a:uFill>
                <a:latin typeface="Calibri" panose="020F0502020204030204" pitchFamily="34" charset="0"/>
              </a:rPr>
              <a:t> в первый раз, мы рекомендуем вам проверить устройство на внутренней стороне вашего предплечья. Это поможет вам определить, как вы будете чувствовать действие лазера. Большинство пользователей сообщают, что начинают привыкать к ощущению после нескольких дней применения устройства. Если возникают неблагоприятные реакции, такие как образование вздутий или корочки, не используйте устройство. Этот тип реакции встречается очень редко.</a:t>
            </a:r>
          </a:p>
        </p:txBody>
      </p:sp>
    </p:spTree>
    <p:extLst>
      <p:ext uri="{BB962C8B-B14F-4D97-AF65-F5344CB8AC3E}">
        <p14:creationId xmlns:p14="http://schemas.microsoft.com/office/powerpoint/2010/main" val="408430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8588" y="827002"/>
            <a:ext cx="2428875" cy="1514261"/>
          </a:xfrm>
          <a:prstGeom prst="rect">
            <a:avLst/>
          </a:prstGeom>
        </p:spPr>
        <p:txBody>
          <a:bodyPr>
            <a:spAutoFit/>
          </a:bodyPr>
          <a:lstStyle/>
          <a:p>
            <a:pPr marL="59690" lvl="0" algn="just">
              <a:lnSpc>
                <a:spcPct val="110000"/>
              </a:lnSpc>
            </a:pP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1. ПОДГОТОВЬТЕ КОЖУ</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Вымойте </a:t>
            </a:r>
            <a:r>
              <a:rPr lang="ru-RU" sz="800" dirty="0">
                <a:solidFill>
                  <a:srgbClr val="979797"/>
                </a:solidFill>
                <a:uFill>
                  <a:solidFill>
                    <a:srgbClr val="000000"/>
                  </a:solidFill>
                </a:uFill>
                <a:latin typeface="Calibri" panose="020F0502020204030204" pitchFamily="34" charset="0"/>
              </a:rPr>
              <a:t>и </a:t>
            </a:r>
            <a:r>
              <a:rPr lang="ru-RU" sz="800" dirty="0" smtClean="0">
                <a:solidFill>
                  <a:srgbClr val="979797"/>
                </a:solidFill>
                <a:uFill>
                  <a:solidFill>
                    <a:srgbClr val="000000"/>
                  </a:solidFill>
                </a:uFill>
                <a:latin typeface="Calibri" panose="020F0502020204030204" pitchFamily="34" charset="0"/>
              </a:rPr>
              <a:t>высушите </a:t>
            </a:r>
            <a:r>
              <a:rPr lang="ru-RU" sz="800" dirty="0">
                <a:solidFill>
                  <a:srgbClr val="979797"/>
                </a:solidFill>
                <a:uFill>
                  <a:solidFill>
                    <a:srgbClr val="000000"/>
                  </a:solidFill>
                </a:uFill>
                <a:latin typeface="Calibri" panose="020F0502020204030204" pitchFamily="34" charset="0"/>
              </a:rPr>
              <a:t>область вокруг глаз</a:t>
            </a:r>
            <a:r>
              <a:rPr lang="ru-RU" sz="800" dirty="0" smtClean="0">
                <a:solidFill>
                  <a:srgbClr val="979797"/>
                </a:solidFill>
                <a:uFill>
                  <a:solidFill>
                    <a:srgbClr val="000000"/>
                  </a:solidFill>
                </a:uFill>
                <a:latin typeface="Calibri" panose="020F0502020204030204" pitchFamily="34" charset="0"/>
              </a:rPr>
              <a:t>.</a:t>
            </a:r>
          </a:p>
          <a:p>
            <a:pPr marL="59690" lvl="0" algn="just">
              <a:lnSpc>
                <a:spcPct val="110000"/>
              </a:lnSpc>
            </a:pP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2. ОЧИСТКА УСТРОЙСТВА ПЕРЕД ИСПОЬЗОВАНИЕМ</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Устройство </a:t>
            </a:r>
            <a:r>
              <a:rPr lang="ru-RU" sz="800" dirty="0">
                <a:solidFill>
                  <a:srgbClr val="979797"/>
                </a:solidFill>
                <a:uFill>
                  <a:solidFill>
                    <a:srgbClr val="000000"/>
                  </a:solidFill>
                </a:uFill>
                <a:latin typeface="Calibri" panose="020F0502020204030204" pitchFamily="34" charset="0"/>
              </a:rPr>
              <a:t>является наиболее эффективным, когда </a:t>
            </a:r>
            <a:r>
              <a:rPr lang="ru-RU" sz="800" dirty="0" smtClean="0">
                <a:solidFill>
                  <a:srgbClr val="979797"/>
                </a:solidFill>
                <a:uFill>
                  <a:solidFill>
                    <a:srgbClr val="000000"/>
                  </a:solidFill>
                </a:uFill>
                <a:latin typeface="Calibri" panose="020F0502020204030204" pitchFamily="34" charset="0"/>
              </a:rPr>
              <a:t>оно чистое. Для обеспечения оптимальных результатов, протрите головку лазерного устройства сухой тканью без ворса перед </a:t>
            </a:r>
            <a:r>
              <a:rPr lang="ru-RU" sz="800" dirty="0">
                <a:solidFill>
                  <a:srgbClr val="979797"/>
                </a:solidFill>
                <a:uFill>
                  <a:solidFill>
                    <a:srgbClr val="000000"/>
                  </a:solidFill>
                </a:uFill>
                <a:latin typeface="Calibri" panose="020F0502020204030204" pitchFamily="34" charset="0"/>
              </a:rPr>
              <a:t>каждым использованием</a:t>
            </a:r>
            <a:r>
              <a:rPr lang="ru-RU" sz="800" dirty="0" smtClean="0">
                <a:solidFill>
                  <a:srgbClr val="979797"/>
                </a:solidFill>
                <a:uFill>
                  <a:solidFill>
                    <a:srgbClr val="000000"/>
                  </a:solidFill>
                </a:uFill>
                <a:latin typeface="Calibri" panose="020F0502020204030204" pitchFamily="34" charset="0"/>
              </a:rPr>
              <a:t>.</a:t>
            </a:r>
          </a:p>
          <a:p>
            <a:pPr marL="59690" lvl="0" algn="just">
              <a:lnSpc>
                <a:spcPct val="110000"/>
              </a:lnSpc>
            </a:pPr>
            <a:endParaRPr lang="ru-RU" sz="800" dirty="0" smtClean="0">
              <a:solidFill>
                <a:srgbClr val="979797"/>
              </a:solidFill>
              <a:uFill>
                <a:solidFill>
                  <a:srgbClr val="000000"/>
                </a:solidFill>
              </a:uFill>
              <a:latin typeface="Calibri" panose="020F0502020204030204" pitchFamily="34" charset="0"/>
            </a:endParaRPr>
          </a:p>
        </p:txBody>
      </p:sp>
      <p:sp>
        <p:nvSpPr>
          <p:cNvPr id="6" name="Прямоугольник 5"/>
          <p:cNvSpPr/>
          <p:nvPr/>
        </p:nvSpPr>
        <p:spPr>
          <a:xfrm>
            <a:off x="128588" y="2596183"/>
            <a:ext cx="2428875" cy="1937453"/>
          </a:xfrm>
          <a:prstGeom prst="rect">
            <a:avLst/>
          </a:prstGeom>
        </p:spPr>
        <p:txBody>
          <a:bodyPr>
            <a:spAutoFit/>
          </a:bodyPr>
          <a:lstStyle/>
          <a:p>
            <a:pPr marL="59690" lvl="0" algn="just">
              <a:lnSpc>
                <a:spcPct val="110000"/>
              </a:lnSpc>
            </a:pPr>
            <a:r>
              <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3. ВКЛЮЧИТЕ УСТРОЙСТВА</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Нажмите и отпустите кнопку включения питания: Индикатор загорится зеленым светом, указывая, что прибор готов к использованию.</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Не удерживайте нажатой кнопку питания во время применения устройства.</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ПРИМЕЧАНИЕ: Вы должны отключить</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устройство после выполнения обработки.</a:t>
            </a:r>
          </a:p>
          <a:p>
            <a:pPr marL="59690" lvl="0" algn="just">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4. ПРИМЕНЯЙТЕ УСТРОЙСТВО НА ОБЛАСТИ ГЛАЗ, КАК ПОКАЗАНО НА РИСУНКЕ</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Определите зону обработки вокруг глаз как</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показано ниже.</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 </a:t>
            </a:r>
            <a:endParaRPr lang="ru-RU" dirty="0">
              <a:solidFill>
                <a:prstClr val="black"/>
              </a:solidFill>
            </a:endParaRPr>
          </a:p>
        </p:txBody>
      </p:sp>
      <p:pic>
        <p:nvPicPr>
          <p:cNvPr id="7" name="Рисунок 6"/>
          <p:cNvPicPr>
            <a:picLocks noChangeAspect="1"/>
          </p:cNvPicPr>
          <p:nvPr/>
        </p:nvPicPr>
        <p:blipFill>
          <a:blip r:embed="rId2"/>
          <a:stretch>
            <a:fillRect/>
          </a:stretch>
        </p:blipFill>
        <p:spPr>
          <a:xfrm>
            <a:off x="2750344" y="2732523"/>
            <a:ext cx="1678781" cy="1310850"/>
          </a:xfrm>
          <a:prstGeom prst="rect">
            <a:avLst/>
          </a:prstGeom>
        </p:spPr>
      </p:pic>
      <p:pic>
        <p:nvPicPr>
          <p:cNvPr id="8" name="Рисунок 7"/>
          <p:cNvPicPr>
            <a:picLocks noChangeAspect="1"/>
          </p:cNvPicPr>
          <p:nvPr/>
        </p:nvPicPr>
        <p:blipFill>
          <a:blip r:embed="rId3"/>
          <a:stretch>
            <a:fillRect/>
          </a:stretch>
        </p:blipFill>
        <p:spPr>
          <a:xfrm>
            <a:off x="2750343" y="1141894"/>
            <a:ext cx="1628775" cy="693633"/>
          </a:xfrm>
          <a:prstGeom prst="rect">
            <a:avLst/>
          </a:prstGeom>
        </p:spPr>
      </p:pic>
      <p:sp>
        <p:nvSpPr>
          <p:cNvPr id="9" name="Прямоугольник 8"/>
          <p:cNvSpPr/>
          <p:nvPr/>
        </p:nvSpPr>
        <p:spPr>
          <a:xfrm>
            <a:off x="128588" y="258389"/>
            <a:ext cx="4657725" cy="447815"/>
          </a:xfrm>
          <a:prstGeom prst="rect">
            <a:avLst/>
          </a:prstGeom>
        </p:spPr>
        <p:txBody>
          <a:bodyPr wrap="square">
            <a:spAutoFit/>
          </a:bodyPr>
          <a:lstStyle/>
          <a:p>
            <a:pPr marL="59690" lvl="0" algn="just">
              <a:lnSpc>
                <a:spcPct val="110000"/>
              </a:lnSpc>
            </a:pPr>
            <a:r>
              <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КАК ПРАВИЛЬНО ПОЛЬЗОВАТЬСЯ </a:t>
            </a:r>
            <a:r>
              <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rPr>
              <a:t>TRIA AGE-DEFYING EYE WRINKLE CORRECTING LASER</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В ПРИВЕДЕННЫХ НИЖЕ ИНСТРУКЦИЯХ ОПИСЫВАЕТСЯ, КАК ПОЛЬЗОВАТЬСЯ ЛАЗЕРНЫМ УСТРОЙСТВОМ ПРАВИЛЬНО</a:t>
            </a:r>
          </a:p>
        </p:txBody>
      </p:sp>
    </p:spTree>
    <p:extLst>
      <p:ext uri="{BB962C8B-B14F-4D97-AF65-F5344CB8AC3E}">
        <p14:creationId xmlns:p14="http://schemas.microsoft.com/office/powerpoint/2010/main" val="1735449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871" y="113735"/>
            <a:ext cx="2368154" cy="830997"/>
          </a:xfrm>
          <a:prstGeom prst="rect">
            <a:avLst/>
          </a:prstGeom>
        </p:spPr>
        <p:txBody>
          <a:bodyPr wrap="square">
            <a:spAutoFit/>
          </a:bodyPr>
          <a:lstStyle/>
          <a:p>
            <a:pPr algn="just"/>
            <a:r>
              <a:rPr lang="ru-RU" sz="800" dirty="0" smtClean="0">
                <a:solidFill>
                  <a:srgbClr val="979797"/>
                </a:solidFill>
                <a:uFill>
                  <a:solidFill>
                    <a:srgbClr val="000000"/>
                  </a:solidFill>
                </a:uFill>
                <a:latin typeface="Calibri" panose="020F0502020204030204" pitchFamily="34" charset="0"/>
              </a:rPr>
              <a:t>•  Скользите устройством по вашей </a:t>
            </a:r>
            <a:r>
              <a:rPr lang="ru-RU" sz="800" dirty="0">
                <a:solidFill>
                  <a:srgbClr val="979797"/>
                </a:solidFill>
                <a:uFill>
                  <a:solidFill>
                    <a:srgbClr val="000000"/>
                  </a:solidFill>
                </a:uFill>
                <a:latin typeface="Calibri" panose="020F0502020204030204" pitchFamily="34" charset="0"/>
              </a:rPr>
              <a:t>коже: Поместите </a:t>
            </a:r>
            <a:r>
              <a:rPr lang="ru-RU" sz="800" dirty="0" smtClean="0">
                <a:solidFill>
                  <a:srgbClr val="979797"/>
                </a:solidFill>
                <a:uFill>
                  <a:solidFill>
                    <a:srgbClr val="000000"/>
                  </a:solidFill>
                </a:uFill>
                <a:latin typeface="Calibri" panose="020F0502020204030204" pitchFamily="34" charset="0"/>
              </a:rPr>
              <a:t>головку горизонтально </a:t>
            </a:r>
            <a:r>
              <a:rPr lang="ru-RU" sz="800" dirty="0">
                <a:solidFill>
                  <a:srgbClr val="979797"/>
                </a:solidFill>
                <a:uFill>
                  <a:solidFill>
                    <a:srgbClr val="000000"/>
                  </a:solidFill>
                </a:uFill>
                <a:latin typeface="Calibri" panose="020F0502020204030204" pitchFamily="34" charset="0"/>
              </a:rPr>
              <a:t>вашей </a:t>
            </a:r>
            <a:r>
              <a:rPr lang="ru-RU" sz="800" dirty="0" smtClean="0">
                <a:solidFill>
                  <a:srgbClr val="979797"/>
                </a:solidFill>
                <a:uFill>
                  <a:solidFill>
                    <a:srgbClr val="000000"/>
                  </a:solidFill>
                </a:uFill>
                <a:latin typeface="Calibri" panose="020F0502020204030204" pitchFamily="34" charset="0"/>
              </a:rPr>
              <a:t>коже </a:t>
            </a:r>
            <a:r>
              <a:rPr lang="ru-RU" sz="800" dirty="0">
                <a:solidFill>
                  <a:srgbClr val="979797"/>
                </a:solidFill>
                <a:uFill>
                  <a:solidFill>
                    <a:srgbClr val="000000"/>
                  </a:solidFill>
                </a:uFill>
                <a:latin typeface="Calibri" panose="020F0502020204030204" pitchFamily="34" charset="0"/>
              </a:rPr>
              <a:t>и </a:t>
            </a:r>
            <a:r>
              <a:rPr lang="ru-RU" sz="800" dirty="0" smtClean="0">
                <a:solidFill>
                  <a:srgbClr val="979797"/>
                </a:solidFill>
                <a:uFill>
                  <a:solidFill>
                    <a:srgbClr val="000000"/>
                  </a:solidFill>
                </a:uFill>
                <a:latin typeface="Calibri" panose="020F0502020204030204" pitchFamily="34" charset="0"/>
              </a:rPr>
              <a:t>скользите </a:t>
            </a:r>
            <a:r>
              <a:rPr lang="ru-RU" sz="800" dirty="0">
                <a:solidFill>
                  <a:srgbClr val="979797"/>
                </a:solidFill>
                <a:uFill>
                  <a:solidFill>
                    <a:srgbClr val="000000"/>
                  </a:solidFill>
                </a:uFill>
                <a:latin typeface="Calibri" panose="020F0502020204030204" pitchFamily="34" charset="0"/>
              </a:rPr>
              <a:t>медленно небольшими круговыми движениями, выполняя несколько проходов на протяжении </a:t>
            </a:r>
            <a:r>
              <a:rPr lang="ru-RU" sz="800" dirty="0" smtClean="0">
                <a:solidFill>
                  <a:srgbClr val="979797"/>
                </a:solidFill>
                <a:uFill>
                  <a:solidFill>
                    <a:srgbClr val="000000"/>
                  </a:solidFill>
                </a:uFill>
                <a:latin typeface="Calibri" panose="020F0502020204030204" pitchFamily="34" charset="0"/>
              </a:rPr>
              <a:t>всей зоны обработки, </a:t>
            </a:r>
            <a:r>
              <a:rPr lang="ru-RU" sz="800" dirty="0">
                <a:solidFill>
                  <a:srgbClr val="979797"/>
                </a:solidFill>
                <a:uFill>
                  <a:solidFill>
                    <a:srgbClr val="000000"/>
                  </a:solidFill>
                </a:uFill>
                <a:latin typeface="Calibri" panose="020F0502020204030204" pitchFamily="34" charset="0"/>
              </a:rPr>
              <a:t>чтобы покрыть всю область</a:t>
            </a:r>
            <a:r>
              <a:rPr lang="ru-RU" sz="800" dirty="0" smtClean="0">
                <a:solidFill>
                  <a:srgbClr val="979797"/>
                </a:solidFill>
                <a:uFill>
                  <a:solidFill>
                    <a:srgbClr val="000000"/>
                  </a:solidFill>
                </a:uFill>
                <a:latin typeface="Calibri" panose="020F0502020204030204" pitchFamily="34" charset="0"/>
              </a:rPr>
              <a:t>.</a:t>
            </a:r>
            <a:endParaRPr lang="ru-RU" sz="800" dirty="0">
              <a:solidFill>
                <a:srgbClr val="979797"/>
              </a:solidFill>
              <a:uFill>
                <a:solidFill>
                  <a:srgbClr val="000000"/>
                </a:solidFill>
              </a:uFill>
              <a:latin typeface="Calibri" panose="020F0502020204030204" pitchFamily="34" charset="0"/>
            </a:endParaRPr>
          </a:p>
        </p:txBody>
      </p:sp>
      <p:pic>
        <p:nvPicPr>
          <p:cNvPr id="4" name="Рисунок 3"/>
          <p:cNvPicPr>
            <a:picLocks noChangeAspect="1"/>
          </p:cNvPicPr>
          <p:nvPr/>
        </p:nvPicPr>
        <p:blipFill>
          <a:blip r:embed="rId2"/>
          <a:stretch>
            <a:fillRect/>
          </a:stretch>
        </p:blipFill>
        <p:spPr>
          <a:xfrm>
            <a:off x="2653902" y="113735"/>
            <a:ext cx="1918350" cy="1221000"/>
          </a:xfrm>
          <a:prstGeom prst="rect">
            <a:avLst/>
          </a:prstGeom>
        </p:spPr>
      </p:pic>
      <p:sp>
        <p:nvSpPr>
          <p:cNvPr id="5" name="Прямоугольник 4"/>
          <p:cNvSpPr/>
          <p:nvPr/>
        </p:nvSpPr>
        <p:spPr>
          <a:xfrm>
            <a:off x="87510" y="1258766"/>
            <a:ext cx="2428875" cy="3046988"/>
          </a:xfrm>
          <a:prstGeom prst="rect">
            <a:avLst/>
          </a:prstGeom>
        </p:spPr>
        <p:txBody>
          <a:bodyPr>
            <a:spAutoFit/>
          </a:bodyPr>
          <a:lstStyle/>
          <a:p>
            <a:pPr lvl="0" algn="just"/>
            <a:r>
              <a:rPr lang="ru-RU" sz="800" dirty="0" smtClean="0">
                <a:solidFill>
                  <a:srgbClr val="979797"/>
                </a:solidFill>
                <a:uFill>
                  <a:solidFill>
                    <a:srgbClr val="000000"/>
                  </a:solidFill>
                </a:uFill>
                <a:latin typeface="Calibri" panose="020F0502020204030204" pitchFamily="34" charset="0"/>
              </a:rPr>
              <a:t>•  Поддерживайте </a:t>
            </a:r>
            <a:r>
              <a:rPr lang="ru-RU" sz="800" dirty="0">
                <a:solidFill>
                  <a:srgbClr val="979797"/>
                </a:solidFill>
                <a:uFill>
                  <a:solidFill>
                    <a:srgbClr val="000000"/>
                  </a:solidFill>
                </a:uFill>
                <a:latin typeface="Calibri" panose="020F0502020204030204" pitchFamily="34" charset="0"/>
              </a:rPr>
              <a:t>фиолетовый свет </a:t>
            </a:r>
            <a:r>
              <a:rPr lang="ru-RU" sz="800" dirty="0" smtClean="0">
                <a:solidFill>
                  <a:srgbClr val="979797"/>
                </a:solidFill>
                <a:uFill>
                  <a:solidFill>
                    <a:srgbClr val="000000"/>
                  </a:solidFill>
                </a:uFill>
                <a:latin typeface="Calibri" panose="020F0502020204030204" pitchFamily="34" charset="0"/>
              </a:rPr>
              <a:t>на индикаторе: </a:t>
            </a:r>
            <a:r>
              <a:rPr lang="ru-RU" sz="800" dirty="0">
                <a:solidFill>
                  <a:srgbClr val="979797"/>
                </a:solidFill>
                <a:uFill>
                  <a:solidFill>
                    <a:srgbClr val="000000"/>
                  </a:solidFill>
                </a:uFill>
                <a:latin typeface="Calibri" panose="020F0502020204030204" pitchFamily="34" charset="0"/>
              </a:rPr>
              <a:t>Индикатор светится фиолетовым </a:t>
            </a:r>
            <a:r>
              <a:rPr lang="ru-RU" sz="800" dirty="0" smtClean="0">
                <a:solidFill>
                  <a:srgbClr val="979797"/>
                </a:solidFill>
                <a:uFill>
                  <a:solidFill>
                    <a:srgbClr val="000000"/>
                  </a:solidFill>
                </a:uFill>
                <a:latin typeface="Calibri" panose="020F0502020204030204" pitchFamily="34" charset="0"/>
              </a:rPr>
              <a:t>светом и </a:t>
            </a:r>
            <a:r>
              <a:rPr lang="ru-RU" sz="800" dirty="0">
                <a:solidFill>
                  <a:srgbClr val="979797"/>
                </a:solidFill>
                <a:uFill>
                  <a:solidFill>
                    <a:srgbClr val="000000"/>
                  </a:solidFill>
                </a:uFill>
                <a:latin typeface="Calibri" panose="020F0502020204030204" pitchFamily="34" charset="0"/>
              </a:rPr>
              <a:t>устройство вибрирует, когда </a:t>
            </a:r>
            <a:r>
              <a:rPr lang="ru-RU" sz="800" dirty="0" smtClean="0">
                <a:solidFill>
                  <a:srgbClr val="979797"/>
                </a:solidFill>
                <a:uFill>
                  <a:solidFill>
                    <a:srgbClr val="000000"/>
                  </a:solidFill>
                </a:uFill>
                <a:latin typeface="Calibri" panose="020F0502020204030204" pitchFamily="34" charset="0"/>
              </a:rPr>
              <a:t>лазерное устройство применяется правильно. Удерживайте устройство в </a:t>
            </a:r>
            <a:r>
              <a:rPr lang="ru-RU" sz="800" dirty="0">
                <a:solidFill>
                  <a:srgbClr val="979797"/>
                </a:solidFill>
                <a:uFill>
                  <a:solidFill>
                    <a:srgbClr val="000000"/>
                  </a:solidFill>
                </a:uFill>
                <a:latin typeface="Calibri" panose="020F0502020204030204" pitchFamily="34" charset="0"/>
              </a:rPr>
              <a:t>хорошем контакте с </a:t>
            </a:r>
            <a:r>
              <a:rPr lang="ru-RU" sz="800" dirty="0" smtClean="0">
                <a:solidFill>
                  <a:srgbClr val="979797"/>
                </a:solidFill>
                <a:uFill>
                  <a:solidFill>
                    <a:srgbClr val="000000"/>
                  </a:solidFill>
                </a:uFill>
                <a:latin typeface="Calibri" panose="020F0502020204030204" pitchFamily="34" charset="0"/>
              </a:rPr>
              <a:t>кожей при перемещении, </a:t>
            </a:r>
            <a:r>
              <a:rPr lang="ru-RU" sz="800" dirty="0">
                <a:solidFill>
                  <a:srgbClr val="979797"/>
                </a:solidFill>
                <a:uFill>
                  <a:solidFill>
                    <a:srgbClr val="000000"/>
                  </a:solidFill>
                </a:uFill>
                <a:latin typeface="Calibri" panose="020F0502020204030204" pitchFamily="34" charset="0"/>
              </a:rPr>
              <a:t>чтобы </a:t>
            </a:r>
            <a:r>
              <a:rPr lang="ru-RU" sz="800" dirty="0" smtClean="0">
                <a:solidFill>
                  <a:srgbClr val="979797"/>
                </a:solidFill>
                <a:uFill>
                  <a:solidFill>
                    <a:srgbClr val="000000"/>
                  </a:solidFill>
                </a:uFill>
                <a:latin typeface="Calibri" panose="020F0502020204030204" pitchFamily="34" charset="0"/>
              </a:rPr>
              <a:t>свечение фиолетового света не прекращалось.</a:t>
            </a:r>
          </a:p>
          <a:p>
            <a:pPr lvl="0" algn="just"/>
            <a:endParaRPr lang="ru-RU" sz="800" dirty="0">
              <a:solidFill>
                <a:srgbClr val="979797"/>
              </a:solidFill>
              <a:uFill>
                <a:solidFill>
                  <a:srgbClr val="000000"/>
                </a:solidFill>
              </a:uFill>
              <a:latin typeface="Calibri" panose="020F0502020204030204" pitchFamily="34" charset="0"/>
            </a:endParaRPr>
          </a:p>
          <a:p>
            <a:pPr lvl="0" algn="just"/>
            <a:endParaRPr lang="ru-RU" sz="800" dirty="0">
              <a:solidFill>
                <a:srgbClr val="979797"/>
              </a:solidFill>
              <a:uFill>
                <a:solidFill>
                  <a:srgbClr val="000000"/>
                </a:solidFill>
              </a:uFill>
              <a:latin typeface="Calibri" panose="020F0502020204030204" pitchFamily="34" charset="0"/>
            </a:endParaRPr>
          </a:p>
          <a:p>
            <a:pPr lvl="0" algn="just"/>
            <a:r>
              <a:rPr lang="ru-RU" sz="800" dirty="0" smtClean="0">
                <a:solidFill>
                  <a:srgbClr val="979797"/>
                </a:solidFill>
                <a:uFill>
                  <a:solidFill>
                    <a:srgbClr val="000000"/>
                  </a:solidFill>
                </a:uFill>
                <a:latin typeface="Calibri" panose="020F0502020204030204" pitchFamily="34" charset="0"/>
              </a:rPr>
              <a:t>• Продолжайте движения, </a:t>
            </a:r>
            <a:r>
              <a:rPr lang="ru-RU" sz="800" dirty="0">
                <a:solidFill>
                  <a:srgbClr val="979797"/>
                </a:solidFill>
                <a:uFill>
                  <a:solidFill>
                    <a:srgbClr val="000000"/>
                  </a:solidFill>
                </a:uFill>
                <a:latin typeface="Calibri" panose="020F0502020204030204" pitchFamily="34" charset="0"/>
              </a:rPr>
              <a:t>пока устройство не выключится: </a:t>
            </a:r>
            <a:r>
              <a:rPr lang="ru-RU" sz="800" dirty="0" smtClean="0">
                <a:solidFill>
                  <a:srgbClr val="979797"/>
                </a:solidFill>
                <a:uFill>
                  <a:solidFill>
                    <a:srgbClr val="000000"/>
                  </a:solidFill>
                </a:uFill>
                <a:latin typeface="Calibri" panose="020F0502020204030204" pitchFamily="34" charset="0"/>
              </a:rPr>
              <a:t>Сеанс </a:t>
            </a:r>
            <a:r>
              <a:rPr lang="ru-RU" sz="800" dirty="0">
                <a:solidFill>
                  <a:srgbClr val="979797"/>
                </a:solidFill>
                <a:uFill>
                  <a:solidFill>
                    <a:srgbClr val="000000"/>
                  </a:solidFill>
                </a:uFill>
                <a:latin typeface="Calibri" panose="020F0502020204030204" pitchFamily="34" charset="0"/>
              </a:rPr>
              <a:t>завершится приблизительно через 1 минуту. Световой индикатор погаснет, устройство будет вибрировать и </a:t>
            </a:r>
            <a:r>
              <a:rPr lang="ru-RU" sz="800" dirty="0" smtClean="0">
                <a:solidFill>
                  <a:srgbClr val="979797"/>
                </a:solidFill>
                <a:uFill>
                  <a:solidFill>
                    <a:srgbClr val="000000"/>
                  </a:solidFill>
                </a:uFill>
                <a:latin typeface="Calibri" panose="020F0502020204030204" pitchFamily="34" charset="0"/>
              </a:rPr>
              <a:t>выключаться </a:t>
            </a:r>
            <a:r>
              <a:rPr lang="ru-RU" sz="800" dirty="0">
                <a:solidFill>
                  <a:srgbClr val="979797"/>
                </a:solidFill>
                <a:uFill>
                  <a:solidFill>
                    <a:srgbClr val="000000"/>
                  </a:solidFill>
                </a:uFill>
                <a:latin typeface="Calibri" panose="020F0502020204030204" pitchFamily="34" charset="0"/>
              </a:rPr>
              <a:t>несколько раз, </a:t>
            </a:r>
            <a:r>
              <a:rPr lang="ru-RU" sz="800" dirty="0" smtClean="0">
                <a:solidFill>
                  <a:srgbClr val="979797"/>
                </a:solidFill>
                <a:uFill>
                  <a:solidFill>
                    <a:srgbClr val="000000"/>
                  </a:solidFill>
                </a:uFill>
                <a:latin typeface="Calibri" panose="020F0502020204030204" pitchFamily="34" charset="0"/>
              </a:rPr>
              <a:t>после чего </a:t>
            </a:r>
            <a:r>
              <a:rPr lang="ru-RU" sz="800" dirty="0">
                <a:solidFill>
                  <a:srgbClr val="979797"/>
                </a:solidFill>
                <a:uFill>
                  <a:solidFill>
                    <a:srgbClr val="000000"/>
                  </a:solidFill>
                </a:uFill>
                <a:latin typeface="Calibri" panose="020F0502020204030204" pitchFamily="34" charset="0"/>
              </a:rPr>
              <a:t>устройство автоматически выключится</a:t>
            </a:r>
            <a:r>
              <a:rPr lang="ru-RU" sz="800" dirty="0" smtClean="0">
                <a:solidFill>
                  <a:srgbClr val="979797"/>
                </a:solidFill>
                <a:uFill>
                  <a:solidFill>
                    <a:srgbClr val="000000"/>
                  </a:solidFill>
                </a:uFill>
                <a:latin typeface="Calibri" panose="020F0502020204030204" pitchFamily="34" charset="0"/>
              </a:rPr>
              <a:t>.</a:t>
            </a:r>
          </a:p>
          <a:p>
            <a:pPr lvl="0" algn="just"/>
            <a:endParaRPr lang="ru-RU" sz="800" dirty="0">
              <a:solidFill>
                <a:srgbClr val="979797"/>
              </a:solidFill>
              <a:uFill>
                <a:solidFill>
                  <a:srgbClr val="000000"/>
                </a:solidFill>
              </a:uFill>
              <a:latin typeface="Calibri" panose="020F0502020204030204" pitchFamily="34" charset="0"/>
            </a:endParaRPr>
          </a:p>
          <a:p>
            <a:pPr lvl="0" algn="just"/>
            <a:r>
              <a:rPr lang="ru-RU" sz="800" dirty="0">
                <a:solidFill>
                  <a:srgbClr val="979797"/>
                </a:solidFill>
                <a:uFill>
                  <a:solidFill>
                    <a:srgbClr val="000000"/>
                  </a:solidFill>
                </a:uFill>
                <a:latin typeface="Calibri" panose="020F0502020204030204" pitchFamily="34" charset="0"/>
              </a:rPr>
              <a:t>Примечание: Переход на другую область вокруг глаз </a:t>
            </a:r>
            <a:r>
              <a:rPr lang="ru-RU" sz="800" dirty="0" smtClean="0">
                <a:solidFill>
                  <a:srgbClr val="979797"/>
                </a:solidFill>
                <a:uFill>
                  <a:solidFill>
                    <a:srgbClr val="000000"/>
                  </a:solidFill>
                </a:uFill>
                <a:latin typeface="Calibri" panose="020F0502020204030204" pitchFamily="34" charset="0"/>
              </a:rPr>
              <a:t>до того, как устройство выключится</a:t>
            </a:r>
            <a:r>
              <a:rPr lang="ru-RU" sz="800" dirty="0">
                <a:solidFill>
                  <a:srgbClr val="979797"/>
                </a:solidFill>
                <a:uFill>
                  <a:solidFill>
                    <a:srgbClr val="000000"/>
                  </a:solidFill>
                </a:uFill>
                <a:latin typeface="Calibri" panose="020F0502020204030204" pitchFamily="34" charset="0"/>
              </a:rPr>
              <a:t>, может привести к </a:t>
            </a:r>
            <a:r>
              <a:rPr lang="ru-RU" sz="800" dirty="0" smtClean="0">
                <a:solidFill>
                  <a:srgbClr val="979797"/>
                </a:solidFill>
                <a:uFill>
                  <a:solidFill>
                    <a:srgbClr val="000000"/>
                  </a:solidFill>
                </a:uFill>
                <a:latin typeface="Calibri" panose="020F0502020204030204" pitchFamily="34" charset="0"/>
              </a:rPr>
              <a:t>неполноценной обработки зоны.</a:t>
            </a:r>
          </a:p>
          <a:p>
            <a:pPr lvl="0" algn="just"/>
            <a:endParaRPr lang="ru-RU" sz="800" dirty="0">
              <a:solidFill>
                <a:srgbClr val="979797"/>
              </a:solidFill>
              <a:uFill>
                <a:solidFill>
                  <a:srgbClr val="000000"/>
                </a:solidFill>
              </a:uFill>
              <a:latin typeface="Calibri" panose="020F0502020204030204" pitchFamily="34" charset="0"/>
            </a:endParaRPr>
          </a:p>
          <a:p>
            <a:pPr lvl="0" algn="just"/>
            <a:r>
              <a:rPr lang="ru-RU" sz="800" dirty="0">
                <a:solidFill>
                  <a:srgbClr val="979797"/>
                </a:solidFill>
                <a:uFill>
                  <a:solidFill>
                    <a:srgbClr val="000000"/>
                  </a:solidFill>
                </a:uFill>
                <a:latin typeface="Calibri" panose="020F0502020204030204" pitchFamily="34" charset="0"/>
              </a:rPr>
              <a:t>Примечание: Если индикатор начинает мигать зеленым </a:t>
            </a:r>
            <a:r>
              <a:rPr lang="ru-RU" sz="800" dirty="0" smtClean="0">
                <a:solidFill>
                  <a:srgbClr val="979797"/>
                </a:solidFill>
                <a:uFill>
                  <a:solidFill>
                    <a:srgbClr val="000000"/>
                  </a:solidFill>
                </a:uFill>
                <a:latin typeface="Calibri" panose="020F0502020204030204" pitchFamily="34" charset="0"/>
              </a:rPr>
              <a:t>светом </a:t>
            </a:r>
            <a:r>
              <a:rPr lang="ru-RU" sz="800" dirty="0">
                <a:solidFill>
                  <a:srgbClr val="979797"/>
                </a:solidFill>
                <a:uFill>
                  <a:solidFill>
                    <a:srgbClr val="000000"/>
                  </a:solidFill>
                </a:uFill>
                <a:latin typeface="Calibri" panose="020F0502020204030204" pitchFamily="34" charset="0"/>
              </a:rPr>
              <a:t>во время </a:t>
            </a:r>
            <a:r>
              <a:rPr lang="ru-RU" sz="800" dirty="0" smtClean="0">
                <a:solidFill>
                  <a:srgbClr val="979797"/>
                </a:solidFill>
                <a:uFill>
                  <a:solidFill>
                    <a:srgbClr val="000000"/>
                  </a:solidFill>
                </a:uFill>
                <a:latin typeface="Calibri" panose="020F0502020204030204" pitchFamily="34" charset="0"/>
              </a:rPr>
              <a:t>применения устройства, завершите процедуру  до того, как начать зарядку </a:t>
            </a:r>
            <a:r>
              <a:rPr lang="ru-RU" sz="800" dirty="0">
                <a:solidFill>
                  <a:srgbClr val="979797"/>
                </a:solidFill>
                <a:uFill>
                  <a:solidFill>
                    <a:srgbClr val="000000"/>
                  </a:solidFill>
                </a:uFill>
                <a:latin typeface="Calibri" panose="020F0502020204030204" pitchFamily="34" charset="0"/>
              </a:rPr>
              <a:t>устройства.</a:t>
            </a:r>
          </a:p>
        </p:txBody>
      </p:sp>
      <p:sp>
        <p:nvSpPr>
          <p:cNvPr id="6" name="Прямоугольник 5"/>
          <p:cNvSpPr/>
          <p:nvPr/>
        </p:nvSpPr>
        <p:spPr>
          <a:xfrm>
            <a:off x="2430463" y="1551733"/>
            <a:ext cx="2248693" cy="2631490"/>
          </a:xfrm>
          <a:prstGeom prst="rect">
            <a:avLst/>
          </a:prstGeom>
        </p:spPr>
        <p:txBody>
          <a:bodyPr wrap="square">
            <a:spAutoFit/>
          </a:bodyPr>
          <a:lstStyle/>
          <a:p>
            <a:pPr marL="59690" lvl="0" algn="just">
              <a:lnSpc>
                <a:spcPct val="110000"/>
              </a:lnSpc>
            </a:pPr>
            <a:r>
              <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5</a:t>
            </a: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 ПОВТОРИТЕ ТЕ ЖЕ ДВИЖЕНИЯ НА ДРУГОЙ СТОРОНЕ ОБЛАСТИ ГЛАЗ</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(Противоположная сторона лица)</a:t>
            </a:r>
          </a:p>
          <a:p>
            <a:pPr marL="59690" lvl="0" algn="just">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 </a:t>
            </a: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6. ПРИМЕНЯЙТЕ СОЛНЦЕЗАЩИТНЫЙ КРЕМ</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Рекомендуется ежедневное использование солнцезащитного крема, </a:t>
            </a:r>
            <a:r>
              <a:rPr lang="ru-RU" sz="800" dirty="0">
                <a:solidFill>
                  <a:srgbClr val="979797"/>
                </a:solidFill>
                <a:uFill>
                  <a:solidFill>
                    <a:srgbClr val="000000"/>
                  </a:solidFill>
                </a:uFill>
                <a:latin typeface="Calibri" panose="020F0502020204030204" pitchFamily="34" charset="0"/>
              </a:rPr>
              <a:t>по крайней </a:t>
            </a:r>
            <a:r>
              <a:rPr lang="ru-RU" sz="800" dirty="0" smtClean="0">
                <a:solidFill>
                  <a:srgbClr val="979797"/>
                </a:solidFill>
                <a:uFill>
                  <a:solidFill>
                    <a:srgbClr val="000000"/>
                  </a:solidFill>
                </a:uFill>
                <a:latin typeface="Calibri" panose="020F0502020204030204" pitchFamily="34" charset="0"/>
              </a:rPr>
              <a:t>мере SPF 30. </a:t>
            </a:r>
          </a:p>
          <a:p>
            <a:pPr marL="59690" lvl="0" algn="just">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ПРЕДУПРЕЖДЕНИЕ</a:t>
            </a:r>
            <a:r>
              <a:rPr lang="ru-RU" sz="800" dirty="0">
                <a:solidFill>
                  <a:srgbClr val="979797"/>
                </a:solidFill>
                <a:uFill>
                  <a:solidFill>
                    <a:srgbClr val="000000"/>
                  </a:solidFill>
                </a:uFill>
                <a:latin typeface="Calibri" panose="020F0502020204030204" pitchFamily="34" charset="0"/>
              </a:rPr>
              <a:t>: Не следует применять устройство на области глаз или век, или направлять устройство прямо в глаза. Это может привести к серьезным травмам глаз, таким, как постоянное или временное снижение зрения или постоянной слепоте. </a:t>
            </a:r>
            <a:r>
              <a:rPr lang="ru-RU" sz="800" dirty="0" smtClean="0">
                <a:solidFill>
                  <a:srgbClr val="979797"/>
                </a:solidFill>
                <a:uFill>
                  <a:solidFill>
                    <a:srgbClr val="000000"/>
                  </a:solidFill>
                </a:uFill>
                <a:latin typeface="Calibri" panose="020F0502020204030204" pitchFamily="34" charset="0"/>
              </a:rPr>
              <a:t>Применять устройство </a:t>
            </a:r>
            <a:r>
              <a:rPr lang="ru-RU" sz="800" dirty="0">
                <a:solidFill>
                  <a:srgbClr val="979797"/>
                </a:solidFill>
                <a:uFill>
                  <a:solidFill>
                    <a:srgbClr val="000000"/>
                  </a:solidFill>
                </a:uFill>
                <a:latin typeface="Calibri" panose="020F0502020204030204" pitchFamily="34" charset="0"/>
              </a:rPr>
              <a:t>вокруг глаз только там, где вы можете почувствовать кости под кожей. </a:t>
            </a:r>
            <a:endParaRPr lang="ru-RU" sz="800" dirty="0" smtClean="0">
              <a:solidFill>
                <a:srgbClr val="979797"/>
              </a:solidFill>
              <a:uFill>
                <a:solidFill>
                  <a:srgbClr val="000000"/>
                </a:solidFill>
              </a:uFill>
              <a:latin typeface="Calibri" panose="020F0502020204030204" pitchFamily="34" charset="0"/>
            </a:endParaRPr>
          </a:p>
          <a:p>
            <a:pPr marL="59690" lvl="0" algn="just">
              <a:lnSpc>
                <a:spcPct val="110000"/>
              </a:lnSpc>
            </a:pPr>
            <a:endParaRPr lang="ru-RU" sz="800" dirty="0">
              <a:solidFill>
                <a:srgbClr val="979797"/>
              </a:solidFill>
              <a:uFill>
                <a:solidFill>
                  <a:srgbClr val="000000"/>
                </a:solidFill>
              </a:uFill>
              <a:latin typeface="Calibri" panose="020F0502020204030204" pitchFamily="34" charset="0"/>
            </a:endParaRPr>
          </a:p>
        </p:txBody>
      </p:sp>
    </p:spTree>
    <p:extLst>
      <p:ext uri="{BB962C8B-B14F-4D97-AF65-F5344CB8AC3E}">
        <p14:creationId xmlns:p14="http://schemas.microsoft.com/office/powerpoint/2010/main" val="471648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40878"/>
            <a:ext cx="2428875" cy="1175706"/>
          </a:xfrm>
          <a:prstGeom prst="rect">
            <a:avLst/>
          </a:prstGeom>
        </p:spPr>
        <p:txBody>
          <a:bodyPr>
            <a:spAutoFit/>
          </a:bodyPr>
          <a:lstStyle/>
          <a:p>
            <a:pPr marL="59690" lvl="0" algn="just">
              <a:lnSpc>
                <a:spcPct val="110000"/>
              </a:lnSpc>
            </a:pPr>
            <a:r>
              <a:rPr lang="ru-RU" sz="800" dirty="0">
                <a:solidFill>
                  <a:srgbClr val="979797"/>
                </a:solidFill>
                <a:uFill>
                  <a:solidFill>
                    <a:srgbClr val="000000"/>
                  </a:solidFill>
                </a:uFill>
                <a:latin typeface="Calibri" panose="020F0502020204030204" pitchFamily="34" charset="0"/>
              </a:rPr>
              <a:t>Примечание: Если по какой-либо причине вам необходимо выключить устройство, нажмите и удерживайте кнопку включения питания 1-2 секунды, чтобы вручную выключить устройство.</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Примечание: Если индикатор мигает зеленым светом перед применением устройства, пожалуйста, зарядите прибор, так как это означает, что аккумулятор разряжен.</a:t>
            </a:r>
          </a:p>
        </p:txBody>
      </p:sp>
      <p:sp>
        <p:nvSpPr>
          <p:cNvPr id="5" name="Прямоугольник 4"/>
          <p:cNvSpPr/>
          <p:nvPr/>
        </p:nvSpPr>
        <p:spPr>
          <a:xfrm>
            <a:off x="0" y="71437"/>
            <a:ext cx="2428875" cy="769441"/>
          </a:xfrm>
          <a:prstGeom prst="rect">
            <a:avLst/>
          </a:prstGeom>
        </p:spPr>
        <p:txBody>
          <a:bodyPr>
            <a:spAutoFit/>
          </a:bodyPr>
          <a:lstStyle/>
          <a:p>
            <a:pPr marL="69215" lvl="0" algn="just">
              <a:lnSpc>
                <a:spcPct val="110000"/>
              </a:lnSpc>
              <a:spcAft>
                <a:spcPts val="180"/>
              </a:spcAft>
            </a:pP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Не применяйте лазерное устройство на каждой области глаз больше, чем один раз в день (рекомендуем каждые 24 часа). Это может привести к повышенному риску раздражения кожи. </a:t>
            </a:r>
          </a:p>
        </p:txBody>
      </p:sp>
      <p:sp>
        <p:nvSpPr>
          <p:cNvPr id="6" name="Прямоугольник 5"/>
          <p:cNvSpPr/>
          <p:nvPr/>
        </p:nvSpPr>
        <p:spPr>
          <a:xfrm>
            <a:off x="-1" y="2079678"/>
            <a:ext cx="2428875" cy="1412694"/>
          </a:xfrm>
          <a:prstGeom prst="rect">
            <a:avLst/>
          </a:prstGeom>
        </p:spPr>
        <p:txBody>
          <a:bodyPr>
            <a:spAutoFit/>
          </a:bodyPr>
          <a:lstStyle/>
          <a:p>
            <a:pPr marL="59690" lvl="0" algn="just">
              <a:lnSpc>
                <a:spcPct val="110000"/>
              </a:lnSpc>
            </a:pPr>
            <a:r>
              <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rPr>
              <a:t>КАК ЧАСТО ИСПОЛЬЗОВАТЬ TRIA AGE-DEFYING EYE WRINKLE CORRECTING LASER</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Используйте </a:t>
            </a:r>
            <a:r>
              <a:rPr lang="ru-RU" sz="800" dirty="0" smtClean="0">
                <a:solidFill>
                  <a:srgbClr val="979797"/>
                </a:solidFill>
                <a:uFill>
                  <a:solidFill>
                    <a:srgbClr val="000000"/>
                  </a:solidFill>
                </a:uFill>
                <a:latin typeface="Calibri" panose="020F0502020204030204" pitchFamily="34" charset="0"/>
              </a:rPr>
              <a:t>лазерное устройство 7 </a:t>
            </a:r>
            <a:r>
              <a:rPr lang="ru-RU" sz="800" dirty="0">
                <a:solidFill>
                  <a:srgbClr val="979797"/>
                </a:solidFill>
                <a:uFill>
                  <a:solidFill>
                    <a:srgbClr val="000000"/>
                  </a:solidFill>
                </a:uFill>
                <a:latin typeface="Calibri" panose="020F0502020204030204" pitchFamily="34" charset="0"/>
              </a:rPr>
              <a:t>дней в неделю в течение 8 недель. Мы рекомендуем сделать </a:t>
            </a:r>
            <a:r>
              <a:rPr lang="ru-RU" sz="800" dirty="0" smtClean="0">
                <a:solidFill>
                  <a:srgbClr val="979797"/>
                </a:solidFill>
                <a:uFill>
                  <a:solidFill>
                    <a:srgbClr val="000000"/>
                  </a:solidFill>
                </a:uFill>
                <a:latin typeface="Calibri" panose="020F0502020204030204" pitchFamily="34" charset="0"/>
              </a:rPr>
              <a:t>процедуры </a:t>
            </a:r>
            <a:r>
              <a:rPr lang="ru-RU" sz="800" dirty="0">
                <a:solidFill>
                  <a:srgbClr val="979797"/>
                </a:solidFill>
                <a:uFill>
                  <a:solidFill>
                    <a:srgbClr val="000000"/>
                  </a:solidFill>
                </a:uFill>
                <a:latin typeface="Calibri" panose="020F0502020204030204" pitchFamily="34" charset="0"/>
              </a:rPr>
              <a:t>частью вашего вечернего ухода за </a:t>
            </a:r>
            <a:r>
              <a:rPr lang="ru-RU" sz="800" dirty="0" smtClean="0">
                <a:solidFill>
                  <a:srgbClr val="979797"/>
                </a:solidFill>
                <a:uFill>
                  <a:solidFill>
                    <a:srgbClr val="000000"/>
                  </a:solidFill>
                </a:uFill>
                <a:latin typeface="Calibri" panose="020F0502020204030204" pitchFamily="34" charset="0"/>
              </a:rPr>
              <a:t>кожей.</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Это </a:t>
            </a:r>
            <a:r>
              <a:rPr lang="ru-RU" sz="800" dirty="0" smtClean="0">
                <a:solidFill>
                  <a:srgbClr val="979797"/>
                </a:solidFill>
                <a:uFill>
                  <a:solidFill>
                    <a:srgbClr val="000000"/>
                  </a:solidFill>
                </a:uFill>
                <a:latin typeface="Calibri" panose="020F0502020204030204" pitchFamily="34" charset="0"/>
              </a:rPr>
              <a:t>будет способствовать процессу </a:t>
            </a:r>
            <a:r>
              <a:rPr lang="ru-RU" sz="800" dirty="0">
                <a:solidFill>
                  <a:srgbClr val="979797"/>
                </a:solidFill>
                <a:uFill>
                  <a:solidFill>
                    <a:srgbClr val="000000"/>
                  </a:solidFill>
                </a:uFill>
                <a:latin typeface="Calibri" panose="020F0502020204030204" pitchFamily="34" charset="0"/>
              </a:rPr>
              <a:t>обновления </a:t>
            </a:r>
            <a:r>
              <a:rPr lang="ru-RU" sz="800" dirty="0" smtClean="0">
                <a:solidFill>
                  <a:srgbClr val="979797"/>
                </a:solidFill>
                <a:uFill>
                  <a:solidFill>
                    <a:srgbClr val="000000"/>
                  </a:solidFill>
                </a:uFill>
                <a:latin typeface="Calibri" panose="020F0502020204030204" pitchFamily="34" charset="0"/>
              </a:rPr>
              <a:t>кожи, а побочные эффекты исчезнуть </a:t>
            </a:r>
            <a:r>
              <a:rPr lang="ru-RU" sz="800" dirty="0">
                <a:solidFill>
                  <a:srgbClr val="979797"/>
                </a:solidFill>
                <a:uFill>
                  <a:solidFill>
                    <a:srgbClr val="000000"/>
                  </a:solidFill>
                </a:uFill>
                <a:latin typeface="Calibri" panose="020F0502020204030204" pitchFamily="34" charset="0"/>
              </a:rPr>
              <a:t>в течение ночи. Не </a:t>
            </a:r>
            <a:r>
              <a:rPr lang="ru-RU" sz="800" dirty="0" smtClean="0">
                <a:solidFill>
                  <a:srgbClr val="979797"/>
                </a:solidFill>
                <a:uFill>
                  <a:solidFill>
                    <a:srgbClr val="000000"/>
                  </a:solidFill>
                </a:uFill>
                <a:latin typeface="Calibri" panose="020F0502020204030204" pitchFamily="34" charset="0"/>
              </a:rPr>
              <a:t>используй это </a:t>
            </a:r>
            <a:r>
              <a:rPr lang="ru-RU" sz="800" dirty="0">
                <a:solidFill>
                  <a:srgbClr val="979797"/>
                </a:solidFill>
                <a:uFill>
                  <a:solidFill>
                    <a:srgbClr val="000000"/>
                  </a:solidFill>
                </a:uFill>
                <a:latin typeface="Calibri" panose="020F0502020204030204" pitchFamily="34" charset="0"/>
              </a:rPr>
              <a:t>устройство дольше, чем </a:t>
            </a:r>
            <a:r>
              <a:rPr lang="ru-RU" sz="800" dirty="0" smtClean="0">
                <a:solidFill>
                  <a:srgbClr val="979797"/>
                </a:solidFill>
                <a:uFill>
                  <a:solidFill>
                    <a:srgbClr val="000000"/>
                  </a:solidFill>
                </a:uFill>
                <a:latin typeface="Calibri" panose="020F0502020204030204" pitchFamily="34" charset="0"/>
              </a:rPr>
              <a:t>8-недельного курса процедур.</a:t>
            </a:r>
            <a:endParaRPr lang="ru-RU" dirty="0"/>
          </a:p>
        </p:txBody>
      </p:sp>
      <p:sp>
        <p:nvSpPr>
          <p:cNvPr id="7" name="Прямоугольник 6"/>
          <p:cNvSpPr/>
          <p:nvPr/>
        </p:nvSpPr>
        <p:spPr>
          <a:xfrm>
            <a:off x="2371725" y="82977"/>
            <a:ext cx="2428875" cy="3867213"/>
          </a:xfrm>
          <a:prstGeom prst="rect">
            <a:avLst/>
          </a:prstGeom>
        </p:spPr>
        <p:txBody>
          <a:bodyPr>
            <a:spAutoFit/>
          </a:bodyPr>
          <a:lstStyle/>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ЧТО ОЖИДАТЬ</a:t>
            </a:r>
            <a:endPar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 Пользователи </a:t>
            </a:r>
            <a:r>
              <a:rPr lang="ru-RU" sz="800" dirty="0">
                <a:solidFill>
                  <a:srgbClr val="979797"/>
                </a:solidFill>
                <a:uFill>
                  <a:solidFill>
                    <a:srgbClr val="000000"/>
                  </a:solidFill>
                </a:uFill>
                <a:latin typeface="Calibri" panose="020F0502020204030204" pitchFamily="34" charset="0"/>
              </a:rPr>
              <a:t>обычно замечают улучшение их кожи </a:t>
            </a:r>
            <a:r>
              <a:rPr lang="ru-RU" sz="800" dirty="0" smtClean="0">
                <a:solidFill>
                  <a:srgbClr val="979797"/>
                </a:solidFill>
                <a:uFill>
                  <a:solidFill>
                    <a:srgbClr val="000000"/>
                  </a:solidFill>
                </a:uFill>
                <a:latin typeface="Calibri" panose="020F0502020204030204" pitchFamily="34" charset="0"/>
              </a:rPr>
              <a:t>уже всего лишь через </a:t>
            </a:r>
            <a:r>
              <a:rPr lang="ru-RU" sz="800" dirty="0">
                <a:solidFill>
                  <a:srgbClr val="979797"/>
                </a:solidFill>
                <a:uFill>
                  <a:solidFill>
                    <a:srgbClr val="000000"/>
                  </a:solidFill>
                </a:uFill>
                <a:latin typeface="Calibri" panose="020F0502020204030204" pitchFamily="34" charset="0"/>
              </a:rPr>
              <a:t>2 недели, причем наилучшие результаты </a:t>
            </a:r>
            <a:r>
              <a:rPr lang="ru-RU" sz="800" dirty="0" smtClean="0">
                <a:solidFill>
                  <a:srgbClr val="979797"/>
                </a:solidFill>
                <a:uFill>
                  <a:solidFill>
                    <a:srgbClr val="000000"/>
                  </a:solidFill>
                </a:uFill>
                <a:latin typeface="Calibri" panose="020F0502020204030204" pitchFamily="34" charset="0"/>
              </a:rPr>
              <a:t>происходят </a:t>
            </a:r>
            <a:r>
              <a:rPr lang="ru-RU" sz="800" dirty="0">
                <a:solidFill>
                  <a:srgbClr val="979797"/>
                </a:solidFill>
                <a:uFill>
                  <a:solidFill>
                    <a:srgbClr val="000000"/>
                  </a:solidFill>
                </a:uFill>
                <a:latin typeface="Calibri" panose="020F0502020204030204" pitchFamily="34" charset="0"/>
              </a:rPr>
              <a:t>через несколько недель после 8-недельного курса </a:t>
            </a:r>
            <a:r>
              <a:rPr lang="ru-RU" sz="800" dirty="0" smtClean="0">
                <a:solidFill>
                  <a:srgbClr val="979797"/>
                </a:solidFill>
                <a:uFill>
                  <a:solidFill>
                    <a:srgbClr val="000000"/>
                  </a:solidFill>
                </a:uFill>
                <a:latin typeface="Calibri" panose="020F0502020204030204" pitchFamily="34" charset="0"/>
              </a:rPr>
              <a:t>применения.</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 Во </a:t>
            </a:r>
            <a:r>
              <a:rPr lang="ru-RU" sz="800" dirty="0">
                <a:solidFill>
                  <a:srgbClr val="979797"/>
                </a:solidFill>
                <a:uFill>
                  <a:solidFill>
                    <a:srgbClr val="000000"/>
                  </a:solidFill>
                </a:uFill>
                <a:latin typeface="Calibri" panose="020F0502020204030204" pitchFamily="34" charset="0"/>
              </a:rPr>
              <a:t>время или сразу после </a:t>
            </a:r>
            <a:r>
              <a:rPr lang="ru-RU" sz="800" dirty="0" smtClean="0">
                <a:solidFill>
                  <a:srgbClr val="979797"/>
                </a:solidFill>
                <a:uFill>
                  <a:solidFill>
                    <a:srgbClr val="000000"/>
                  </a:solidFill>
                </a:uFill>
                <a:latin typeface="Calibri" panose="020F0502020204030204" pitchFamily="34" charset="0"/>
              </a:rPr>
              <a:t>процедур, </a:t>
            </a:r>
            <a:r>
              <a:rPr lang="ru-RU" sz="800" dirty="0">
                <a:solidFill>
                  <a:srgbClr val="979797"/>
                </a:solidFill>
                <a:uFill>
                  <a:solidFill>
                    <a:srgbClr val="000000"/>
                  </a:solidFill>
                </a:uFill>
                <a:latin typeface="Calibri" panose="020F0502020204030204" pitchFamily="34" charset="0"/>
              </a:rPr>
              <a:t>вы можете почувствовать легкий дискомфорт, такие как жжения, зуд или покалывание. </a:t>
            </a:r>
            <a:r>
              <a:rPr lang="ru-RU" sz="800" dirty="0" smtClean="0">
                <a:solidFill>
                  <a:srgbClr val="979797"/>
                </a:solidFill>
                <a:uFill>
                  <a:solidFill>
                    <a:srgbClr val="000000"/>
                  </a:solidFill>
                </a:uFill>
                <a:latin typeface="Calibri" panose="020F0502020204030204" pitchFamily="34" charset="0"/>
              </a:rPr>
              <a:t>Также может ощущаться потепление </a:t>
            </a:r>
            <a:r>
              <a:rPr lang="ru-RU" sz="800" dirty="0">
                <a:solidFill>
                  <a:srgbClr val="979797"/>
                </a:solidFill>
                <a:uFill>
                  <a:solidFill>
                    <a:srgbClr val="000000"/>
                  </a:solidFill>
                </a:uFill>
                <a:latin typeface="Calibri" panose="020F0502020204030204" pitchFamily="34" charset="0"/>
              </a:rPr>
              <a:t>или ощущение </a:t>
            </a:r>
            <a:r>
              <a:rPr lang="ru-RU" sz="800" dirty="0" smtClean="0">
                <a:solidFill>
                  <a:srgbClr val="979797"/>
                </a:solidFill>
                <a:uFill>
                  <a:solidFill>
                    <a:srgbClr val="000000"/>
                  </a:solidFill>
                </a:uFill>
                <a:latin typeface="Calibri" panose="020F0502020204030204" pitchFamily="34" charset="0"/>
              </a:rPr>
              <a:t>жара, как от загара.</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Эти ощущения являются нормальными и обычно исчезают в течение нескольких минут или часов и </a:t>
            </a:r>
            <a:r>
              <a:rPr lang="ru-RU" sz="800" dirty="0" smtClean="0">
                <a:solidFill>
                  <a:srgbClr val="979797"/>
                </a:solidFill>
                <a:uFill>
                  <a:solidFill>
                    <a:srgbClr val="000000"/>
                  </a:solidFill>
                </a:uFill>
                <a:latin typeface="Calibri" panose="020F0502020204030204" pitchFamily="34" charset="0"/>
              </a:rPr>
              <a:t>уменьшаются при дальнейшем </a:t>
            </a:r>
            <a:r>
              <a:rPr lang="ru-RU" sz="800" dirty="0">
                <a:solidFill>
                  <a:srgbClr val="979797"/>
                </a:solidFill>
                <a:uFill>
                  <a:solidFill>
                    <a:srgbClr val="000000"/>
                  </a:solidFill>
                </a:uFill>
                <a:latin typeface="Calibri" panose="020F0502020204030204" pitchFamily="34" charset="0"/>
              </a:rPr>
              <a:t>использования.</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 Во время </a:t>
            </a:r>
            <a:r>
              <a:rPr lang="ru-RU" sz="800" dirty="0">
                <a:solidFill>
                  <a:srgbClr val="979797"/>
                </a:solidFill>
                <a:uFill>
                  <a:solidFill>
                    <a:srgbClr val="000000"/>
                  </a:solidFill>
                </a:uFill>
                <a:latin typeface="Calibri" panose="020F0502020204030204" pitchFamily="34" charset="0"/>
              </a:rPr>
              <a:t>или сразу после </a:t>
            </a:r>
            <a:r>
              <a:rPr lang="ru-RU" sz="800" dirty="0" smtClean="0">
                <a:solidFill>
                  <a:srgbClr val="979797"/>
                </a:solidFill>
                <a:uFill>
                  <a:solidFill>
                    <a:srgbClr val="000000"/>
                  </a:solidFill>
                </a:uFill>
                <a:latin typeface="Calibri" panose="020F0502020204030204" pitchFamily="34" charset="0"/>
              </a:rPr>
              <a:t>процедур, может появиться временное </a:t>
            </a:r>
            <a:r>
              <a:rPr lang="ru-RU" sz="800" dirty="0">
                <a:solidFill>
                  <a:srgbClr val="979797"/>
                </a:solidFill>
                <a:uFill>
                  <a:solidFill>
                    <a:srgbClr val="000000"/>
                  </a:solidFill>
                </a:uFill>
                <a:latin typeface="Calibri" panose="020F0502020204030204" pitchFamily="34" charset="0"/>
              </a:rPr>
              <a:t>покраснение или мягкая опухоль на коже. Это нормально, и, как правило, </a:t>
            </a:r>
            <a:r>
              <a:rPr lang="ru-RU" sz="800" dirty="0" smtClean="0">
                <a:solidFill>
                  <a:srgbClr val="979797"/>
                </a:solidFill>
                <a:uFill>
                  <a:solidFill>
                    <a:srgbClr val="000000"/>
                  </a:solidFill>
                </a:uFill>
                <a:latin typeface="Calibri" panose="020F0502020204030204" pitchFamily="34" charset="0"/>
              </a:rPr>
              <a:t>проходит </a:t>
            </a:r>
            <a:r>
              <a:rPr lang="ru-RU" sz="800" dirty="0">
                <a:solidFill>
                  <a:srgbClr val="979797"/>
                </a:solidFill>
                <a:uFill>
                  <a:solidFill>
                    <a:srgbClr val="000000"/>
                  </a:solidFill>
                </a:uFill>
                <a:latin typeface="Calibri" panose="020F0502020204030204" pitchFamily="34" charset="0"/>
              </a:rPr>
              <a:t>до следующего </a:t>
            </a:r>
            <a:r>
              <a:rPr lang="ru-RU" sz="800" dirty="0" smtClean="0">
                <a:solidFill>
                  <a:srgbClr val="979797"/>
                </a:solidFill>
                <a:uFill>
                  <a:solidFill>
                    <a:srgbClr val="000000"/>
                  </a:solidFill>
                </a:uFill>
                <a:latin typeface="Calibri" panose="020F0502020204030204" pitchFamily="34" charset="0"/>
              </a:rPr>
              <a:t>применения устройства.</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Другие побочные эффекты, которые могут возникнуть при нормальной </a:t>
            </a:r>
            <a:r>
              <a:rPr lang="ru-RU" sz="800" dirty="0" smtClean="0">
                <a:solidFill>
                  <a:srgbClr val="979797"/>
                </a:solidFill>
                <a:uFill>
                  <a:solidFill>
                    <a:srgbClr val="000000"/>
                  </a:solidFill>
                </a:uFill>
                <a:latin typeface="Calibri" panose="020F0502020204030204" pitchFamily="34" charset="0"/>
              </a:rPr>
              <a:t>эксплуатации включают </a:t>
            </a:r>
            <a:r>
              <a:rPr lang="ru-RU" sz="800" dirty="0">
                <a:solidFill>
                  <a:srgbClr val="979797"/>
                </a:solidFill>
                <a:uFill>
                  <a:solidFill>
                    <a:srgbClr val="000000"/>
                  </a:solidFill>
                </a:uFill>
                <a:latin typeface="Calibri" panose="020F0502020204030204" pitchFamily="34" charset="0"/>
              </a:rPr>
              <a:t>шелушение или </a:t>
            </a:r>
            <a:r>
              <a:rPr lang="ru-RU" sz="800" dirty="0" smtClean="0">
                <a:solidFill>
                  <a:srgbClr val="979797"/>
                </a:solidFill>
                <a:uFill>
                  <a:solidFill>
                    <a:srgbClr val="000000"/>
                  </a:solidFill>
                </a:uFill>
                <a:latin typeface="Calibri" panose="020F0502020204030204" pitchFamily="34" charset="0"/>
              </a:rPr>
              <a:t>сухость, или появление небольших временных коричневых пятен </a:t>
            </a:r>
            <a:r>
              <a:rPr lang="ru-RU" sz="800" dirty="0">
                <a:solidFill>
                  <a:srgbClr val="979797"/>
                </a:solidFill>
                <a:uFill>
                  <a:solidFill>
                    <a:srgbClr val="000000"/>
                  </a:solidFill>
                </a:uFill>
                <a:latin typeface="Calibri" panose="020F0502020204030204" pitchFamily="34" charset="0"/>
              </a:rPr>
              <a:t>на коже.</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Примечание: Если у вас есть более </a:t>
            </a:r>
            <a:r>
              <a:rPr lang="ru-RU" sz="800" dirty="0" smtClean="0">
                <a:solidFill>
                  <a:srgbClr val="979797"/>
                </a:solidFill>
                <a:uFill>
                  <a:solidFill>
                    <a:srgbClr val="000000"/>
                  </a:solidFill>
                </a:uFill>
                <a:latin typeface="Calibri" panose="020F0502020204030204" pitchFamily="34" charset="0"/>
              </a:rPr>
              <a:t>значительные  </a:t>
            </a:r>
            <a:r>
              <a:rPr lang="ru-RU" sz="800" dirty="0">
                <a:solidFill>
                  <a:srgbClr val="979797"/>
                </a:solidFill>
                <a:uFill>
                  <a:solidFill>
                    <a:srgbClr val="000000"/>
                  </a:solidFill>
                </a:uFill>
                <a:latin typeface="Calibri" panose="020F0502020204030204" pitchFamily="34" charset="0"/>
              </a:rPr>
              <a:t>или </a:t>
            </a:r>
            <a:r>
              <a:rPr lang="ru-RU" sz="800" dirty="0" smtClean="0">
                <a:solidFill>
                  <a:srgbClr val="979797"/>
                </a:solidFill>
                <a:uFill>
                  <a:solidFill>
                    <a:srgbClr val="000000"/>
                  </a:solidFill>
                </a:uFill>
                <a:latin typeface="Calibri" panose="020F0502020204030204" pitchFamily="34" charset="0"/>
              </a:rPr>
              <a:t>постоянные побочные </a:t>
            </a:r>
            <a:r>
              <a:rPr lang="ru-RU" sz="800" dirty="0">
                <a:solidFill>
                  <a:srgbClr val="979797"/>
                </a:solidFill>
                <a:uFill>
                  <a:solidFill>
                    <a:srgbClr val="000000"/>
                  </a:solidFill>
                </a:uFill>
                <a:latin typeface="Calibri" panose="020F0502020204030204" pitchFamily="34" charset="0"/>
              </a:rPr>
              <a:t>эффекты, </a:t>
            </a:r>
            <a:r>
              <a:rPr lang="ru-RU" sz="800" dirty="0" smtClean="0">
                <a:solidFill>
                  <a:srgbClr val="979797"/>
                </a:solidFill>
                <a:uFill>
                  <a:solidFill>
                    <a:srgbClr val="000000"/>
                  </a:solidFill>
                </a:uFill>
                <a:latin typeface="Calibri" panose="020F0502020204030204" pitchFamily="34" charset="0"/>
              </a:rPr>
              <a:t>прекратите использование устройства обратитесь к врачу.</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 </a:t>
            </a:r>
            <a:endParaRPr lang="ru-RU" dirty="0"/>
          </a:p>
        </p:txBody>
      </p:sp>
    </p:spTree>
    <p:extLst>
      <p:ext uri="{BB962C8B-B14F-4D97-AF65-F5344CB8AC3E}">
        <p14:creationId xmlns:p14="http://schemas.microsoft.com/office/powerpoint/2010/main" val="352685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013" y="153969"/>
            <a:ext cx="2428875" cy="3850285"/>
          </a:xfrm>
          <a:prstGeom prst="rect">
            <a:avLst/>
          </a:prstGeom>
        </p:spPr>
        <p:txBody>
          <a:bodyPr>
            <a:spAutoFit/>
          </a:bodyPr>
          <a:lstStyle/>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ПОЛЕЗНЫЕ СОВЕТЫ ДЛЯ ПОЛУЧЕНИЯ НАИЛУЧШИХ РЕЗУЛЬТАТОВ</a:t>
            </a:r>
            <a:endPar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ПОСЛЕ ПРИМЕНЕНИЯ УСТРОЙСТВА</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Нанесите крем </a:t>
            </a:r>
            <a:r>
              <a:rPr lang="ru-RU" sz="800" dirty="0" smtClean="0">
                <a:solidFill>
                  <a:srgbClr val="979797"/>
                </a:solidFill>
                <a:uFill>
                  <a:solidFill>
                    <a:srgbClr val="000000"/>
                  </a:solidFill>
                </a:uFill>
                <a:latin typeface="Calibri" panose="020F0502020204030204" pitchFamily="34" charset="0"/>
              </a:rPr>
              <a:t>вокруг глаз</a:t>
            </a:r>
            <a:r>
              <a:rPr lang="ru-RU" sz="800" dirty="0">
                <a:solidFill>
                  <a:srgbClr val="979797"/>
                </a:solidFill>
                <a:uFill>
                  <a:solidFill>
                    <a:srgbClr val="000000"/>
                  </a:solidFill>
                </a:uFill>
                <a:latin typeface="Calibri" panose="020F0502020204030204" pitchFamily="34" charset="0"/>
              </a:rPr>
              <a:t>, чтобы помочь </a:t>
            </a:r>
            <a:r>
              <a:rPr lang="ru-RU" sz="800" dirty="0" smtClean="0">
                <a:solidFill>
                  <a:srgbClr val="979797"/>
                </a:solidFill>
                <a:uFill>
                  <a:solidFill>
                    <a:srgbClr val="000000"/>
                  </a:solidFill>
                </a:uFill>
                <a:latin typeface="Calibri" panose="020F0502020204030204" pitchFamily="34" charset="0"/>
              </a:rPr>
              <a:t>успокоить кожу после процедур.</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Применяйте увлажняющие крема в </a:t>
            </a:r>
            <a:r>
              <a:rPr lang="ru-RU" sz="800" dirty="0">
                <a:solidFill>
                  <a:srgbClr val="979797"/>
                </a:solidFill>
                <a:uFill>
                  <a:solidFill>
                    <a:srgbClr val="000000"/>
                  </a:solidFill>
                </a:uFill>
                <a:latin typeface="Calibri" panose="020F0502020204030204" pitchFamily="34" charset="0"/>
              </a:rPr>
              <a:t>течение 8-недельного </a:t>
            </a:r>
            <a:r>
              <a:rPr lang="ru-RU" sz="800" dirty="0" smtClean="0">
                <a:solidFill>
                  <a:srgbClr val="979797"/>
                </a:solidFill>
                <a:uFill>
                  <a:solidFill>
                    <a:srgbClr val="000000"/>
                  </a:solidFill>
                </a:uFill>
                <a:latin typeface="Calibri" panose="020F0502020204030204" pitchFamily="34" charset="0"/>
              </a:rPr>
              <a:t>курса использования, </a:t>
            </a:r>
            <a:r>
              <a:rPr lang="ru-RU" sz="800" dirty="0">
                <a:solidFill>
                  <a:srgbClr val="979797"/>
                </a:solidFill>
                <a:uFill>
                  <a:solidFill>
                    <a:srgbClr val="000000"/>
                  </a:solidFill>
                </a:uFill>
                <a:latin typeface="Calibri" panose="020F0502020204030204" pitchFamily="34" charset="0"/>
              </a:rPr>
              <a:t>чтобы сохранить кожу хорошо увлажненной.</a:t>
            </a:r>
          </a:p>
          <a:p>
            <a:pPr marL="59690" lvl="0" algn="just">
              <a:lnSpc>
                <a:spcPct val="110000"/>
              </a:lnSpc>
            </a:pPr>
            <a:endParaRPr lang="ru-RU" sz="800" dirty="0" smtClean="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Практикуйтесь перед зеркалом</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Совершенствуйте </a:t>
            </a:r>
            <a:r>
              <a:rPr lang="ru-RU" sz="800" dirty="0">
                <a:solidFill>
                  <a:srgbClr val="979797"/>
                </a:solidFill>
                <a:uFill>
                  <a:solidFill>
                    <a:srgbClr val="000000"/>
                  </a:solidFill>
                </a:uFill>
                <a:latin typeface="Calibri" panose="020F0502020204030204" pitchFamily="34" charset="0"/>
              </a:rPr>
              <a:t>свою технику, наблюдая за собой </a:t>
            </a:r>
            <a:r>
              <a:rPr lang="ru-RU" sz="800" dirty="0" smtClean="0">
                <a:solidFill>
                  <a:srgbClr val="979797"/>
                </a:solidFill>
                <a:uFill>
                  <a:solidFill>
                    <a:srgbClr val="000000"/>
                  </a:solidFill>
                </a:uFill>
                <a:latin typeface="Calibri" panose="020F0502020204030204" pitchFamily="34" charset="0"/>
              </a:rPr>
              <a:t>в зеркале </a:t>
            </a:r>
            <a:r>
              <a:rPr lang="ru-RU" sz="800" dirty="0">
                <a:solidFill>
                  <a:srgbClr val="979797"/>
                </a:solidFill>
                <a:uFill>
                  <a:solidFill>
                    <a:srgbClr val="000000"/>
                  </a:solidFill>
                </a:uFill>
                <a:latin typeface="Calibri" panose="020F0502020204030204" pitchFamily="34" charset="0"/>
              </a:rPr>
              <a:t>первые несколько </a:t>
            </a:r>
            <a:r>
              <a:rPr lang="ru-RU" sz="800" dirty="0" smtClean="0">
                <a:solidFill>
                  <a:srgbClr val="979797"/>
                </a:solidFill>
                <a:uFill>
                  <a:solidFill>
                    <a:srgbClr val="000000"/>
                  </a:solidFill>
                </a:uFill>
                <a:latin typeface="Calibri" panose="020F0502020204030204" pitchFamily="34" charset="0"/>
              </a:rPr>
              <a:t>раз. </a:t>
            </a:r>
            <a:r>
              <a:rPr lang="ru-RU" sz="800" dirty="0">
                <a:solidFill>
                  <a:srgbClr val="979797"/>
                </a:solidFill>
                <a:uFill>
                  <a:solidFill>
                    <a:srgbClr val="000000"/>
                  </a:solidFill>
                </a:uFill>
                <a:latin typeface="Calibri" panose="020F0502020204030204" pitchFamily="34" charset="0"/>
              </a:rPr>
              <a:t>Вы </a:t>
            </a:r>
            <a:r>
              <a:rPr lang="ru-RU" sz="800" dirty="0" smtClean="0">
                <a:solidFill>
                  <a:srgbClr val="979797"/>
                </a:solidFill>
                <a:uFill>
                  <a:solidFill>
                    <a:srgbClr val="000000"/>
                  </a:solidFill>
                </a:uFill>
                <a:latin typeface="Calibri" panose="020F0502020204030204" pitchFamily="34" charset="0"/>
              </a:rPr>
              <a:t>увидите свечение </a:t>
            </a:r>
            <a:r>
              <a:rPr lang="ru-RU" sz="800" dirty="0">
                <a:solidFill>
                  <a:srgbClr val="979797"/>
                </a:solidFill>
                <a:uFill>
                  <a:solidFill>
                    <a:srgbClr val="000000"/>
                  </a:solidFill>
                </a:uFill>
                <a:latin typeface="Calibri" panose="020F0502020204030204" pitchFamily="34" charset="0"/>
              </a:rPr>
              <a:t>фиолетового света </a:t>
            </a:r>
            <a:r>
              <a:rPr lang="ru-RU" sz="800" dirty="0" smtClean="0">
                <a:solidFill>
                  <a:srgbClr val="979797"/>
                </a:solidFill>
                <a:uFill>
                  <a:solidFill>
                    <a:srgbClr val="000000"/>
                  </a:solidFill>
                </a:uFill>
                <a:latin typeface="Calibri" panose="020F0502020204030204" pitchFamily="34" charset="0"/>
              </a:rPr>
              <a:t>при хорошем контакте головки лазера с поверхностью кожи. </a:t>
            </a:r>
          </a:p>
          <a:p>
            <a:pPr marL="59690" lvl="0" algn="just">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Применяйте ваше устройство в вечернее время перед сном, чтобы позволить вашей коже восстановиться. Любое появившееся покраснение </a:t>
            </a:r>
            <a:r>
              <a:rPr lang="ru-RU" sz="800" dirty="0">
                <a:solidFill>
                  <a:srgbClr val="979797"/>
                </a:solidFill>
                <a:uFill>
                  <a:solidFill>
                    <a:srgbClr val="000000"/>
                  </a:solidFill>
                </a:uFill>
                <a:latin typeface="Calibri" panose="020F0502020204030204" pitchFamily="34" charset="0"/>
              </a:rPr>
              <a:t>или </a:t>
            </a:r>
            <a:r>
              <a:rPr lang="ru-RU" sz="800" dirty="0" smtClean="0">
                <a:solidFill>
                  <a:srgbClr val="979797"/>
                </a:solidFill>
                <a:uFill>
                  <a:solidFill>
                    <a:srgbClr val="000000"/>
                  </a:solidFill>
                </a:uFill>
                <a:latin typeface="Calibri" panose="020F0502020204030204" pitchFamily="34" charset="0"/>
              </a:rPr>
              <a:t>опухоль исчезнут в </a:t>
            </a:r>
            <a:r>
              <a:rPr lang="ru-RU" sz="800" dirty="0">
                <a:solidFill>
                  <a:srgbClr val="979797"/>
                </a:solidFill>
                <a:uFill>
                  <a:solidFill>
                    <a:srgbClr val="000000"/>
                  </a:solidFill>
                </a:uFill>
                <a:latin typeface="Calibri" panose="020F0502020204030204" pitchFamily="34" charset="0"/>
              </a:rPr>
              <a:t>течение ночи.</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Защитите </a:t>
            </a:r>
            <a:r>
              <a:rPr lang="ru-RU" sz="800" dirty="0">
                <a:solidFill>
                  <a:srgbClr val="979797"/>
                </a:solidFill>
                <a:uFill>
                  <a:solidFill>
                    <a:srgbClr val="000000"/>
                  </a:solidFill>
                </a:uFill>
                <a:latin typeface="Calibri" panose="020F0502020204030204" pitchFamily="34" charset="0"/>
              </a:rPr>
              <a:t>вашу кожу от воздействия солнечных </a:t>
            </a:r>
            <a:r>
              <a:rPr lang="ru-RU" sz="800" dirty="0" smtClean="0">
                <a:solidFill>
                  <a:srgbClr val="979797"/>
                </a:solidFill>
                <a:uFill>
                  <a:solidFill>
                    <a:srgbClr val="000000"/>
                  </a:solidFill>
                </a:uFill>
                <a:latin typeface="Calibri" panose="020F0502020204030204" pitchFamily="34" charset="0"/>
              </a:rPr>
              <a:t>лучей, применяя солнцезащитный крем с фактором защиты не менее SPF </a:t>
            </a:r>
            <a:r>
              <a:rPr lang="ru-RU" sz="800" dirty="0">
                <a:solidFill>
                  <a:srgbClr val="979797"/>
                </a:solidFill>
                <a:uFill>
                  <a:solidFill>
                    <a:srgbClr val="000000"/>
                  </a:solidFill>
                </a:uFill>
                <a:latin typeface="Calibri" panose="020F0502020204030204" pitchFamily="34" charset="0"/>
              </a:rPr>
              <a:t>30 каждое утро. При ежедневном </a:t>
            </a:r>
            <a:r>
              <a:rPr lang="ru-RU" sz="800" dirty="0" smtClean="0">
                <a:solidFill>
                  <a:srgbClr val="979797"/>
                </a:solidFill>
                <a:uFill>
                  <a:solidFill>
                    <a:srgbClr val="000000"/>
                  </a:solidFill>
                </a:uFill>
                <a:latin typeface="Calibri" panose="020F0502020204030204" pitchFamily="34" charset="0"/>
              </a:rPr>
              <a:t>применении солнцезащитного крема, вы сохраните </a:t>
            </a:r>
            <a:r>
              <a:rPr lang="ru-RU" sz="800" dirty="0">
                <a:solidFill>
                  <a:srgbClr val="979797"/>
                </a:solidFill>
                <a:uFill>
                  <a:solidFill>
                    <a:srgbClr val="000000"/>
                  </a:solidFill>
                </a:uFill>
                <a:latin typeface="Calibri" panose="020F0502020204030204" pitchFamily="34" charset="0"/>
              </a:rPr>
              <a:t>результаты дольше, и </a:t>
            </a:r>
            <a:r>
              <a:rPr lang="ru-RU" sz="800" dirty="0" smtClean="0">
                <a:solidFill>
                  <a:srgbClr val="979797"/>
                </a:solidFill>
                <a:uFill>
                  <a:solidFill>
                    <a:srgbClr val="000000"/>
                  </a:solidFill>
                </a:uFill>
                <a:latin typeface="Calibri" panose="020F0502020204030204" pitchFamily="34" charset="0"/>
              </a:rPr>
              <a:t>поможете </a:t>
            </a:r>
            <a:r>
              <a:rPr lang="ru-RU" sz="800" dirty="0">
                <a:solidFill>
                  <a:srgbClr val="979797"/>
                </a:solidFill>
                <a:uFill>
                  <a:solidFill>
                    <a:srgbClr val="000000"/>
                  </a:solidFill>
                </a:uFill>
                <a:latin typeface="Calibri" panose="020F0502020204030204" pitchFamily="34" charset="0"/>
              </a:rPr>
              <a:t>предотвратить </a:t>
            </a:r>
            <a:r>
              <a:rPr lang="ru-RU" sz="800" dirty="0" smtClean="0">
                <a:solidFill>
                  <a:srgbClr val="979797"/>
                </a:solidFill>
                <a:uFill>
                  <a:solidFill>
                    <a:srgbClr val="000000"/>
                  </a:solidFill>
                </a:uFill>
                <a:latin typeface="Calibri" panose="020F0502020204030204" pitchFamily="34" charset="0"/>
              </a:rPr>
              <a:t>новые повреждения кожи от солнечных лучей.</a:t>
            </a:r>
            <a:endParaRPr lang="ru-RU" dirty="0"/>
          </a:p>
        </p:txBody>
      </p:sp>
    </p:spTree>
    <p:extLst>
      <p:ext uri="{BB962C8B-B14F-4D97-AF65-F5344CB8AC3E}">
        <p14:creationId xmlns:p14="http://schemas.microsoft.com/office/powerpoint/2010/main" val="31897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1438" y="408434"/>
            <a:ext cx="2428875" cy="3878049"/>
          </a:xfrm>
          <a:prstGeom prst="rect">
            <a:avLst/>
          </a:prstGeom>
        </p:spPr>
        <p:txBody>
          <a:bodyPr>
            <a:spAutoFit/>
          </a:bodyPr>
          <a:lstStyle/>
          <a:p>
            <a:pPr marL="59690" lvl="0" algn="just">
              <a:lnSpc>
                <a:spcPct val="110000"/>
              </a:lnSpc>
            </a:pPr>
            <a:r>
              <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УХОД ЗА ВАШИМ </a:t>
            </a:r>
            <a:r>
              <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rPr>
              <a:t>TRIA AGE-DEFYING EYE WRINKLE CORRECTING LASER</a:t>
            </a:r>
          </a:p>
          <a:p>
            <a:pPr marL="59690" lvl="0" algn="just">
              <a:lnSpc>
                <a:spcPct val="110000"/>
              </a:lnSpc>
            </a:pP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ЧИСТКА</a:t>
            </a:r>
          </a:p>
          <a:p>
            <a:pPr marL="59690" lvl="0" algn="just">
              <a:lnSpc>
                <a:spcPct val="110000"/>
              </a:lnSpc>
            </a:pPr>
            <a:r>
              <a:rPr lang="ru-RU" sz="800" dirty="0">
                <a:solidFill>
                  <a:srgbClr val="979797"/>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Для достижения наилучших результатов, рекомендуем держать головку лазерного устройства чистой. Масла, лосьоны, косметические средства или другой мусор могут</a:t>
            </a:r>
          </a:p>
          <a:p>
            <a:pPr marL="59690" lvl="0" algn="just">
              <a:lnSpc>
                <a:spcPct val="110000"/>
              </a:lnSpc>
            </a:pPr>
            <a:r>
              <a:rPr lang="ru-RU" sz="800" dirty="0">
                <a:solidFill>
                  <a:srgbClr val="979797"/>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блокировать свет лазера или повлиять на работу устройства.</a:t>
            </a:r>
          </a:p>
          <a:p>
            <a:pPr marL="59690" lvl="0" algn="just">
              <a:lnSpc>
                <a:spcPct val="110000"/>
              </a:lnSpc>
            </a:pPr>
            <a:r>
              <a:rPr lang="ru-RU" sz="800" dirty="0">
                <a:solidFill>
                  <a:srgbClr val="979797"/>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Если лазерное окно головки действительно становится заметно загрязненным, протрите его </a:t>
            </a:r>
            <a:r>
              <a:rPr lang="ru-RU" sz="800" dirty="0" err="1">
                <a:solidFill>
                  <a:srgbClr val="979797"/>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безворсовой</a:t>
            </a:r>
            <a:r>
              <a:rPr lang="ru-RU" sz="800" dirty="0">
                <a:solidFill>
                  <a:srgbClr val="979797"/>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тканью.</a:t>
            </a:r>
          </a:p>
          <a:p>
            <a:pPr marL="59690" lvl="0" algn="just">
              <a:lnSpc>
                <a:spcPct val="110000"/>
              </a:lnSpc>
            </a:pPr>
            <a:r>
              <a:rPr lang="ru-RU" sz="800" dirty="0">
                <a:solidFill>
                  <a:srgbClr val="979797"/>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Если другие части лазерного </a:t>
            </a:r>
            <a:r>
              <a:rPr lang="ru-RU" sz="800" dirty="0" smtClean="0">
                <a:solidFill>
                  <a:srgbClr val="979797"/>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устройства загрязняются</a:t>
            </a:r>
            <a:r>
              <a:rPr lang="ru-RU" sz="800" dirty="0">
                <a:solidFill>
                  <a:srgbClr val="979797"/>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протирайте их по мере необходимости мягкой тканью, смоченной спиртом.</a:t>
            </a:r>
          </a:p>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ПОДДЕРЖАНИЕ</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Устройство не требует регулярного или специального поддержания в рабочем состоянии. Если вы думаете, что лазерное устройство </a:t>
            </a:r>
            <a:r>
              <a:rPr lang="ru-RU" sz="800" dirty="0" smtClean="0">
                <a:solidFill>
                  <a:srgbClr val="979797"/>
                </a:solidFill>
                <a:uFill>
                  <a:solidFill>
                    <a:srgbClr val="000000"/>
                  </a:solidFill>
                </a:uFill>
                <a:latin typeface="Calibri" panose="020F0502020204030204" pitchFamily="34" charset="0"/>
              </a:rPr>
              <a:t>не работает </a:t>
            </a:r>
            <a:r>
              <a:rPr lang="ru-RU" sz="800" dirty="0">
                <a:solidFill>
                  <a:srgbClr val="979797"/>
                </a:solidFill>
                <a:uFill>
                  <a:solidFill>
                    <a:srgbClr val="000000"/>
                  </a:solidFill>
                </a:uFill>
                <a:latin typeface="Calibri" panose="020F0502020204030204" pitchFamily="34" charset="0"/>
              </a:rPr>
              <a:t>должным образом или </a:t>
            </a:r>
            <a:r>
              <a:rPr lang="ru-RU" sz="800" dirty="0" smtClean="0">
                <a:solidFill>
                  <a:srgbClr val="979797"/>
                </a:solidFill>
                <a:uFill>
                  <a:solidFill>
                    <a:srgbClr val="000000"/>
                  </a:solidFill>
                </a:uFill>
                <a:latin typeface="Calibri" panose="020F0502020204030204" pitchFamily="34" charset="0"/>
              </a:rPr>
              <a:t>повреждено, </a:t>
            </a:r>
            <a:r>
              <a:rPr lang="ru-RU" sz="800" dirty="0">
                <a:solidFill>
                  <a:srgbClr val="979797"/>
                </a:solidFill>
                <a:uFill>
                  <a:solidFill>
                    <a:srgbClr val="000000"/>
                  </a:solidFill>
                </a:uFill>
                <a:latin typeface="Calibri" panose="020F0502020204030204" pitchFamily="34" charset="0"/>
              </a:rPr>
              <a:t>пожалуйста,  прекратите использование прибора и обратитесь в сервисную службу или в службу поддержки клиентов. </a:t>
            </a:r>
          </a:p>
          <a:p>
            <a:pPr marL="59690" lvl="0" algn="just">
              <a:lnSpc>
                <a:spcPct val="110000"/>
              </a:lnSpc>
            </a:pPr>
            <a:endParaRPr lang="ru-RU" sz="800" dirty="0" smtClean="0">
              <a:solidFill>
                <a:srgbClr val="979797"/>
              </a:solidFill>
              <a:uFill>
                <a:solidFill>
                  <a:srgbClr val="000000"/>
                </a:solidFill>
              </a:uFill>
              <a:latin typeface="Calibri" panose="020F0502020204030204" pitchFamily="34" charset="0"/>
            </a:endParaRPr>
          </a:p>
          <a:p>
            <a:pPr marL="59690" lvl="0" algn="just">
              <a:lnSpc>
                <a:spcPct val="110000"/>
              </a:lnSpc>
            </a:pPr>
            <a:endParaRPr lang="ru-RU" dirty="0">
              <a:solidFill>
                <a:prstClr val="black"/>
              </a:solidFill>
            </a:endParaRPr>
          </a:p>
        </p:txBody>
      </p:sp>
      <p:sp>
        <p:nvSpPr>
          <p:cNvPr id="8" name="Прямоугольник 7"/>
          <p:cNvSpPr/>
          <p:nvPr/>
        </p:nvSpPr>
        <p:spPr>
          <a:xfrm>
            <a:off x="2421729" y="408434"/>
            <a:ext cx="2297673" cy="3681008"/>
          </a:xfrm>
          <a:prstGeom prst="rect">
            <a:avLst/>
          </a:prstGeom>
        </p:spPr>
        <p:txBody>
          <a:bodyPr wrap="square">
            <a:spAutoFit/>
          </a:bodyPr>
          <a:lstStyle/>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МЕСТО ХРАНЕНИЯ</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Держите </a:t>
            </a:r>
            <a:r>
              <a:rPr lang="ru-RU" sz="800" dirty="0">
                <a:solidFill>
                  <a:srgbClr val="979797"/>
                </a:solidFill>
                <a:uFill>
                  <a:solidFill>
                    <a:srgbClr val="000000"/>
                  </a:solidFill>
                </a:uFill>
                <a:latin typeface="Calibri" panose="020F0502020204030204" pitchFamily="34" charset="0"/>
              </a:rPr>
              <a:t>устройство </a:t>
            </a:r>
            <a:r>
              <a:rPr lang="ru-RU" sz="800" dirty="0" smtClean="0">
                <a:solidFill>
                  <a:srgbClr val="979797"/>
                </a:solidFill>
                <a:uFill>
                  <a:solidFill>
                    <a:srgbClr val="000000"/>
                  </a:solidFill>
                </a:uFill>
                <a:latin typeface="Calibri" panose="020F0502020204030204" pitchFamily="34" charset="0"/>
              </a:rPr>
              <a:t>вдали от воды, сырости или мусора, которые </a:t>
            </a:r>
            <a:r>
              <a:rPr lang="ru-RU" sz="800" dirty="0">
                <a:solidFill>
                  <a:srgbClr val="979797"/>
                </a:solidFill>
                <a:uFill>
                  <a:solidFill>
                    <a:srgbClr val="000000"/>
                  </a:solidFill>
                </a:uFill>
                <a:latin typeface="Calibri" panose="020F0502020204030204" pitchFamily="34" charset="0"/>
              </a:rPr>
              <a:t>могут попасть </a:t>
            </a:r>
            <a:r>
              <a:rPr lang="ru-RU" sz="800" dirty="0" smtClean="0">
                <a:solidFill>
                  <a:srgbClr val="979797"/>
                </a:solidFill>
                <a:uFill>
                  <a:solidFill>
                    <a:srgbClr val="000000"/>
                  </a:solidFill>
                </a:uFill>
                <a:latin typeface="Calibri" panose="020F0502020204030204" pitchFamily="34" charset="0"/>
              </a:rPr>
              <a:t>внутрь.</a:t>
            </a:r>
          </a:p>
          <a:p>
            <a:pPr marL="59690" lvl="0" algn="just">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УНИЧТОЖЕНИЕ УСТРОЙСТВА</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Это </a:t>
            </a:r>
            <a:r>
              <a:rPr lang="ru-RU" sz="800" dirty="0">
                <a:solidFill>
                  <a:srgbClr val="979797"/>
                </a:solidFill>
                <a:uFill>
                  <a:solidFill>
                    <a:srgbClr val="000000"/>
                  </a:solidFill>
                </a:uFill>
                <a:latin typeface="Calibri" panose="020F0502020204030204" pitchFamily="34" charset="0"/>
              </a:rPr>
              <a:t>устройство содержит литиевые батареи. </a:t>
            </a:r>
            <a:r>
              <a:rPr lang="ru-RU" sz="800" dirty="0" smtClean="0">
                <a:solidFill>
                  <a:srgbClr val="979797"/>
                </a:solidFill>
                <a:uFill>
                  <a:solidFill>
                    <a:srgbClr val="000000"/>
                  </a:solidFill>
                </a:uFill>
                <a:latin typeface="Calibri" panose="020F0502020204030204" pitchFamily="34" charset="0"/>
              </a:rPr>
              <a:t>Пожалуйста, </a:t>
            </a:r>
            <a:r>
              <a:rPr lang="ru-RU" sz="800" dirty="0">
                <a:solidFill>
                  <a:srgbClr val="979797"/>
                </a:solidFill>
                <a:uFill>
                  <a:solidFill>
                    <a:srgbClr val="000000"/>
                  </a:solidFill>
                </a:uFill>
                <a:latin typeface="Calibri" panose="020F0502020204030204" pitchFamily="34" charset="0"/>
              </a:rPr>
              <a:t>соблюдайте </a:t>
            </a:r>
            <a:r>
              <a:rPr lang="ru-RU" sz="800" dirty="0" smtClean="0">
                <a:solidFill>
                  <a:srgbClr val="979797"/>
                </a:solidFill>
                <a:uFill>
                  <a:solidFill>
                    <a:srgbClr val="000000"/>
                  </a:solidFill>
                </a:uFill>
                <a:latin typeface="Calibri" panose="020F0502020204030204" pitchFamily="34" charset="0"/>
              </a:rPr>
              <a:t>правила </a:t>
            </a:r>
            <a:r>
              <a:rPr lang="ru-RU" sz="800" dirty="0">
                <a:solidFill>
                  <a:srgbClr val="979797"/>
                </a:solidFill>
                <a:uFill>
                  <a:solidFill>
                    <a:srgbClr val="000000"/>
                  </a:solidFill>
                </a:uFill>
                <a:latin typeface="Calibri" panose="020F0502020204030204" pitchFamily="34" charset="0"/>
              </a:rPr>
              <a:t>вторичной </a:t>
            </a:r>
            <a:r>
              <a:rPr lang="ru-RU" sz="800" dirty="0" smtClean="0">
                <a:solidFill>
                  <a:srgbClr val="979797"/>
                </a:solidFill>
                <a:uFill>
                  <a:solidFill>
                    <a:srgbClr val="000000"/>
                  </a:solidFill>
                </a:uFill>
                <a:latin typeface="Calibri" panose="020F0502020204030204" pitchFamily="34" charset="0"/>
              </a:rPr>
              <a:t>переработки или </a:t>
            </a:r>
            <a:r>
              <a:rPr lang="ru-RU" sz="800" dirty="0">
                <a:solidFill>
                  <a:srgbClr val="979797"/>
                </a:solidFill>
                <a:uFill>
                  <a:solidFill>
                    <a:srgbClr val="000000"/>
                  </a:solidFill>
                </a:uFill>
                <a:latin typeface="Calibri" panose="020F0502020204030204" pitchFamily="34" charset="0"/>
              </a:rPr>
              <a:t>утилизации электрических </a:t>
            </a:r>
            <a:r>
              <a:rPr lang="ru-RU" sz="800" dirty="0" smtClean="0">
                <a:solidFill>
                  <a:srgbClr val="979797"/>
                </a:solidFill>
                <a:uFill>
                  <a:solidFill>
                    <a:srgbClr val="000000"/>
                  </a:solidFill>
                </a:uFill>
                <a:latin typeface="Calibri" panose="020F0502020204030204" pitchFamily="34" charset="0"/>
              </a:rPr>
              <a:t>устройств, </a:t>
            </a:r>
            <a:r>
              <a:rPr lang="ru-RU" sz="800" dirty="0">
                <a:solidFill>
                  <a:srgbClr val="979797"/>
                </a:solidFill>
                <a:uFill>
                  <a:solidFill>
                    <a:srgbClr val="000000"/>
                  </a:solidFill>
                </a:uFill>
                <a:latin typeface="Calibri" panose="020F0502020204030204" pitchFamily="34" charset="0"/>
              </a:rPr>
              <a:t>где вы </a:t>
            </a:r>
            <a:r>
              <a:rPr lang="ru-RU" sz="800" dirty="0" smtClean="0">
                <a:solidFill>
                  <a:srgbClr val="979797"/>
                </a:solidFill>
                <a:uFill>
                  <a:solidFill>
                    <a:srgbClr val="000000"/>
                  </a:solidFill>
                </a:uFill>
                <a:latin typeface="Calibri" panose="020F0502020204030204" pitchFamily="34" charset="0"/>
              </a:rPr>
              <a:t>проживаете.</a:t>
            </a:r>
          </a:p>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ПУТЕШЕСТВИЕ</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Если </a:t>
            </a:r>
            <a:r>
              <a:rPr lang="ru-RU" sz="800" dirty="0">
                <a:solidFill>
                  <a:srgbClr val="979797"/>
                </a:solidFill>
                <a:uFill>
                  <a:solidFill>
                    <a:srgbClr val="000000"/>
                  </a:solidFill>
                </a:uFill>
                <a:latin typeface="Calibri" panose="020F0502020204030204" pitchFamily="34" charset="0"/>
              </a:rPr>
              <a:t>вы путешествуете с </a:t>
            </a:r>
            <a:r>
              <a:rPr lang="en-US" sz="800" dirty="0">
                <a:solidFill>
                  <a:srgbClr val="979797"/>
                </a:solidFill>
                <a:uFill>
                  <a:solidFill>
                    <a:srgbClr val="000000"/>
                  </a:solidFill>
                </a:uFill>
                <a:latin typeface="Calibri" panose="020F0502020204030204" pitchFamily="34" charset="0"/>
              </a:rPr>
              <a:t>TRIA AGE-DEFYING EYE WRINKLE CORRECTING </a:t>
            </a:r>
            <a:r>
              <a:rPr lang="en-US" sz="800" dirty="0" smtClean="0">
                <a:solidFill>
                  <a:srgbClr val="979797"/>
                </a:solidFill>
                <a:uFill>
                  <a:solidFill>
                    <a:srgbClr val="000000"/>
                  </a:solidFill>
                </a:uFill>
                <a:latin typeface="Calibri" panose="020F0502020204030204" pitchFamily="34" charset="0"/>
              </a:rPr>
              <a:t>LASER</a:t>
            </a:r>
            <a:r>
              <a:rPr lang="ru-RU" sz="800" dirty="0" smtClean="0">
                <a:solidFill>
                  <a:srgbClr val="979797"/>
                </a:solidFill>
                <a:uFill>
                  <a:solidFill>
                    <a:srgbClr val="000000"/>
                  </a:solidFill>
                </a:uFill>
                <a:latin typeface="Calibri" panose="020F0502020204030204" pitchFamily="34" charset="0"/>
              </a:rPr>
              <a:t> используйте оригинальную первоначальную упаковку </a:t>
            </a:r>
            <a:r>
              <a:rPr lang="ru-RU" sz="800" dirty="0">
                <a:solidFill>
                  <a:srgbClr val="979797"/>
                </a:solidFill>
                <a:uFill>
                  <a:solidFill>
                    <a:srgbClr val="000000"/>
                  </a:solidFill>
                </a:uFill>
                <a:latin typeface="Calibri" panose="020F0502020204030204" pitchFamily="34" charset="0"/>
              </a:rPr>
              <a:t>для предотвращения повреждения.</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Устройство </a:t>
            </a:r>
            <a:r>
              <a:rPr lang="ru-RU" sz="800" dirty="0">
                <a:solidFill>
                  <a:srgbClr val="979797"/>
                </a:solidFill>
                <a:uFill>
                  <a:solidFill>
                    <a:srgbClr val="000000"/>
                  </a:solidFill>
                </a:uFill>
                <a:latin typeface="Calibri" panose="020F0502020204030204" pitchFamily="34" charset="0"/>
              </a:rPr>
              <a:t>будет работать надлежащим образом </a:t>
            </a:r>
            <a:r>
              <a:rPr lang="ru-RU" sz="800" dirty="0" smtClean="0">
                <a:solidFill>
                  <a:srgbClr val="979797"/>
                </a:solidFill>
                <a:uFill>
                  <a:solidFill>
                    <a:srgbClr val="000000"/>
                  </a:solidFill>
                </a:uFill>
                <a:latin typeface="Calibri" panose="020F0502020204030204" pitchFamily="34" charset="0"/>
              </a:rPr>
              <a:t>при использовании обычного бытового напряжения (питание от </a:t>
            </a:r>
            <a:r>
              <a:rPr lang="ru-RU" sz="800" dirty="0">
                <a:solidFill>
                  <a:srgbClr val="979797"/>
                </a:solidFill>
                <a:uFill>
                  <a:solidFill>
                    <a:srgbClr val="000000"/>
                  </a:solidFill>
                </a:uFill>
                <a:latin typeface="Calibri" panose="020F0502020204030204" pitchFamily="34" charset="0"/>
              </a:rPr>
              <a:t>100 до 240 В переменного тока при частоте 50-60 Гц). </a:t>
            </a:r>
            <a:r>
              <a:rPr lang="ru-RU" sz="800" dirty="0" smtClean="0">
                <a:solidFill>
                  <a:srgbClr val="979797"/>
                </a:solidFill>
                <a:uFill>
                  <a:solidFill>
                    <a:srgbClr val="000000"/>
                  </a:solidFill>
                </a:uFill>
                <a:latin typeface="Calibri" panose="020F0502020204030204" pitchFamily="34" charset="0"/>
              </a:rPr>
              <a:t> Вам может </a:t>
            </a:r>
            <a:r>
              <a:rPr lang="ru-RU" sz="800" dirty="0">
                <a:solidFill>
                  <a:srgbClr val="979797"/>
                </a:solidFill>
                <a:uFill>
                  <a:solidFill>
                    <a:srgbClr val="000000"/>
                  </a:solidFill>
                </a:uFill>
                <a:latin typeface="Calibri" panose="020F0502020204030204" pitchFamily="34" charset="0"/>
              </a:rPr>
              <a:t>понадобиться переходник </a:t>
            </a:r>
            <a:r>
              <a:rPr lang="ru-RU" sz="800" dirty="0" smtClean="0">
                <a:solidFill>
                  <a:srgbClr val="979797"/>
                </a:solidFill>
                <a:uFill>
                  <a:solidFill>
                    <a:srgbClr val="000000"/>
                  </a:solidFill>
                </a:uFill>
                <a:latin typeface="Calibri" panose="020F0502020204030204" pitchFamily="34" charset="0"/>
              </a:rPr>
              <a:t>для подключения к </a:t>
            </a:r>
            <a:r>
              <a:rPr lang="ru-RU" sz="800" dirty="0">
                <a:solidFill>
                  <a:srgbClr val="979797"/>
                </a:solidFill>
                <a:uFill>
                  <a:solidFill>
                    <a:srgbClr val="000000"/>
                  </a:solidFill>
                </a:uFill>
                <a:latin typeface="Calibri" panose="020F0502020204030204" pitchFamily="34" charset="0"/>
              </a:rPr>
              <a:t>сетевой розетке</a:t>
            </a:r>
            <a:r>
              <a:rPr lang="ru-RU" sz="800" dirty="0" smtClean="0">
                <a:solidFill>
                  <a:srgbClr val="979797"/>
                </a:solidFill>
                <a:uFill>
                  <a:solidFill>
                    <a:srgbClr val="000000"/>
                  </a:solidFill>
                </a:uFill>
                <a:latin typeface="Calibri" panose="020F0502020204030204" pitchFamily="34" charset="0"/>
              </a:rPr>
              <a:t>.</a:t>
            </a:r>
          </a:p>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СРОК СЛУЖБЫ УСТРОЙСТВА</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Устройство </a:t>
            </a:r>
            <a:r>
              <a:rPr lang="ru-RU" sz="800" dirty="0">
                <a:solidFill>
                  <a:srgbClr val="979797"/>
                </a:solidFill>
                <a:uFill>
                  <a:solidFill>
                    <a:srgbClr val="000000"/>
                  </a:solidFill>
                </a:uFill>
                <a:latin typeface="Calibri" panose="020F0502020204030204" pitchFamily="34" charset="0"/>
              </a:rPr>
              <a:t>предназначено для правильной работы в течение </a:t>
            </a:r>
            <a:r>
              <a:rPr lang="ru-RU" sz="800" dirty="0" smtClean="0">
                <a:solidFill>
                  <a:srgbClr val="979797"/>
                </a:solidFill>
                <a:uFill>
                  <a:solidFill>
                    <a:srgbClr val="000000"/>
                  </a:solidFill>
                </a:uFill>
                <a:latin typeface="Calibri" panose="020F0502020204030204" pitchFamily="34" charset="0"/>
              </a:rPr>
              <a:t>3 лет нормального </a:t>
            </a:r>
            <a:r>
              <a:rPr lang="ru-RU" sz="800" dirty="0">
                <a:solidFill>
                  <a:srgbClr val="979797"/>
                </a:solidFill>
                <a:uFill>
                  <a:solidFill>
                    <a:srgbClr val="000000"/>
                  </a:solidFill>
                </a:uFill>
                <a:latin typeface="Calibri" panose="020F0502020204030204" pitchFamily="34" charset="0"/>
              </a:rPr>
              <a:t>использования. Там нет деталей, которые нуждаются в </a:t>
            </a:r>
            <a:r>
              <a:rPr lang="ru-RU" sz="800" dirty="0" smtClean="0">
                <a:solidFill>
                  <a:srgbClr val="979797"/>
                </a:solidFill>
                <a:uFill>
                  <a:solidFill>
                    <a:srgbClr val="000000"/>
                  </a:solidFill>
                </a:uFill>
                <a:latin typeface="Calibri" panose="020F0502020204030204" pitchFamily="34" charset="0"/>
              </a:rPr>
              <a:t>регулярной замене. </a:t>
            </a:r>
            <a:r>
              <a:rPr lang="ru-RU" sz="800" dirty="0">
                <a:solidFill>
                  <a:srgbClr val="979797"/>
                </a:solidFill>
                <a:uFill>
                  <a:solidFill>
                    <a:srgbClr val="000000"/>
                  </a:solidFill>
                </a:uFill>
                <a:latin typeface="Calibri" panose="020F0502020204030204" pitchFamily="34" charset="0"/>
              </a:rPr>
              <a:t>Устройство работает правильно, если </a:t>
            </a:r>
            <a:r>
              <a:rPr lang="ru-RU" sz="800" dirty="0" smtClean="0">
                <a:solidFill>
                  <a:srgbClr val="979797"/>
                </a:solidFill>
                <a:uFill>
                  <a:solidFill>
                    <a:srgbClr val="000000"/>
                  </a:solidFill>
                </a:uFill>
                <a:latin typeface="Calibri" panose="020F0502020204030204" pitchFamily="34" charset="0"/>
              </a:rPr>
              <a:t>он выполняет</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функции</a:t>
            </a:r>
            <a:r>
              <a:rPr lang="ru-RU" sz="800" dirty="0">
                <a:solidFill>
                  <a:srgbClr val="979797"/>
                </a:solidFill>
                <a:uFill>
                  <a:solidFill>
                    <a:srgbClr val="000000"/>
                  </a:solidFill>
                </a:uFill>
                <a:latin typeface="Calibri" panose="020F0502020204030204" pitchFamily="34" charset="0"/>
              </a:rPr>
              <a:t>, описанные в данной брошюре.</a:t>
            </a:r>
            <a:endParaRPr lang="ru-RU" dirty="0">
              <a:solidFill>
                <a:prstClr val="black"/>
              </a:solidFill>
            </a:endParaRPr>
          </a:p>
        </p:txBody>
      </p:sp>
    </p:spTree>
    <p:extLst>
      <p:ext uri="{BB962C8B-B14F-4D97-AF65-F5344CB8AC3E}">
        <p14:creationId xmlns:p14="http://schemas.microsoft.com/office/powerpoint/2010/main" val="1813518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57858441"/>
              </p:ext>
            </p:extLst>
          </p:nvPr>
        </p:nvGraphicFramePr>
        <p:xfrm>
          <a:off x="90927" y="580211"/>
          <a:ext cx="4603422" cy="2431322"/>
        </p:xfrm>
        <a:graphic>
          <a:graphicData uri="http://schemas.openxmlformats.org/drawingml/2006/table">
            <a:tbl>
              <a:tblPr firstRow="1" bandRow="1">
                <a:tableStyleId>{2D5ABB26-0587-4C30-8999-92F81FD0307C}</a:tableStyleId>
              </a:tblPr>
              <a:tblGrid>
                <a:gridCol w="1524647"/>
                <a:gridCol w="1524647"/>
                <a:gridCol w="1554128"/>
              </a:tblGrid>
              <a:tr h="338116">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ВОПРОС</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ВОЗМОЖНО, ЧТО</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КАК УСТРАНИТЬ НЕИСПРАВНОСТЬ</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19650">
                <a:tc rowSpan="2">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Устройство не включается.</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Ваше устройство не заряжено</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Зарядите ваше устройство, как сказано в инструкции</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19650">
                <a:tc vMerge="1">
                  <a:txBody>
                    <a:bodyPr/>
                    <a:lstStyle/>
                    <a:p>
                      <a:pPr algn="l"/>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Ваше устройство подключено к проводу питания</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Отсоедините провод питания перед использованием</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91183">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Устройство не включается, индикатор горит синим светом, хотя кнопка включения</a:t>
                      </a:r>
                      <a:r>
                        <a:rPr kumimoji="0" lang="en-US"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 </a:t>
                      </a: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питания нажата.</a:t>
                      </a: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Ваше устройство заблокировано.</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Разблокируйте устройство.</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81134">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Устройство не выключается</a:t>
                      </a: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Вы отпустили кнопку питания до того, как зеленый свет выключился.</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Удерживайте нажатой кнопку питания, пока зеленый свет не погаснет, а затем отпустите.</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sp>
        <p:nvSpPr>
          <p:cNvPr id="4" name="Прямоугольник 3"/>
          <p:cNvSpPr/>
          <p:nvPr/>
        </p:nvSpPr>
        <p:spPr>
          <a:xfrm>
            <a:off x="665236" y="62821"/>
            <a:ext cx="3563863" cy="695640"/>
          </a:xfrm>
          <a:prstGeom prst="rect">
            <a:avLst/>
          </a:prstGeom>
        </p:spPr>
        <p:txBody>
          <a:bodyPr wrap="square">
            <a:spAutoFit/>
          </a:bodyPr>
          <a:lstStyle/>
          <a:p>
            <a:pPr marL="59690" lvl="0" algn="ctr">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УСТРАНЕНИЕ НЕИСПРАВНОСТЕЙ</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ctr">
              <a:lnSpc>
                <a:spcPct val="110000"/>
              </a:lnSpc>
            </a:pPr>
            <a:r>
              <a:rPr lang="ru-RU" sz="800" dirty="0">
                <a:solidFill>
                  <a:srgbClr val="979797"/>
                </a:solidFill>
                <a:uFill>
                  <a:solidFill>
                    <a:srgbClr val="000000"/>
                  </a:solidFill>
                </a:uFill>
                <a:latin typeface="Calibri" panose="020F0502020204030204" pitchFamily="34" charset="0"/>
              </a:rPr>
              <a:t>Используйте эту таблицу, чтобы помочь решить любые </a:t>
            </a:r>
            <a:r>
              <a:rPr lang="ru-RU" sz="800" dirty="0" smtClean="0">
                <a:solidFill>
                  <a:srgbClr val="979797"/>
                </a:solidFill>
                <a:uFill>
                  <a:solidFill>
                    <a:srgbClr val="000000"/>
                  </a:solidFill>
                </a:uFill>
                <a:latin typeface="Calibri" panose="020F0502020204030204" pitchFamily="34" charset="0"/>
              </a:rPr>
              <a:t>возникшие проблемы с </a:t>
            </a:r>
            <a:r>
              <a:rPr lang="en-US" sz="800" dirty="0">
                <a:solidFill>
                  <a:srgbClr val="979797"/>
                </a:solidFill>
                <a:uFill>
                  <a:solidFill>
                    <a:srgbClr val="000000"/>
                  </a:solidFill>
                </a:uFill>
                <a:latin typeface="Calibri" panose="020F0502020204030204" pitchFamily="34" charset="0"/>
              </a:rPr>
              <a:t>TRIA AGE-DEFYING EYE WRINKLE CORRECTING LASER</a:t>
            </a:r>
          </a:p>
          <a:p>
            <a:pPr marL="59690" lvl="0" algn="ctr">
              <a:lnSpc>
                <a:spcPct val="110000"/>
              </a:lnSpc>
            </a:pPr>
            <a:endParaRPr lang="ru-RU" dirty="0">
              <a:solidFill>
                <a:prstClr val="black"/>
              </a:solidFill>
            </a:endParaRPr>
          </a:p>
        </p:txBody>
      </p:sp>
    </p:spTree>
    <p:extLst>
      <p:ext uri="{BB962C8B-B14F-4D97-AF65-F5344CB8AC3E}">
        <p14:creationId xmlns:p14="http://schemas.microsoft.com/office/powerpoint/2010/main" val="950184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06809563"/>
              </p:ext>
            </p:extLst>
          </p:nvPr>
        </p:nvGraphicFramePr>
        <p:xfrm>
          <a:off x="123125" y="103693"/>
          <a:ext cx="4603422" cy="3030348"/>
        </p:xfrm>
        <a:graphic>
          <a:graphicData uri="http://schemas.openxmlformats.org/drawingml/2006/table">
            <a:tbl>
              <a:tblPr firstRow="1" bandRow="1">
                <a:tableStyleId>{2D5ABB26-0587-4C30-8999-92F81FD0307C}</a:tableStyleId>
              </a:tblPr>
              <a:tblGrid>
                <a:gridCol w="1524647"/>
                <a:gridCol w="1524647"/>
                <a:gridCol w="1554128"/>
              </a:tblGrid>
              <a:tr h="338116">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ВОПРОС</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ВОЗМОЖНО, ЧТО</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КАК УСТРАНИТЬ НЕИСПРАВНОСТЬ</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19650">
                <a:tc rowSpan="2">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Устройство не блокируется</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Вы не нажимаете на кнопку питания достаточно долго, чтобы увидеть четыре синих</a:t>
                      </a:r>
                    </a:p>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вспышки.</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rowSpan="2">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Повторите последовательность действий для блокировки</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19650">
                <a:tc vMerge="1">
                  <a:txBody>
                    <a:bodyPr/>
                    <a:lstStyle/>
                    <a:p>
                      <a:pPr algn="l"/>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Вы отпустили кнопку до того, как увидели 4 вспышки</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45592">
                <a:tc rowSpan="2">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Световой индикатор медленно</a:t>
                      </a:r>
                    </a:p>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мигает зеленым светом.</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rowSpan="2">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Ваше устройство нуждается в подзарядке</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Если световой индикатор начинает мигает зеленым светом во время процедуры,</a:t>
                      </a:r>
                    </a:p>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завершить сеанс до</a:t>
                      </a:r>
                    </a:p>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зарядки устройства.</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45592">
                <a:tc vMerge="1">
                  <a:txBody>
                    <a:bodyPr/>
                    <a:lstStyle/>
                    <a:p>
                      <a:endParaRPr lang="ru-RU"/>
                    </a:p>
                  </a:txBody>
                  <a:tcPr/>
                </a:tc>
                <a:tc vMerge="1">
                  <a:txBody>
                    <a:bodyPr/>
                    <a:lstStyle/>
                    <a:p>
                      <a:endParaRPr lang="ru-RU"/>
                    </a:p>
                  </a:txBody>
                  <a:tcPr/>
                </a:tc>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Зарядите устройство</a:t>
                      </a: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81134">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Индикатор горит красным светом</a:t>
                      </a: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Ваше устройство не работает должным образом</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Выключите устройство, а затем</a:t>
                      </a:r>
                    </a:p>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снова включите. Если индикатор остается красным, свяжитесь со службой поддержки клиентов.</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9024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62975792"/>
              </p:ext>
            </p:extLst>
          </p:nvPr>
        </p:nvGraphicFramePr>
        <p:xfrm>
          <a:off x="123125" y="103693"/>
          <a:ext cx="4603422" cy="2729086"/>
        </p:xfrm>
        <a:graphic>
          <a:graphicData uri="http://schemas.openxmlformats.org/drawingml/2006/table">
            <a:tbl>
              <a:tblPr firstRow="1" bandRow="1">
                <a:tableStyleId>{2D5ABB26-0587-4C30-8999-92F81FD0307C}</a:tableStyleId>
              </a:tblPr>
              <a:tblGrid>
                <a:gridCol w="1524647"/>
                <a:gridCol w="1524647"/>
                <a:gridCol w="1554128"/>
              </a:tblGrid>
              <a:tr h="338116">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ВОПРОС</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ВОЗМОЖНО, ЧТО</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КАК УСТРАНИТЬ НЕИСПРАВНОСТЬ</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39300">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Устройство не заряжается</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Устройство не подключено должным образом</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Убедитесь, что кабель правильно подключен на обоих концах и к источнику питания и к сетевой розетке</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50520">
                <a:tc rowSpan="3">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При использовании устройства фиолетовый свет не светится или вообще свечение прекращается</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Ваше устройство нуждается в подзарядке</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Зарядите устройство</a:t>
                      </a: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47620">
                <a:tc vMerge="1">
                  <a:txBody>
                    <a:bodyPr/>
                    <a:lstStyle/>
                    <a:p>
                      <a:endParaRPr lang="ru-RU"/>
                    </a:p>
                  </a:txBody>
                  <a:tcPr/>
                </a:tc>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Головка аппликатора недостаточно плотно прилегает к коже</a:t>
                      </a: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85912" rtl="0" eaLnBrk="1" fontAlgn="auto" latinLnBrk="0" hangingPunct="1">
                        <a:lnSpc>
                          <a:spcPct val="100000"/>
                        </a:lnSpc>
                        <a:spcBef>
                          <a:spcPts val="0"/>
                        </a:spcBef>
                        <a:spcAft>
                          <a:spcPts val="0"/>
                        </a:spcAft>
                        <a:buClrTx/>
                        <a:buSzTx/>
                        <a:buFontTx/>
                        <a:buNone/>
                        <a:tabLst/>
                        <a:defRPr/>
                      </a:pP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Сделайте медленное и стабильное движение скольжения в хорошем контакте с кожей</a:t>
                      </a: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53420">
                <a:tc vMerge="1">
                  <a:txBody>
                    <a:bodyPr/>
                    <a:lstStyle/>
                    <a:p>
                      <a:endParaRPr lang="ru-RU"/>
                    </a:p>
                  </a:txBody>
                  <a:tcPr/>
                </a:tc>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Устройство не работает должным образом</a:t>
                      </a:r>
                    </a:p>
                    <a:p>
                      <a:pPr marL="0" marR="0" lvl="0" indent="0" algn="l" defTabSz="485912" rtl="0" eaLnBrk="1" fontAlgn="auto" latinLnBrk="0" hangingPunct="1">
                        <a:lnSpc>
                          <a:spcPct val="100000"/>
                        </a:lnSpc>
                        <a:spcBef>
                          <a:spcPts val="0"/>
                        </a:spcBef>
                        <a:spcAft>
                          <a:spcPts val="0"/>
                        </a:spcAft>
                        <a:buClrTx/>
                        <a:buSzTx/>
                        <a:buFontTx/>
                        <a:buNone/>
                        <a:tabLst/>
                        <a:defRPr/>
                      </a:pP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Зарядите устройство и начните процедуру заново</a:t>
                      </a: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3672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21936394"/>
              </p:ext>
            </p:extLst>
          </p:nvPr>
        </p:nvGraphicFramePr>
        <p:xfrm>
          <a:off x="123125" y="103693"/>
          <a:ext cx="4603422" cy="2092008"/>
        </p:xfrm>
        <a:graphic>
          <a:graphicData uri="http://schemas.openxmlformats.org/drawingml/2006/table">
            <a:tbl>
              <a:tblPr firstRow="1" bandRow="1">
                <a:tableStyleId>{2D5ABB26-0587-4C30-8999-92F81FD0307C}</a:tableStyleId>
              </a:tblPr>
              <a:tblGrid>
                <a:gridCol w="1524647"/>
                <a:gridCol w="1524647"/>
                <a:gridCol w="1554128"/>
              </a:tblGrid>
              <a:tr h="338116">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ВОПРОС</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ВОЗМОЖНО, ЧТО</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КАК УСТРАНИТЬ НЕИСПРАВНОСТЬ</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19650">
                <a:tc rowSpan="2">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При использовании устройства свет периодически мигает</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Головка аппликатора недостаточно плотно прилегает к коже</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Сделайте медленное и стабильное движение скольжения в хорошем контакте с кожей</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19650">
                <a:tc vMerge="1">
                  <a:txBody>
                    <a:bodyPr/>
                    <a:lstStyle/>
                    <a:p>
                      <a:pPr algn="l"/>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Грязь или мусор заблокировали окно аппликатора</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Очистите устройство, как показано в инструкции</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91184">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При использовании устройства ощущения покалывания уменьшились, такое впечатление, что ничего не происходит</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Грязь или мусор заблокировали окно аппликатора</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Очистите устройство, как показано в инструкции</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228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9119"/>
          <p:cNvSpPr/>
          <p:nvPr/>
        </p:nvSpPr>
        <p:spPr>
          <a:xfrm>
            <a:off x="22384" y="27146"/>
            <a:ext cx="4814570" cy="4805045"/>
          </a:xfrm>
          <a:custGeom>
            <a:avLst/>
            <a:gdLst/>
            <a:ahLst/>
            <a:cxnLst/>
            <a:rect l="0" t="0" r="0" b="0"/>
            <a:pathLst>
              <a:path w="4459275" h="4457700">
                <a:moveTo>
                  <a:pt x="0" y="0"/>
                </a:moveTo>
                <a:lnTo>
                  <a:pt x="4459275" y="0"/>
                </a:lnTo>
                <a:lnTo>
                  <a:pt x="4459275" y="4457700"/>
                </a:lnTo>
                <a:lnTo>
                  <a:pt x="0" y="4457700"/>
                </a:lnTo>
                <a:lnTo>
                  <a:pt x="0" y="0"/>
                </a:lnTo>
              </a:path>
            </a:pathLst>
          </a:custGeom>
          <a:solidFill>
            <a:srgbClr val="A35683"/>
          </a:solidFill>
          <a:ln w="0" cap="flat">
            <a:noFill/>
            <a:miter lim="127000"/>
          </a:ln>
          <a:effectLst/>
        </p:spPr>
        <p:txBody>
          <a:bodyPr/>
          <a:lstStyle/>
          <a:p>
            <a:endParaRPr lang="ru-RU"/>
          </a:p>
        </p:txBody>
      </p:sp>
      <p:sp>
        <p:nvSpPr>
          <p:cNvPr id="4" name="Rectangle 44"/>
          <p:cNvSpPr/>
          <p:nvPr/>
        </p:nvSpPr>
        <p:spPr>
          <a:xfrm>
            <a:off x="321972" y="251138"/>
            <a:ext cx="4171536" cy="3931285"/>
          </a:xfrm>
          <a:prstGeom prst="rect">
            <a:avLst/>
          </a:prstGeom>
          <a:ln>
            <a:noFill/>
          </a:ln>
        </p:spPr>
        <p:txBody>
          <a:bodyPr vert="horz" wrap="square" lIns="0" tIns="0" rIns="0" bIns="0" rtlCol="0">
            <a:noAutofit/>
          </a:bodyPr>
          <a:lstStyle/>
          <a:p>
            <a:pPr algn="just">
              <a:lnSpc>
                <a:spcPct val="107000"/>
              </a:lnSpc>
              <a:spcAft>
                <a:spcPts val="800"/>
              </a:spcAft>
            </a:pP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ПОЗДРАВЛЯЕМ ВАС с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приобретением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ЛАЗЕРНОГО УСТРОЙСТВА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ДЛЯ ОМОЛОЖЕНИЯ КОЖИ И КОРРЕКЦИИ МОРЩИН ВОКРУГ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ГЛАЗ </a:t>
            </a:r>
            <a:r>
              <a:rPr lang="en-US"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TRIA AGE-DEFYING EYE </a:t>
            </a:r>
            <a:r>
              <a:rPr lang="en-US"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WRINKLE CORRECTING </a:t>
            </a:r>
            <a:r>
              <a:rPr lang="en-US"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LASER</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 НАЧНИТЕ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ПУТЬ К БОЛЕЕ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МОЛОДОЙ КОЖЕ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С </a:t>
            </a:r>
            <a:r>
              <a:rPr lang="en-US"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TRIA</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a:t>
            </a:r>
            <a:endPar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Наслаждайтесь профессиональными анти-возрастными процедурами и омолаживающими результатами у вас дома</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ЛАЗЕРНОЕ УСТРОЙСТВО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ДЛЯ ОМОЛОЖЕНИЯ КОЖИ И КОРРЕКЦИИ МОРЩИН ВОКРУГ ГЛАЗ TRIA AGE-DEFYING EYE WRINKLE CORRECTING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LASER – компактный ручной прибор, использует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лазерный луч для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коррекции морщин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вокруг глаз ("гусиные лапки</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 которые появляются из-за влияния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солнца или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процессов старения кожи.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Новое устройство предлагает настоящую революцию в личном уходе за кожей, что дает вам профессиональные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анти-возрастные омолаживающие результаты всего лишь через несколько недель проведения простых ежедневных процедур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в комфорте вашего собственного дома.</a:t>
            </a:r>
          </a:p>
          <a:p>
            <a:pPr algn="just">
              <a:lnSpc>
                <a:spcPct val="107000"/>
              </a:lnSpc>
              <a:spcAft>
                <a:spcPts val="800"/>
              </a:spcAft>
            </a:pP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Юная кожа богата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коллагеном,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который является тем, что дает подъем кожи и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ее поддержку</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 Коллаген под поверхностью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кожи работает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как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подпора для тканей,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которые поддерживают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поверхность кожи, не давая ей потерять форму.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Со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временем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организм производит меньше коллагена,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а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воздействие солнечного света замедляет развитие нового коллагена.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В результате образуются возрастные морщины,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особенно вокруг глаз ("гусиные лапки"). </a:t>
            </a:r>
            <a:endPar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TRIA AGE-DEFYING EYE WRINKLE CORRECTING LASER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работает</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 используя тысячи микроскопических лазерных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лучей, проникающих внутрь кожи.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Это вызывает естественный процесс обновления клеток и уменьшает признаки старения, такие как тонкие линии и морщины.</a:t>
            </a:r>
          </a:p>
          <a:p>
            <a:pPr algn="just">
              <a:lnSpc>
                <a:spcPct val="107000"/>
              </a:lnSpc>
              <a:spcAft>
                <a:spcPts val="800"/>
              </a:spcAft>
            </a:pP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Теперь у вас есть профессиональные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технологии, используемые дерматологами во всем мире в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течение многих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лет.</a:t>
            </a:r>
            <a:endPar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Перед тем, как использовать ваш </a:t>
            </a:r>
            <a:r>
              <a:rPr lang="en-US"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TRIA AGE-DEFYING EYE WRINKLE CORRECTING LASER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пожалуйста, прочтите данную инструкцию по эксплуатации для получения важной информации о безопасности </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и </a:t>
            </a:r>
            <a:r>
              <a:rPr lang="ru-RU" sz="800" i="1" spc="10" dirty="0">
                <a:solidFill>
                  <a:srgbClr val="FFFEFD"/>
                </a:solidFill>
                <a:latin typeface="Calibri" panose="020F0502020204030204" pitchFamily="34" charset="0"/>
                <a:ea typeface="Calibri" panose="020F0502020204030204" pitchFamily="34" charset="0"/>
                <a:cs typeface="Times New Roman" panose="02020603050405020304" pitchFamily="18" charset="0"/>
              </a:rPr>
              <a:t>обеспечения наилучших результатов</a:t>
            </a:r>
            <a:r>
              <a:rPr lang="ru-RU" sz="800" i="1" spc="10" dirty="0" smtClean="0">
                <a:solidFill>
                  <a:srgbClr val="FFFEFD"/>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99484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829" y="98539"/>
            <a:ext cx="2745816" cy="3539495"/>
          </a:xfrm>
          <a:prstGeom prst="rect">
            <a:avLst/>
          </a:prstGeom>
        </p:spPr>
        <p:txBody>
          <a:bodyPr wrap="square">
            <a:spAutoFit/>
          </a:bodyPr>
          <a:lstStyle/>
          <a:p>
            <a:pPr marL="59690" lvl="0">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ТЕХНИЧЕСКИЕ ХАРАКТЕРИСТИКИ</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Название: </a:t>
            </a:r>
            <a:r>
              <a:rPr lang="en-US" sz="800" dirty="0" smtClean="0">
                <a:solidFill>
                  <a:srgbClr val="979797"/>
                </a:solidFill>
                <a:uFill>
                  <a:solidFill>
                    <a:srgbClr val="000000"/>
                  </a:solidFill>
                </a:uFill>
                <a:latin typeface="Calibri" panose="020F0502020204030204" pitchFamily="34" charset="0"/>
              </a:rPr>
              <a:t>AGE-DEFYING </a:t>
            </a:r>
            <a:r>
              <a:rPr lang="en-US" sz="800" dirty="0">
                <a:solidFill>
                  <a:srgbClr val="979797"/>
                </a:solidFill>
                <a:uFill>
                  <a:solidFill>
                    <a:srgbClr val="000000"/>
                  </a:solidFill>
                </a:uFill>
                <a:latin typeface="Calibri" panose="020F0502020204030204" pitchFamily="34" charset="0"/>
              </a:rPr>
              <a:t>EYE WRINKLE CORRECTING LASER</a:t>
            </a:r>
          </a:p>
          <a:p>
            <a:pPr marL="59690" lvl="0">
              <a:lnSpc>
                <a:spcPct val="110000"/>
              </a:lnSpc>
            </a:pPr>
            <a:endParaRPr lang="ru-RU" dirty="0" smtClean="0"/>
          </a:p>
          <a:p>
            <a:pPr marL="59690" lvl="0">
              <a:lnSpc>
                <a:spcPct val="110000"/>
              </a:lnSpc>
            </a:pPr>
            <a:r>
              <a:rPr lang="ru-RU" sz="800" dirty="0">
                <a:solidFill>
                  <a:srgbClr val="979797"/>
                </a:solidFill>
                <a:uFill>
                  <a:solidFill>
                    <a:srgbClr val="000000"/>
                  </a:solidFill>
                </a:uFill>
                <a:latin typeface="Calibri" panose="020F0502020204030204" pitchFamily="34" charset="0"/>
              </a:rPr>
              <a:t>Модель: </a:t>
            </a:r>
            <a:r>
              <a:rPr lang="en-US" sz="800" dirty="0" err="1">
                <a:solidFill>
                  <a:srgbClr val="979797"/>
                </a:solidFill>
                <a:uFill>
                  <a:solidFill>
                    <a:srgbClr val="000000"/>
                  </a:solidFill>
                </a:uFill>
                <a:latin typeface="Calibri" panose="020F0502020204030204" pitchFamily="34" charset="0"/>
              </a:rPr>
              <a:t>FANp</a:t>
            </a:r>
            <a:endParaRPr lang="en-US"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Тип лазера: Диодный лазер</a:t>
            </a: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Класс лазера: </a:t>
            </a:r>
            <a:r>
              <a:rPr lang="en-US" sz="800" dirty="0">
                <a:solidFill>
                  <a:srgbClr val="979797"/>
                </a:solidFill>
                <a:uFill>
                  <a:solidFill>
                    <a:srgbClr val="000000"/>
                  </a:solidFill>
                </a:uFill>
                <a:latin typeface="Calibri" panose="020F0502020204030204" pitchFamily="34" charset="0"/>
              </a:rPr>
              <a:t>1M </a:t>
            </a:r>
            <a:r>
              <a:rPr lang="ru-RU" sz="800" dirty="0">
                <a:solidFill>
                  <a:srgbClr val="979797"/>
                </a:solidFill>
                <a:uFill>
                  <a:solidFill>
                    <a:srgbClr val="000000"/>
                  </a:solidFill>
                </a:uFill>
                <a:latin typeface="Calibri" panose="020F0502020204030204" pitchFamily="34" charset="0"/>
              </a:rPr>
              <a:t>согласно МЭК 60825</a:t>
            </a: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Это </a:t>
            </a:r>
            <a:r>
              <a:rPr lang="ru-RU" sz="800" dirty="0">
                <a:solidFill>
                  <a:srgbClr val="979797"/>
                </a:solidFill>
                <a:uFill>
                  <a:solidFill>
                    <a:srgbClr val="000000"/>
                  </a:solidFill>
                </a:uFill>
                <a:latin typeface="Calibri" panose="020F0502020204030204" pitchFamily="34" charset="0"/>
              </a:rPr>
              <a:t>лазерное устройство класса 1М излучает </a:t>
            </a:r>
            <a:r>
              <a:rPr lang="ru-RU" sz="800" dirty="0" smtClean="0">
                <a:solidFill>
                  <a:srgbClr val="979797"/>
                </a:solidFill>
                <a:uFill>
                  <a:solidFill>
                    <a:srgbClr val="000000"/>
                  </a:solidFill>
                </a:uFill>
                <a:latin typeface="Calibri" panose="020F0502020204030204" pitchFamily="34" charset="0"/>
              </a:rPr>
              <a:t>невидимое лазерное </a:t>
            </a:r>
            <a:r>
              <a:rPr lang="ru-RU" sz="800" dirty="0">
                <a:solidFill>
                  <a:srgbClr val="979797"/>
                </a:solidFill>
                <a:uFill>
                  <a:solidFill>
                    <a:srgbClr val="000000"/>
                  </a:solidFill>
                </a:uFill>
                <a:latin typeface="Calibri" panose="020F0502020204030204" pitchFamily="34" charset="0"/>
              </a:rPr>
              <a:t>излучение. Не </a:t>
            </a:r>
            <a:r>
              <a:rPr lang="ru-RU" sz="800" dirty="0" smtClean="0">
                <a:solidFill>
                  <a:srgbClr val="979797"/>
                </a:solidFill>
                <a:uFill>
                  <a:solidFill>
                    <a:srgbClr val="000000"/>
                  </a:solidFill>
                </a:uFill>
                <a:latin typeface="Calibri" panose="020F0502020204030204" pitchFamily="34" charset="0"/>
              </a:rPr>
              <a:t>использовать в области газ и век, и на направлять непосредственно </a:t>
            </a:r>
            <a:r>
              <a:rPr lang="ru-RU" sz="800" dirty="0">
                <a:solidFill>
                  <a:srgbClr val="979797"/>
                </a:solidFill>
                <a:uFill>
                  <a:solidFill>
                    <a:srgbClr val="000000"/>
                  </a:solidFill>
                </a:uFill>
                <a:latin typeface="Calibri" panose="020F0502020204030204" pitchFamily="34" charset="0"/>
              </a:rPr>
              <a:t>в глаза. Не смотрите </a:t>
            </a:r>
            <a:r>
              <a:rPr lang="ru-RU" sz="800" dirty="0" smtClean="0">
                <a:solidFill>
                  <a:srgbClr val="979797"/>
                </a:solidFill>
                <a:uFill>
                  <a:solidFill>
                    <a:srgbClr val="000000"/>
                  </a:solidFill>
                </a:uFill>
                <a:latin typeface="Calibri" panose="020F0502020204030204" pitchFamily="34" charset="0"/>
              </a:rPr>
              <a:t>на излучение непосредственно</a:t>
            </a: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a:solidFill>
                  <a:srgbClr val="979797"/>
                </a:solidFill>
                <a:uFill>
                  <a:solidFill>
                    <a:srgbClr val="000000"/>
                  </a:solidFill>
                </a:uFill>
                <a:latin typeface="Calibri" panose="020F0502020204030204" pitchFamily="34" charset="0"/>
              </a:rPr>
              <a:t>с использованием оптических приборов, таких как </a:t>
            </a:r>
            <a:r>
              <a:rPr lang="ru-RU" sz="800" dirty="0" smtClean="0">
                <a:solidFill>
                  <a:srgbClr val="979797"/>
                </a:solidFill>
                <a:uFill>
                  <a:solidFill>
                    <a:srgbClr val="000000"/>
                  </a:solidFill>
                </a:uFill>
                <a:latin typeface="Calibri" panose="020F0502020204030204" pitchFamily="34" charset="0"/>
              </a:rPr>
              <a:t>микроскоп или телескоп. </a:t>
            </a:r>
            <a:r>
              <a:rPr lang="ru-RU" sz="800" dirty="0">
                <a:solidFill>
                  <a:srgbClr val="979797"/>
                </a:solidFill>
                <a:uFill>
                  <a:solidFill>
                    <a:srgbClr val="000000"/>
                  </a:solidFill>
                </a:uFill>
                <a:latin typeface="Calibri" panose="020F0502020204030204" pitchFamily="34" charset="0"/>
              </a:rPr>
              <a:t>Это устройство является безопасным для глаз и</a:t>
            </a:r>
          </a:p>
          <a:p>
            <a:pPr marL="59690" lvl="0">
              <a:lnSpc>
                <a:spcPct val="110000"/>
              </a:lnSpc>
            </a:pPr>
            <a:r>
              <a:rPr lang="ru-RU" sz="800" dirty="0">
                <a:solidFill>
                  <a:srgbClr val="979797"/>
                </a:solidFill>
                <a:uFill>
                  <a:solidFill>
                    <a:srgbClr val="000000"/>
                  </a:solidFill>
                </a:uFill>
                <a:latin typeface="Calibri" panose="020F0502020204030204" pitchFamily="34" charset="0"/>
              </a:rPr>
              <a:t>кожи, если используется в соответствии с данной </a:t>
            </a:r>
            <a:r>
              <a:rPr lang="ru-RU" sz="800" dirty="0" smtClean="0">
                <a:solidFill>
                  <a:srgbClr val="979797"/>
                </a:solidFill>
                <a:uFill>
                  <a:solidFill>
                    <a:srgbClr val="000000"/>
                  </a:solidFill>
                </a:uFill>
                <a:latin typeface="Calibri" panose="020F0502020204030204" pitchFamily="34" charset="0"/>
              </a:rPr>
              <a:t>инструкцией.</a:t>
            </a:r>
          </a:p>
          <a:p>
            <a:pPr marL="59690" lvl="0">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a:solidFill>
                  <a:srgbClr val="979797"/>
                </a:solidFill>
                <a:uFill>
                  <a:solidFill>
                    <a:srgbClr val="000000"/>
                  </a:solidFill>
                </a:uFill>
                <a:latin typeface="Calibri" panose="020F0502020204030204" pitchFamily="34" charset="0"/>
              </a:rPr>
              <a:t>Длина </a:t>
            </a:r>
            <a:r>
              <a:rPr lang="ru-RU" sz="800" dirty="0" smtClean="0">
                <a:solidFill>
                  <a:srgbClr val="979797"/>
                </a:solidFill>
                <a:uFill>
                  <a:solidFill>
                    <a:srgbClr val="000000"/>
                  </a:solidFill>
                </a:uFill>
                <a:latin typeface="Calibri" panose="020F0502020204030204" pitchFamily="34" charset="0"/>
              </a:rPr>
              <a:t>испускаемой волны: </a:t>
            </a:r>
            <a:r>
              <a:rPr lang="ru-RU" sz="800" dirty="0">
                <a:solidFill>
                  <a:srgbClr val="979797"/>
                </a:solidFill>
                <a:uFill>
                  <a:solidFill>
                    <a:srgbClr val="000000"/>
                  </a:solidFill>
                </a:uFill>
                <a:latin typeface="Calibri" panose="020F0502020204030204" pitchFamily="34" charset="0"/>
              </a:rPr>
              <a:t>1440 </a:t>
            </a:r>
            <a:r>
              <a:rPr lang="ru-RU" sz="800" dirty="0" err="1">
                <a:solidFill>
                  <a:srgbClr val="979797"/>
                </a:solidFill>
                <a:uFill>
                  <a:solidFill>
                    <a:srgbClr val="000000"/>
                  </a:solidFill>
                </a:uFill>
                <a:latin typeface="Calibri" panose="020F0502020204030204" pitchFamily="34" charset="0"/>
              </a:rPr>
              <a:t>нм</a:t>
            </a: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a:solidFill>
                  <a:srgbClr val="979797"/>
                </a:solidFill>
                <a:uFill>
                  <a:solidFill>
                    <a:srgbClr val="000000"/>
                  </a:solidFill>
                </a:uFill>
                <a:latin typeface="Calibri" panose="020F0502020204030204" pitchFamily="34" charset="0"/>
              </a:rPr>
              <a:t>Выходная мощность </a:t>
            </a:r>
            <a:r>
              <a:rPr lang="ru-RU" sz="800" dirty="0" smtClean="0">
                <a:solidFill>
                  <a:srgbClr val="979797"/>
                </a:solidFill>
                <a:uFill>
                  <a:solidFill>
                    <a:srgbClr val="000000"/>
                  </a:solidFill>
                </a:uFill>
                <a:latin typeface="Calibri" panose="020F0502020204030204" pitchFamily="34" charset="0"/>
              </a:rPr>
              <a:t>лазера: </a:t>
            </a:r>
            <a:r>
              <a:rPr lang="ru-RU" sz="800" dirty="0">
                <a:solidFill>
                  <a:srgbClr val="979797"/>
                </a:solidFill>
                <a:uFill>
                  <a:solidFill>
                    <a:srgbClr val="000000"/>
                  </a:solidFill>
                </a:uFill>
                <a:latin typeface="Calibri" panose="020F0502020204030204" pitchFamily="34" charset="0"/>
              </a:rPr>
              <a:t>10 мДж / импульс</a:t>
            </a: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Вход питания: 100-240 </a:t>
            </a:r>
            <a:r>
              <a:rPr lang="ru-RU" sz="800" dirty="0">
                <a:solidFill>
                  <a:srgbClr val="979797"/>
                </a:solidFill>
                <a:uFill>
                  <a:solidFill>
                    <a:srgbClr val="000000"/>
                  </a:solidFill>
                </a:uFill>
                <a:latin typeface="Calibri" panose="020F0502020204030204" pitchFamily="34" charset="0"/>
              </a:rPr>
              <a:t>В ~ 50-60 Гц, 0,15 A</a:t>
            </a: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Выход:</a:t>
            </a: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a:solidFill>
                  <a:srgbClr val="979797"/>
                </a:solidFill>
                <a:uFill>
                  <a:solidFill>
                    <a:srgbClr val="000000"/>
                  </a:solidFill>
                </a:uFill>
                <a:latin typeface="Calibri" panose="020F0502020204030204" pitchFamily="34" charset="0"/>
              </a:rPr>
              <a:t>5 В постоянного тока, 1,0 А, в альтернативном варианте соединение </a:t>
            </a:r>
            <a:r>
              <a:rPr lang="ru-RU" sz="800" dirty="0" smtClean="0">
                <a:solidFill>
                  <a:srgbClr val="979797"/>
                </a:solidFill>
                <a:uFill>
                  <a:solidFill>
                    <a:srgbClr val="000000"/>
                  </a:solidFill>
                </a:uFill>
                <a:latin typeface="Calibri" panose="020F0502020204030204" pitchFamily="34" charset="0"/>
              </a:rPr>
              <a:t>USB</a:t>
            </a:r>
          </a:p>
          <a:p>
            <a:pPr marL="59690" lvl="0">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endParaRPr lang="ru-RU" sz="800" dirty="0" smtClean="0">
              <a:solidFill>
                <a:srgbClr val="979797"/>
              </a:solidFill>
              <a:uFill>
                <a:solidFill>
                  <a:srgbClr val="000000"/>
                </a:solidFill>
              </a:uFill>
              <a:latin typeface="Calibri" panose="020F0502020204030204" pitchFamily="34" charset="0"/>
            </a:endParaRPr>
          </a:p>
        </p:txBody>
      </p:sp>
      <p:sp>
        <p:nvSpPr>
          <p:cNvPr id="4" name="Прямоугольник 3"/>
          <p:cNvSpPr/>
          <p:nvPr/>
        </p:nvSpPr>
        <p:spPr>
          <a:xfrm>
            <a:off x="2757466" y="195331"/>
            <a:ext cx="1962640" cy="4561249"/>
          </a:xfrm>
          <a:prstGeom prst="rect">
            <a:avLst/>
          </a:prstGeom>
        </p:spPr>
        <p:txBody>
          <a:bodyPr wrap="square">
            <a:spAutoFit/>
          </a:bodyPr>
          <a:lstStyle/>
          <a:p>
            <a:pPr marL="59690" lvl="0">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ТРАНСПОРТИРОВКА </a:t>
            </a:r>
            <a:r>
              <a:rPr lang="ru-RU" sz="800" dirty="0">
                <a:solidFill>
                  <a:srgbClr val="979797"/>
                </a:solidFill>
                <a:uFill>
                  <a:solidFill>
                    <a:srgbClr val="000000"/>
                  </a:solidFill>
                </a:uFill>
                <a:latin typeface="Calibri" panose="020F0502020204030204" pitchFamily="34" charset="0"/>
              </a:rPr>
              <a:t>И </a:t>
            </a:r>
            <a:r>
              <a:rPr lang="ru-RU" sz="800" dirty="0" smtClean="0">
                <a:solidFill>
                  <a:srgbClr val="979797"/>
                </a:solidFill>
                <a:uFill>
                  <a:solidFill>
                    <a:srgbClr val="000000"/>
                  </a:solidFill>
                </a:uFill>
                <a:latin typeface="Calibri" panose="020F0502020204030204" pitchFamily="34" charset="0"/>
              </a:rPr>
              <a:t>ХРАНЕНИЕ ПРИ</a:t>
            </a: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ТЕМПЕРАТУРЕ:</a:t>
            </a: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a:solidFill>
                  <a:srgbClr val="979797"/>
                </a:solidFill>
                <a:uFill>
                  <a:solidFill>
                    <a:srgbClr val="000000"/>
                  </a:solidFill>
                </a:uFill>
                <a:latin typeface="Calibri" panose="020F0502020204030204" pitchFamily="34" charset="0"/>
              </a:rPr>
              <a:t>От -20 ° C до </a:t>
            </a:r>
            <a:r>
              <a:rPr lang="ru-RU" sz="800" dirty="0" smtClean="0">
                <a:solidFill>
                  <a:srgbClr val="979797"/>
                </a:solidFill>
                <a:uFill>
                  <a:solidFill>
                    <a:srgbClr val="000000"/>
                  </a:solidFill>
                </a:uFill>
                <a:latin typeface="Calibri" panose="020F0502020204030204" pitchFamily="34" charset="0"/>
              </a:rPr>
              <a:t>70 </a:t>
            </a:r>
            <a:r>
              <a:rPr lang="ru-RU" sz="800" dirty="0">
                <a:solidFill>
                  <a:srgbClr val="979797"/>
                </a:solidFill>
                <a:uFill>
                  <a:solidFill>
                    <a:srgbClr val="000000"/>
                  </a:solidFill>
                </a:uFill>
                <a:latin typeface="Calibri" panose="020F0502020204030204" pitchFamily="34" charset="0"/>
              </a:rPr>
              <a:t>° C</a:t>
            </a: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ТРАНСПОРТИРОВКА ПРИ ОТНОСИТЕЛЬНОЙ </a:t>
            </a:r>
            <a:r>
              <a:rPr lang="ru-RU" sz="800" dirty="0">
                <a:solidFill>
                  <a:srgbClr val="979797"/>
                </a:solidFill>
                <a:uFill>
                  <a:solidFill>
                    <a:srgbClr val="000000"/>
                  </a:solidFill>
                </a:uFill>
                <a:latin typeface="Calibri" panose="020F0502020204030204" pitchFamily="34" charset="0"/>
              </a:rPr>
              <a:t>ВЛАЖНОСТИ:</a:t>
            </a:r>
          </a:p>
          <a:p>
            <a:pPr marL="59690" lvl="0">
              <a:lnSpc>
                <a:spcPct val="110000"/>
              </a:lnSpc>
            </a:pPr>
            <a:r>
              <a:rPr lang="ru-RU" sz="800" dirty="0">
                <a:solidFill>
                  <a:srgbClr val="979797"/>
                </a:solidFill>
                <a:uFill>
                  <a:solidFill>
                    <a:srgbClr val="000000"/>
                  </a:solidFill>
                </a:uFill>
                <a:latin typeface="Calibri" panose="020F0502020204030204" pitchFamily="34" charset="0"/>
              </a:rPr>
              <a:t>Без конденсации </a:t>
            </a:r>
            <a:r>
              <a:rPr lang="ru-RU" sz="800" dirty="0" smtClean="0">
                <a:solidFill>
                  <a:srgbClr val="979797"/>
                </a:solidFill>
                <a:uFill>
                  <a:solidFill>
                    <a:srgbClr val="000000"/>
                  </a:solidFill>
                </a:uFill>
                <a:latin typeface="Calibri" panose="020F0502020204030204" pitchFamily="34" charset="0"/>
              </a:rPr>
              <a:t>0-93%</a:t>
            </a:r>
          </a:p>
          <a:p>
            <a:pPr marL="59690" lvl="0">
              <a:lnSpc>
                <a:spcPct val="110000"/>
              </a:lnSpc>
            </a:pPr>
            <a:r>
              <a:rPr lang="ru-RU" sz="800" dirty="0">
                <a:solidFill>
                  <a:srgbClr val="979797"/>
                </a:solidFill>
                <a:uFill>
                  <a:solidFill>
                    <a:srgbClr val="000000"/>
                  </a:solidFill>
                </a:uFill>
                <a:latin typeface="Calibri" panose="020F0502020204030204" pitchFamily="34" charset="0"/>
              </a:rPr>
              <a:t>Атмосферное давление:</a:t>
            </a:r>
          </a:p>
          <a:p>
            <a:pPr marL="59690" lvl="0">
              <a:lnSpc>
                <a:spcPct val="110000"/>
              </a:lnSpc>
            </a:pPr>
            <a:r>
              <a:rPr lang="ru-RU" sz="800" dirty="0">
                <a:solidFill>
                  <a:srgbClr val="979797"/>
                </a:solidFill>
                <a:uFill>
                  <a:solidFill>
                    <a:srgbClr val="000000"/>
                  </a:solidFill>
                </a:uFill>
                <a:latin typeface="Calibri" panose="020F0502020204030204" pitchFamily="34" charset="0"/>
              </a:rPr>
              <a:t>200 </a:t>
            </a:r>
            <a:r>
              <a:rPr lang="ru-RU" sz="800" dirty="0" err="1">
                <a:solidFill>
                  <a:srgbClr val="979797"/>
                </a:solidFill>
                <a:uFill>
                  <a:solidFill>
                    <a:srgbClr val="000000"/>
                  </a:solidFill>
                </a:uFill>
                <a:latin typeface="Calibri" panose="020F0502020204030204" pitchFamily="34" charset="0"/>
              </a:rPr>
              <a:t>гПа</a:t>
            </a:r>
            <a:r>
              <a:rPr lang="ru-RU" sz="800" dirty="0">
                <a:solidFill>
                  <a:srgbClr val="979797"/>
                </a:solidFill>
                <a:uFill>
                  <a:solidFill>
                    <a:srgbClr val="000000"/>
                  </a:solidFill>
                </a:uFill>
                <a:latin typeface="Calibri" panose="020F0502020204030204" pitchFamily="34" charset="0"/>
              </a:rPr>
              <a:t> до 1060 </a:t>
            </a:r>
            <a:r>
              <a:rPr lang="ru-RU" sz="800" dirty="0" err="1" smtClean="0">
                <a:solidFill>
                  <a:srgbClr val="979797"/>
                </a:solidFill>
                <a:uFill>
                  <a:solidFill>
                    <a:srgbClr val="000000"/>
                  </a:solidFill>
                </a:uFill>
                <a:latin typeface="Calibri" panose="020F0502020204030204" pitchFamily="34" charset="0"/>
              </a:rPr>
              <a:t>гПа</a:t>
            </a:r>
            <a:endParaRPr lang="ru-RU" sz="800" dirty="0" smtClean="0">
              <a:solidFill>
                <a:srgbClr val="979797"/>
              </a:solidFill>
              <a:uFill>
                <a:solidFill>
                  <a:srgbClr val="000000"/>
                </a:solidFill>
              </a:uFill>
              <a:latin typeface="Calibri" panose="020F0502020204030204" pitchFamily="34" charset="0"/>
            </a:endParaRPr>
          </a:p>
          <a:p>
            <a:pPr marL="59690" lvl="0">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В устройстве нет деталей</a:t>
            </a:r>
            <a:r>
              <a:rPr lang="ru-RU" sz="800" dirty="0">
                <a:solidFill>
                  <a:srgbClr val="979797"/>
                </a:solidFill>
                <a:uFill>
                  <a:solidFill>
                    <a:srgbClr val="000000"/>
                  </a:solidFill>
                </a:uFill>
                <a:latin typeface="Calibri" panose="020F0502020204030204" pitchFamily="34" charset="0"/>
              </a:rPr>
              <a:t>, которые требуют регулярной замены.</a:t>
            </a:r>
          </a:p>
          <a:p>
            <a:pPr marL="59690" lvl="0">
              <a:lnSpc>
                <a:spcPct val="110000"/>
              </a:lnSpc>
            </a:pPr>
            <a:r>
              <a:rPr lang="ru-RU" sz="800" dirty="0" smtClean="0">
                <a:solidFill>
                  <a:srgbClr val="979797"/>
                </a:solidFill>
                <a:uFill>
                  <a:solidFill>
                    <a:srgbClr val="000000"/>
                  </a:solidFill>
                </a:uFill>
                <a:latin typeface="Calibri" panose="020F0502020204030204" pitchFamily="34" charset="0"/>
              </a:rPr>
              <a:t>Лазер работает должным </a:t>
            </a:r>
            <a:r>
              <a:rPr lang="ru-RU" sz="800" dirty="0">
                <a:solidFill>
                  <a:srgbClr val="979797"/>
                </a:solidFill>
                <a:uFill>
                  <a:solidFill>
                    <a:srgbClr val="000000"/>
                  </a:solidFill>
                </a:uFill>
                <a:latin typeface="Calibri" panose="020F0502020204030204" pitchFamily="34" charset="0"/>
              </a:rPr>
              <a:t>образом, если он функционирует, как описано в этой брошюре.</a:t>
            </a:r>
          </a:p>
          <a:p>
            <a:pPr marL="59690" lvl="0">
              <a:lnSpc>
                <a:spcPct val="110000"/>
              </a:lnSpc>
            </a:pPr>
            <a:r>
              <a:rPr lang="ru-RU" sz="800" dirty="0">
                <a:solidFill>
                  <a:srgbClr val="979797"/>
                </a:solidFill>
                <a:uFill>
                  <a:solidFill>
                    <a:srgbClr val="000000"/>
                  </a:solidFill>
                </a:uFill>
                <a:latin typeface="Calibri" panose="020F0502020204030204" pitchFamily="34" charset="0"/>
              </a:rPr>
              <a:t>Данное устройство соответствует требованиям части 15 Правил FCC.</a:t>
            </a:r>
          </a:p>
          <a:p>
            <a:pPr marL="59690" lvl="0">
              <a:lnSpc>
                <a:spcPct val="110000"/>
              </a:lnSpc>
            </a:pPr>
            <a:r>
              <a:rPr lang="ru-RU" sz="800" dirty="0">
                <a:solidFill>
                  <a:srgbClr val="979797"/>
                </a:solidFill>
                <a:uFill>
                  <a:solidFill>
                    <a:srgbClr val="000000"/>
                  </a:solidFill>
                </a:uFill>
                <a:latin typeface="Calibri" panose="020F0502020204030204" pitchFamily="34" charset="0"/>
              </a:rPr>
              <a:t>Эксплуатация возможна при соблюдении следующих двух условий:</a:t>
            </a:r>
          </a:p>
          <a:p>
            <a:pPr marL="59690" lvl="0">
              <a:lnSpc>
                <a:spcPct val="110000"/>
              </a:lnSpc>
            </a:pPr>
            <a:r>
              <a:rPr lang="ru-RU" sz="800" dirty="0">
                <a:solidFill>
                  <a:srgbClr val="979797"/>
                </a:solidFill>
                <a:uFill>
                  <a:solidFill>
                    <a:srgbClr val="000000"/>
                  </a:solidFill>
                </a:uFill>
                <a:latin typeface="Calibri" panose="020F0502020204030204" pitchFamily="34" charset="0"/>
              </a:rPr>
              <a:t>(1) данное устройство не должно создавать вредных помех, и</a:t>
            </a:r>
          </a:p>
          <a:p>
            <a:pPr marL="59690" lvl="0">
              <a:lnSpc>
                <a:spcPct val="110000"/>
              </a:lnSpc>
            </a:pPr>
            <a:r>
              <a:rPr lang="ru-RU" sz="800" dirty="0">
                <a:solidFill>
                  <a:srgbClr val="979797"/>
                </a:solidFill>
                <a:uFill>
                  <a:solidFill>
                    <a:srgbClr val="000000"/>
                  </a:solidFill>
                </a:uFill>
                <a:latin typeface="Calibri" panose="020F0502020204030204" pitchFamily="34" charset="0"/>
              </a:rPr>
              <a:t>(2) данное устройство должно выдерживать любые принимаемые </a:t>
            </a:r>
            <a:r>
              <a:rPr lang="ru-RU" sz="800" dirty="0" smtClean="0">
                <a:solidFill>
                  <a:srgbClr val="979797"/>
                </a:solidFill>
                <a:uFill>
                  <a:solidFill>
                    <a:srgbClr val="000000"/>
                  </a:solidFill>
                </a:uFill>
                <a:latin typeface="Calibri" panose="020F0502020204030204" pitchFamily="34" charset="0"/>
              </a:rPr>
              <a:t>помехи, включая </a:t>
            </a:r>
            <a:r>
              <a:rPr lang="ru-RU" sz="800" dirty="0">
                <a:solidFill>
                  <a:srgbClr val="979797"/>
                </a:solidFill>
                <a:uFill>
                  <a:solidFill>
                    <a:srgbClr val="000000"/>
                  </a:solidFill>
                </a:uFill>
                <a:latin typeface="Calibri" panose="020F0502020204030204" pitchFamily="34" charset="0"/>
              </a:rPr>
              <a:t>помехи, которые могут вызывать сбои в работе.</a:t>
            </a:r>
          </a:p>
          <a:p>
            <a:pPr marL="59690" lvl="0">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a:solidFill>
                  <a:srgbClr val="979797"/>
                </a:solidFill>
                <a:uFill>
                  <a:solidFill>
                    <a:srgbClr val="000000"/>
                  </a:solidFill>
                </a:uFill>
                <a:latin typeface="Calibri" panose="020F0502020204030204" pitchFamily="34" charset="0"/>
              </a:rPr>
              <a:t>ВНИМАНИЕ!</a:t>
            </a:r>
          </a:p>
          <a:p>
            <a:pPr marL="59690" lvl="0">
              <a:lnSpc>
                <a:spcPct val="110000"/>
              </a:lnSpc>
            </a:pPr>
            <a:r>
              <a:rPr lang="ru-RU" sz="800" dirty="0">
                <a:solidFill>
                  <a:srgbClr val="979797"/>
                </a:solidFill>
                <a:uFill>
                  <a:solidFill>
                    <a:srgbClr val="000000"/>
                  </a:solidFill>
                </a:uFill>
                <a:latin typeface="Calibri" panose="020F0502020204030204" pitchFamily="34" charset="0"/>
              </a:rPr>
              <a:t>ДАННОЕ УСТРОЙСТВО НЕ ЯВЛЯЕТСЯ ТОВАРОМ МЕДИЦИНСКОГО НАЗНАЧЕНИЯ</a:t>
            </a:r>
            <a:r>
              <a:rPr lang="ru-RU" sz="800" dirty="0" smtClean="0">
                <a:solidFill>
                  <a:srgbClr val="979797"/>
                </a:solidFill>
                <a:uFill>
                  <a:solidFill>
                    <a:srgbClr val="000000"/>
                  </a:solidFill>
                </a:uFill>
                <a:latin typeface="Calibri" panose="020F0502020204030204" pitchFamily="34" charset="0"/>
              </a:rPr>
              <a:t>!</a:t>
            </a:r>
            <a:endParaRPr lang="ru-RU" sz="800" dirty="0">
              <a:solidFill>
                <a:srgbClr val="979797"/>
              </a:solidFill>
              <a:uFill>
                <a:solidFill>
                  <a:srgbClr val="000000"/>
                </a:solidFill>
              </a:uFill>
              <a:latin typeface="Calibri" panose="020F0502020204030204" pitchFamily="34" charset="0"/>
            </a:endParaRPr>
          </a:p>
          <a:p>
            <a:pPr marL="59690" lvl="0">
              <a:lnSpc>
                <a:spcPct val="110000"/>
              </a:lnSpc>
            </a:pPr>
            <a:r>
              <a:rPr lang="ru-RU" sz="800" dirty="0">
                <a:solidFill>
                  <a:srgbClr val="979797"/>
                </a:solidFill>
                <a:uFill>
                  <a:solidFill>
                    <a:srgbClr val="000000"/>
                  </a:solidFill>
                </a:uFill>
                <a:latin typeface="Calibri" panose="020F0502020204030204" pitchFamily="34" charset="0"/>
              </a:rPr>
              <a:t>Товар сертифицирован </a:t>
            </a:r>
            <a:r>
              <a:rPr lang="ru-RU" sz="800">
                <a:solidFill>
                  <a:srgbClr val="979797"/>
                </a:solidFill>
                <a:uFill>
                  <a:solidFill>
                    <a:srgbClr val="000000"/>
                  </a:solidFill>
                </a:uFill>
                <a:latin typeface="Calibri" panose="020F0502020204030204" pitchFamily="34" charset="0"/>
              </a:rPr>
              <a:t>по </a:t>
            </a:r>
            <a:endParaRPr lang="ru-RU" sz="800" smtClean="0">
              <a:solidFill>
                <a:srgbClr val="979797"/>
              </a:solidFill>
              <a:uFill>
                <a:solidFill>
                  <a:srgbClr val="000000"/>
                </a:solidFill>
              </a:uFill>
              <a:latin typeface="Calibri" panose="020F0502020204030204" pitchFamily="34" charset="0"/>
            </a:endParaRPr>
          </a:p>
          <a:p>
            <a:pPr marL="59690" lvl="0">
              <a:lnSpc>
                <a:spcPct val="110000"/>
              </a:lnSpc>
            </a:pPr>
            <a:r>
              <a:rPr lang="ru-RU" sz="800" smtClean="0">
                <a:solidFill>
                  <a:srgbClr val="979797"/>
                </a:solidFill>
                <a:uFill>
                  <a:solidFill>
                    <a:srgbClr val="000000"/>
                  </a:solidFill>
                </a:uFill>
                <a:latin typeface="Calibri" panose="020F0502020204030204" pitchFamily="34" charset="0"/>
              </a:rPr>
              <a:t>ТР </a:t>
            </a:r>
            <a:r>
              <a:rPr lang="ru-RU" sz="800" dirty="0">
                <a:solidFill>
                  <a:srgbClr val="979797"/>
                </a:solidFill>
                <a:uFill>
                  <a:solidFill>
                    <a:srgbClr val="000000"/>
                  </a:solidFill>
                </a:uFill>
                <a:latin typeface="Calibri" panose="020F0502020204030204" pitchFamily="34" charset="0"/>
              </a:rPr>
              <a:t>ТС 004/2011, ТР ТС 020/2011</a:t>
            </a:r>
          </a:p>
          <a:p>
            <a:pPr marL="59690" lvl="0">
              <a:lnSpc>
                <a:spcPct val="110000"/>
              </a:lnSpc>
            </a:pPr>
            <a:endParaRPr lang="en-US" sz="800" dirty="0">
              <a:solidFill>
                <a:srgbClr val="979797"/>
              </a:solidFill>
              <a:uFill>
                <a:solidFill>
                  <a:srgbClr val="000000"/>
                </a:solidFill>
              </a:uFill>
              <a:latin typeface="Calibri" panose="020F0502020204030204" pitchFamily="34" charset="0"/>
            </a:endParaRPr>
          </a:p>
        </p:txBody>
      </p:sp>
      <p:sp>
        <p:nvSpPr>
          <p:cNvPr id="6" name="Прямоугольник 5"/>
          <p:cNvSpPr/>
          <p:nvPr/>
        </p:nvSpPr>
        <p:spPr>
          <a:xfrm>
            <a:off x="106829" y="3248135"/>
            <a:ext cx="2428875" cy="1040285"/>
          </a:xfrm>
          <a:prstGeom prst="rect">
            <a:avLst/>
          </a:prstGeom>
        </p:spPr>
        <p:txBody>
          <a:bodyPr>
            <a:spAutoFit/>
          </a:bodyPr>
          <a:lstStyle/>
          <a:p>
            <a:pPr marL="59690" lvl="0">
              <a:lnSpc>
                <a:spcPct val="110000"/>
              </a:lnSpc>
            </a:pPr>
            <a:r>
              <a:rPr lang="ru-RU" sz="800" dirty="0">
                <a:solidFill>
                  <a:srgbClr val="979797"/>
                </a:solidFill>
                <a:uFill>
                  <a:solidFill>
                    <a:srgbClr val="000000"/>
                  </a:solidFill>
                </a:uFill>
                <a:latin typeface="Calibri" panose="020F0502020204030204" pitchFamily="34" charset="0"/>
              </a:rPr>
              <a:t>ФИЗИЧЕСКАЯ</a:t>
            </a:r>
          </a:p>
          <a:p>
            <a:pPr marL="59690" lvl="0">
              <a:lnSpc>
                <a:spcPct val="110000"/>
              </a:lnSpc>
            </a:pPr>
            <a:r>
              <a:rPr lang="ru-RU" sz="800" dirty="0">
                <a:solidFill>
                  <a:srgbClr val="979797"/>
                </a:solidFill>
                <a:uFill>
                  <a:solidFill>
                    <a:srgbClr val="000000"/>
                  </a:solidFill>
                </a:uFill>
                <a:latin typeface="Calibri" panose="020F0502020204030204" pitchFamily="34" charset="0"/>
              </a:rPr>
              <a:t>РАБОЧАЯ ТЕМПЕРАТУРА:</a:t>
            </a:r>
          </a:p>
          <a:p>
            <a:pPr marL="59690" lvl="0">
              <a:lnSpc>
                <a:spcPct val="110000"/>
              </a:lnSpc>
            </a:pPr>
            <a:r>
              <a:rPr lang="ru-RU" sz="800" dirty="0">
                <a:solidFill>
                  <a:srgbClr val="979797"/>
                </a:solidFill>
                <a:uFill>
                  <a:solidFill>
                    <a:srgbClr val="000000"/>
                  </a:solidFill>
                </a:uFill>
                <a:latin typeface="Calibri" panose="020F0502020204030204" pitchFamily="34" charset="0"/>
              </a:rPr>
              <a:t>От 5 ° С до 30 ° С</a:t>
            </a:r>
          </a:p>
          <a:p>
            <a:pPr marL="59690" lvl="0">
              <a:lnSpc>
                <a:spcPct val="110000"/>
              </a:lnSpc>
            </a:pPr>
            <a:r>
              <a:rPr lang="ru-RU" sz="800" dirty="0">
                <a:solidFill>
                  <a:srgbClr val="979797"/>
                </a:solidFill>
                <a:uFill>
                  <a:solidFill>
                    <a:srgbClr val="000000"/>
                  </a:solidFill>
                </a:uFill>
                <a:latin typeface="Calibri" panose="020F0502020204030204" pitchFamily="34" charset="0"/>
              </a:rPr>
              <a:t>Относительная влажность хранения:</a:t>
            </a:r>
          </a:p>
          <a:p>
            <a:pPr marL="59690" lvl="0">
              <a:lnSpc>
                <a:spcPct val="110000"/>
              </a:lnSpc>
            </a:pPr>
            <a:r>
              <a:rPr lang="ru-RU" sz="800" dirty="0">
                <a:solidFill>
                  <a:srgbClr val="979797"/>
                </a:solidFill>
                <a:uFill>
                  <a:solidFill>
                    <a:srgbClr val="000000"/>
                  </a:solidFill>
                </a:uFill>
                <a:latin typeface="Calibri" panose="020F0502020204030204" pitchFamily="34" charset="0"/>
              </a:rPr>
              <a:t>Без конденсации 15-95%</a:t>
            </a:r>
          </a:p>
          <a:p>
            <a:pPr marL="59690" lvl="0">
              <a:lnSpc>
                <a:spcPct val="110000"/>
              </a:lnSpc>
            </a:pPr>
            <a:r>
              <a:rPr lang="ru-RU" sz="800" dirty="0">
                <a:solidFill>
                  <a:srgbClr val="979797"/>
                </a:solidFill>
                <a:uFill>
                  <a:solidFill>
                    <a:srgbClr val="000000"/>
                  </a:solidFill>
                </a:uFill>
                <a:latin typeface="Calibri" panose="020F0502020204030204" pitchFamily="34" charset="0"/>
              </a:rPr>
              <a:t>Атмосферное давление:</a:t>
            </a:r>
          </a:p>
          <a:p>
            <a:pPr marL="59690" lvl="0">
              <a:lnSpc>
                <a:spcPct val="110000"/>
              </a:lnSpc>
            </a:pPr>
            <a:r>
              <a:rPr lang="ru-RU" sz="800" dirty="0">
                <a:solidFill>
                  <a:srgbClr val="979797"/>
                </a:solidFill>
                <a:uFill>
                  <a:solidFill>
                    <a:srgbClr val="000000"/>
                  </a:solidFill>
                </a:uFill>
                <a:latin typeface="Calibri" panose="020F0502020204030204" pitchFamily="34" charset="0"/>
              </a:rPr>
              <a:t>От 700 </a:t>
            </a:r>
            <a:r>
              <a:rPr lang="ru-RU" sz="800" dirty="0" err="1">
                <a:solidFill>
                  <a:srgbClr val="979797"/>
                </a:solidFill>
                <a:uFill>
                  <a:solidFill>
                    <a:srgbClr val="000000"/>
                  </a:solidFill>
                </a:uFill>
                <a:latin typeface="Calibri" panose="020F0502020204030204" pitchFamily="34" charset="0"/>
              </a:rPr>
              <a:t>гПа</a:t>
            </a:r>
            <a:r>
              <a:rPr lang="ru-RU" sz="800" dirty="0">
                <a:solidFill>
                  <a:srgbClr val="979797"/>
                </a:solidFill>
                <a:uFill>
                  <a:solidFill>
                    <a:srgbClr val="000000"/>
                  </a:solidFill>
                </a:uFill>
                <a:latin typeface="Calibri" panose="020F0502020204030204" pitchFamily="34" charset="0"/>
              </a:rPr>
              <a:t> до 1060 </a:t>
            </a:r>
            <a:r>
              <a:rPr lang="ru-RU" sz="800" dirty="0" err="1">
                <a:solidFill>
                  <a:srgbClr val="979797"/>
                </a:solidFill>
                <a:uFill>
                  <a:solidFill>
                    <a:srgbClr val="000000"/>
                  </a:solidFill>
                </a:uFill>
                <a:latin typeface="Calibri" panose="020F0502020204030204" pitchFamily="34" charset="0"/>
              </a:rPr>
              <a:t>гПа</a:t>
            </a:r>
            <a:endParaRPr lang="ru-RU" sz="800" dirty="0">
              <a:solidFill>
                <a:srgbClr val="979797"/>
              </a:solidFill>
              <a:uFill>
                <a:solidFill>
                  <a:srgbClr val="000000"/>
                </a:solidFill>
              </a:uFill>
              <a:latin typeface="Calibri" panose="020F0502020204030204" pitchFamily="34" charset="0"/>
            </a:endParaRPr>
          </a:p>
        </p:txBody>
      </p:sp>
      <p:pic>
        <p:nvPicPr>
          <p:cNvPr id="2" name="Рисунок 1"/>
          <p:cNvPicPr>
            <a:picLocks noChangeAspect="1"/>
          </p:cNvPicPr>
          <p:nvPr/>
        </p:nvPicPr>
        <p:blipFill>
          <a:blip r:embed="rId2"/>
          <a:stretch>
            <a:fillRect/>
          </a:stretch>
        </p:blipFill>
        <p:spPr>
          <a:xfrm>
            <a:off x="4381922" y="4228062"/>
            <a:ext cx="268247" cy="292633"/>
          </a:xfrm>
          <a:prstGeom prst="rect">
            <a:avLst/>
          </a:prstGeom>
        </p:spPr>
      </p:pic>
    </p:spTree>
    <p:extLst>
      <p:ext uri="{BB962C8B-B14F-4D97-AF65-F5344CB8AC3E}">
        <p14:creationId xmlns:p14="http://schemas.microsoft.com/office/powerpoint/2010/main" val="2298902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26710055"/>
              </p:ext>
            </p:extLst>
          </p:nvPr>
        </p:nvGraphicFramePr>
        <p:xfrm>
          <a:off x="242312" y="120396"/>
          <a:ext cx="4394082" cy="4511040"/>
        </p:xfrm>
        <a:graphic>
          <a:graphicData uri="http://schemas.openxmlformats.org/drawingml/2006/table">
            <a:tbl>
              <a:tblPr firstRow="1" firstCol="1" bandRow="1"/>
              <a:tblGrid>
                <a:gridCol w="2240192"/>
                <a:gridCol w="2153890"/>
              </a:tblGrid>
              <a:tr h="4297057">
                <a:tc>
                  <a:txBody>
                    <a:bodyPr/>
                    <a:lstStyle/>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ctr">
                        <a:spcAft>
                          <a:spcPts val="0"/>
                        </a:spcAft>
                      </a:pPr>
                      <a:r>
                        <a:rPr lang="ru-RU" sz="800" b="1" dirty="0">
                          <a:solidFill>
                            <a:schemeClr val="bg1">
                              <a:lumMod val="50000"/>
                            </a:schemeClr>
                          </a:solidFill>
                          <a:effectLst/>
                          <a:latin typeface="+mn-lt"/>
                          <a:ea typeface="SimSun" panose="02010600030101010101" pitchFamily="2" charset="-122"/>
                          <a:cs typeface="Times New Roman" panose="02020603050405020304" pitchFamily="18" charset="0"/>
                        </a:rPr>
                        <a:t>Условия гарантии</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В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случае обнаружения неисправности в период Гарантийного срока данное изделие подлежит обмену торговым предприятием, продавшим данное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изделие.</a:t>
                      </a:r>
                      <a:endParaRPr lang="ru-RU" sz="800" dirty="0" smtClean="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endParaRPr lang="ru-RU" sz="800" dirty="0" smtClean="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   Гарантийная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замена производится при наличии заполненного данного гарантийного талона и при условии соблюдения правил эксплуатации, описанных в руководстве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пользователя.</a:t>
                      </a:r>
                      <a:endParaRPr lang="ru-RU" sz="800" dirty="0" smtClean="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endParaRPr lang="ru-RU" sz="800" dirty="0" smtClean="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   Гарантия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на изделие не распространяется в случаях:</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marL="228600"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механических повреждений;</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marL="228600"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вскрытия пломб на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изделии;</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marL="228600"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выхода из строя изделия из-за попадания внутрь его инородных предметов и жидкостей, насекомых и т.п</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a:t>
                      </a:r>
                      <a:r>
                        <a:rPr lang="ru-RU" sz="800" baseline="0" dirty="0">
                          <a:solidFill>
                            <a:schemeClr val="bg1">
                              <a:lumMod val="50000"/>
                            </a:schemeClr>
                          </a:solidFill>
                          <a:effectLst/>
                          <a:latin typeface="+mn-lt"/>
                          <a:ea typeface="PMingLiU" panose="02020500000000000000" pitchFamily="18" charset="-120"/>
                          <a:cs typeface="Times New Roman" panose="02020603050405020304" pitchFamily="18" charset="0"/>
                        </a:rPr>
                        <a:t> </a:t>
                      </a:r>
                      <a:endParaRPr lang="ru-RU" sz="800" baseline="0" dirty="0" smtClean="0">
                        <a:solidFill>
                          <a:schemeClr val="bg1">
                            <a:lumMod val="50000"/>
                          </a:schemeClr>
                        </a:solidFill>
                        <a:effectLst/>
                        <a:latin typeface="+mn-lt"/>
                        <a:ea typeface="PMingLiU" panose="02020500000000000000" pitchFamily="18" charset="-120"/>
                        <a:cs typeface="Times New Roman" panose="02020603050405020304" pitchFamily="18" charset="0"/>
                      </a:endParaRPr>
                    </a:p>
                    <a:p>
                      <a:pPr marL="228600" algn="just">
                        <a:spcAft>
                          <a:spcPts val="0"/>
                        </a:spcAft>
                      </a:pPr>
                      <a:r>
                        <a:rPr lang="ru-RU" sz="800" baseline="0" dirty="0" smtClean="0">
                          <a:solidFill>
                            <a:schemeClr val="bg1">
                              <a:lumMod val="50000"/>
                            </a:schemeClr>
                          </a:solidFill>
                          <a:effectLst/>
                          <a:latin typeface="+mn-lt"/>
                          <a:ea typeface="PMingLiU" panose="02020500000000000000" pitchFamily="18" charset="-120"/>
                          <a:cs typeface="Times New Roman" panose="02020603050405020304" pitchFamily="18" charset="0"/>
                        </a:rPr>
                        <a:t>-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использования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изделия в условиях и режимах, отличающихся от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бытовых.</a:t>
                      </a:r>
                      <a:endParaRPr lang="ru-RU" sz="800" dirty="0" smtClean="0">
                        <a:solidFill>
                          <a:schemeClr val="bg1">
                            <a:lumMod val="50000"/>
                          </a:schemeClr>
                        </a:solidFill>
                        <a:effectLst/>
                        <a:latin typeface="+mn-lt"/>
                        <a:ea typeface="PMingLiU" panose="02020500000000000000" pitchFamily="18" charset="-120"/>
                        <a:cs typeface="Times New Roman" panose="02020603050405020304" pitchFamily="18" charset="0"/>
                      </a:endParaRPr>
                    </a:p>
                    <a:p>
                      <a:pPr marL="228600" indent="0" algn="just">
                        <a:spcAft>
                          <a:spcPts val="0"/>
                        </a:spcAft>
                        <a:buFontTx/>
                        <a:buNone/>
                      </a:pPr>
                      <a:endParaRPr lang="ru-RU" sz="800" dirty="0" smtClean="0">
                        <a:solidFill>
                          <a:schemeClr val="bg1">
                            <a:lumMod val="50000"/>
                          </a:schemeClr>
                        </a:solidFill>
                        <a:effectLst/>
                        <a:latin typeface="+mn-lt"/>
                        <a:ea typeface="PMingLiU" panose="02020500000000000000" pitchFamily="18" charset="-120"/>
                        <a:cs typeface="Times New Roman" panose="02020603050405020304" pitchFamily="18" charset="0"/>
                      </a:endParaRPr>
                    </a:p>
                    <a:p>
                      <a:pPr marL="228600" indent="0" algn="just">
                        <a:spcAft>
                          <a:spcPts val="0"/>
                        </a:spcAft>
                        <a:buFontTx/>
                        <a:buNone/>
                      </a:pP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Гарантия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не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распространяется на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аксессуары и комплектующие (сменные картриджи и т.п</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a:t>
                      </a:r>
                      <a:r>
                        <a:rPr lang="ru-RU" sz="800" baseline="0" dirty="0" smtClean="0">
                          <a:solidFill>
                            <a:schemeClr val="bg1">
                              <a:lumMod val="50000"/>
                            </a:schemeClr>
                          </a:solidFill>
                          <a:effectLst/>
                          <a:latin typeface="+mn-lt"/>
                          <a:ea typeface="PMingLiU" panose="02020500000000000000" pitchFamily="18" charset="-120"/>
                          <a:cs typeface="Times New Roman" panose="02020603050405020304" pitchFamily="18" charset="0"/>
                        </a:rPr>
                        <a:t>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Гарантия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также теряет силу,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если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в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гарантийный период ремонт не исправного изделия производился не </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    уполномоченными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на то лицами.</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marL="90170" indent="-90170" algn="just">
                        <a:spcAft>
                          <a:spcPts val="0"/>
                        </a:spcAft>
                        <a:tabLst>
                          <a:tab pos="180340" algn="l"/>
                          <a:tab pos="346075" algn="l"/>
                        </a:tabLst>
                      </a:pP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   Гарантийный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срок – 1 год.</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   Срок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службы – 3 года</a:t>
                      </a: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a:t>
                      </a:r>
                    </a:p>
                    <a:p>
                      <a:pPr algn="just">
                        <a:spcAft>
                          <a:spcPts val="0"/>
                        </a:spcAft>
                      </a:pPr>
                      <a:endPar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endParaRPr>
                    </a:p>
                    <a:p>
                      <a:pPr algn="just">
                        <a:spcAft>
                          <a:spcPts val="0"/>
                        </a:spcAft>
                      </a:pPr>
                      <a:endPar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endParaRPr>
                    </a:p>
                    <a:p>
                      <a:pPr algn="just">
                        <a:spcAft>
                          <a:spcPts val="0"/>
                        </a:spcAft>
                      </a:pP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Дата</a:t>
                      </a:r>
                      <a:r>
                        <a:rPr lang="ru-RU" sz="800" baseline="0" dirty="0" smtClean="0">
                          <a:solidFill>
                            <a:schemeClr val="bg1">
                              <a:lumMod val="50000"/>
                            </a:schemeClr>
                          </a:solidFill>
                          <a:effectLst/>
                          <a:latin typeface="+mn-lt"/>
                          <a:ea typeface="SimSun" panose="02010600030101010101" pitchFamily="2" charset="-122"/>
                          <a:cs typeface="Times New Roman" panose="02020603050405020304" pitchFamily="18" charset="0"/>
                        </a:rPr>
                        <a:t> производства и наименование производителя указаны на упаковке.</a:t>
                      </a:r>
                    </a:p>
                    <a:p>
                      <a:pPr algn="just">
                        <a:spcAft>
                          <a:spcPts val="0"/>
                        </a:spcAft>
                      </a:pPr>
                      <a:endParaRPr lang="ru-RU" sz="800" baseline="0" dirty="0" smtClean="0">
                        <a:solidFill>
                          <a:schemeClr val="bg1">
                            <a:lumMod val="50000"/>
                          </a:schemeClr>
                        </a:solidFill>
                        <a:effectLst/>
                        <a:latin typeface="+mn-lt"/>
                        <a:ea typeface="SimSun" panose="02010600030101010101" pitchFamily="2" charset="-122"/>
                        <a:cs typeface="Times New Roman" panose="02020603050405020304" pitchFamily="18" charset="0"/>
                      </a:endParaRPr>
                    </a:p>
                    <a:p>
                      <a:pPr algn="just">
                        <a:spcAft>
                          <a:spcPts val="0"/>
                        </a:spcAft>
                      </a:pPr>
                      <a:r>
                        <a:rPr lang="ru-RU" sz="800" baseline="0" dirty="0" smtClean="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txBody>
                  <a:tcPr marL="46807" marR="4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ctr">
                        <a:spcAft>
                          <a:spcPts val="0"/>
                        </a:spcAft>
                      </a:pPr>
                      <a:r>
                        <a:rPr lang="ru-RU" sz="800" b="1" dirty="0">
                          <a:solidFill>
                            <a:schemeClr val="bg1">
                              <a:lumMod val="50000"/>
                            </a:schemeClr>
                          </a:solidFill>
                          <a:effectLst/>
                          <a:latin typeface="+mn-lt"/>
                          <a:ea typeface="SimSun" panose="02010600030101010101" pitchFamily="2" charset="-122"/>
                          <a:cs typeface="Times New Roman" panose="02020603050405020304" pitchFamily="18" charset="0"/>
                        </a:rPr>
                        <a:t>Гарантийный талон</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Изделие:_________________________</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Модель:__________________________</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Серийный номер:___________________________</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Дата продажи:____________________</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Торгующая организация:______________________</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Изделие получил, претензий к комплектации и внешнему виду не имею, с условиями гарантии согласен.</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Ф.И.О. и подпись покупателя:</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smtClean="0">
                          <a:solidFill>
                            <a:schemeClr val="bg1">
                              <a:lumMod val="50000"/>
                            </a:schemeClr>
                          </a:solidFill>
                          <a:effectLst/>
                          <a:latin typeface="+mn-lt"/>
                          <a:ea typeface="SimSun" panose="02010600030101010101" pitchFamily="2" charset="-122"/>
                          <a:cs typeface="Times New Roman" panose="02020603050405020304" pitchFamily="18" charset="0"/>
                        </a:rPr>
                        <a:t>Вскрыл </a:t>
                      </a: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упаковку, проверил и продал.</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Ф.И.О.  и подпись продавца:</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p>
                      <a:pPr algn="just">
                        <a:spcAft>
                          <a:spcPts val="0"/>
                        </a:spcAft>
                      </a:pPr>
                      <a:r>
                        <a:rPr lang="ru-RU" sz="800" dirty="0">
                          <a:solidFill>
                            <a:schemeClr val="bg1">
                              <a:lumMod val="50000"/>
                            </a:schemeClr>
                          </a:solidFill>
                          <a:effectLst/>
                          <a:latin typeface="+mn-lt"/>
                          <a:ea typeface="SimSun" panose="02010600030101010101" pitchFamily="2" charset="-122"/>
                          <a:cs typeface="Times New Roman" panose="02020603050405020304" pitchFamily="18" charset="0"/>
                        </a:rPr>
                        <a:t>                                                         М.П.    </a:t>
                      </a:r>
                      <a:endParaRPr lang="ru-RU" sz="800" dirty="0">
                        <a:solidFill>
                          <a:schemeClr val="bg1">
                            <a:lumMod val="50000"/>
                          </a:schemeClr>
                        </a:solidFill>
                        <a:effectLst/>
                        <a:latin typeface="+mn-lt"/>
                        <a:ea typeface="PMingLiU" panose="02020500000000000000" pitchFamily="18" charset="-120"/>
                        <a:cs typeface="Times New Roman" panose="02020603050405020304" pitchFamily="18" charset="0"/>
                      </a:endParaRPr>
                    </a:p>
                  </a:txBody>
                  <a:tcPr marL="46807" marR="4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46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7"/>
          <p:cNvSpPr>
            <a:spLocks noChangeArrowheads="1"/>
          </p:cNvSpPr>
          <p:nvPr/>
        </p:nvSpPr>
        <p:spPr bwMode="auto">
          <a:xfrm>
            <a:off x="305071" y="447893"/>
            <a:ext cx="4056971" cy="15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kumimoji="0" lang="ru-RU" altLang="ru-RU" sz="1000" b="0" i="0" u="none" strike="noStrike" cap="none" normalizeH="0" baseline="0" dirty="0" smtClean="0">
                <a:ln>
                  <a:noFill/>
                </a:ln>
                <a:solidFill>
                  <a:srgbClr val="979797"/>
                </a:solidFill>
                <a:effectLst/>
                <a:latin typeface="Calibri" panose="020F0502020204030204" pitchFamily="34" charset="0"/>
                <a:ea typeface="Calibri" panose="020F0502020204030204" pitchFamily="34" charset="0"/>
                <a:cs typeface="Calibri" panose="020F0502020204030204" pitchFamily="34" charset="0"/>
              </a:rPr>
              <a:t>ЗНАКОМСТВО С ЛАЗЕРНЫМ УСТРОЙСТВОМ </a:t>
            </a:r>
            <a:r>
              <a:rPr kumimoji="0" lang="en-US" altLang="ru-RU" sz="1000" b="0" i="0" u="none" strike="noStrike" cap="none" normalizeH="0" baseline="0" dirty="0" smtClean="0">
                <a:ln>
                  <a:noFill/>
                </a:ln>
                <a:solidFill>
                  <a:srgbClr val="979797"/>
                </a:solidFill>
                <a:effectLst/>
                <a:latin typeface="Calibri" panose="020F0502020204030204" pitchFamily="34" charset="0"/>
                <a:ea typeface="Calibri" panose="020F0502020204030204" pitchFamily="34" charset="0"/>
                <a:cs typeface="Calibri" panose="020F0502020204030204" pitchFamily="34" charset="0"/>
              </a:rPr>
              <a:t>TRIA </a:t>
            </a:r>
            <a:r>
              <a:rPr lang="en-US" altLang="ru-RU" sz="1000" dirty="0">
                <a:solidFill>
                  <a:srgbClr val="979797"/>
                </a:solidFill>
                <a:latin typeface="Calibri" panose="020F0502020204030204" pitchFamily="34" charset="0"/>
                <a:ea typeface="Calibri" panose="020F0502020204030204" pitchFamily="34" charset="0"/>
                <a:cs typeface="Calibri" panose="020F0502020204030204" pitchFamily="34" charset="0"/>
              </a:rPr>
              <a:t>AGE-DEFYING</a:t>
            </a:r>
          </a:p>
          <a:p>
            <a:pPr lvl="0" defTabSz="914400"/>
            <a:r>
              <a:rPr lang="en-US" altLang="ru-RU" sz="1000" dirty="0">
                <a:solidFill>
                  <a:srgbClr val="979797"/>
                </a:solidFill>
                <a:latin typeface="Calibri" panose="020F0502020204030204" pitchFamily="34" charset="0"/>
                <a:ea typeface="Calibri" panose="020F0502020204030204" pitchFamily="34" charset="0"/>
                <a:cs typeface="Calibri" panose="020F0502020204030204" pitchFamily="34" charset="0"/>
              </a:rPr>
              <a:t>EYE WRINKLE CORRECTING LASER</a:t>
            </a:r>
            <a:endParaRPr kumimoji="0" lang="ru-RU" altLang="ru-RU"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700" b="0" i="0" u="none" strike="noStrike" cap="none" normalizeH="0" baseline="0" dirty="0" smtClean="0">
              <a:ln>
                <a:noFill/>
              </a:ln>
              <a:solidFill>
                <a:srgbClr val="A35683"/>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700" b="0" i="0" u="none" strike="noStrike" cap="none" normalizeH="0" baseline="0" dirty="0" smtClean="0">
              <a:ln>
                <a:noFill/>
              </a:ln>
              <a:solidFill>
                <a:srgbClr val="A35683"/>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0" i="0" u="none" strike="noStrike" cap="none" normalizeH="0" baseline="0" dirty="0" smtClean="0">
                <a:ln>
                  <a:noFill/>
                </a:ln>
                <a:solidFill>
                  <a:srgbClr val="A35683"/>
                </a:solidFill>
                <a:effectLst/>
                <a:latin typeface="Calibri" panose="020F0502020204030204" pitchFamily="34" charset="0"/>
                <a:ea typeface="Calibri" panose="020F0502020204030204" pitchFamily="34" charset="0"/>
                <a:cs typeface="Calibri" panose="020F0502020204030204" pitchFamily="34" charset="0"/>
              </a:rPr>
              <a:t>ЧТО ВКЛЮЧЕНО:</a:t>
            </a:r>
            <a:endParaRPr kumimoji="0" lang="ru-RU" altLang="ru-RU" sz="700" b="0" i="0" u="none" strike="noStrike" cap="none" normalizeH="0" baseline="0" dirty="0" smtClean="0">
              <a:ln>
                <a:noFill/>
              </a:ln>
              <a:solidFill>
                <a:schemeClr val="tx1"/>
              </a:solidFill>
              <a:effectLst/>
            </a:endParaRPr>
          </a:p>
          <a:p>
            <a:pPr lvl="0" defTabSz="914400"/>
            <a:r>
              <a:rPr kumimoji="0" lang="ru-RU" altLang="ru-RU" sz="700" b="0" i="0" u="none" strike="noStrike" cap="none" normalizeH="0" baseline="0" dirty="0" smtClean="0">
                <a:ln>
                  <a:noFill/>
                </a:ln>
                <a:solidFill>
                  <a:srgbClr val="A35683"/>
                </a:solidFill>
                <a:effectLst/>
                <a:latin typeface="Calibri" panose="020F0502020204030204" pitchFamily="34" charset="0"/>
                <a:ea typeface="Calibri" panose="020F0502020204030204" pitchFamily="34" charset="0"/>
                <a:cs typeface="Calibri" panose="020F0502020204030204" pitchFamily="34" charset="0"/>
              </a:rPr>
              <a:t>• УСТРОЙСТВО </a:t>
            </a:r>
            <a:r>
              <a:rPr lang="en-US" alt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TRIA </a:t>
            </a:r>
            <a:r>
              <a:rPr lang="en-US" alt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AGE-DEFYING</a:t>
            </a:r>
            <a:r>
              <a:rPr lang="ru-RU" alt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 </a:t>
            </a:r>
            <a:r>
              <a:rPr lang="en-US" alt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EYE </a:t>
            </a:r>
            <a:r>
              <a:rPr lang="en-US" alt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WRINKLE CORRECTING LASER</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0" i="0" u="none" strike="noStrike" cap="none" normalizeH="0" baseline="0" dirty="0" smtClean="0">
                <a:ln>
                  <a:noFill/>
                </a:ln>
                <a:solidFill>
                  <a:srgbClr val="A35683"/>
                </a:solidFill>
                <a:effectLst/>
                <a:latin typeface="Calibri" panose="020F0502020204030204" pitchFamily="34" charset="0"/>
                <a:ea typeface="Calibri" panose="020F0502020204030204" pitchFamily="34" charset="0"/>
                <a:cs typeface="Calibri" panose="020F0502020204030204" pitchFamily="34" charset="0"/>
              </a:rPr>
              <a:t>• СЕТЕВОЙ ПРОВОД</a:t>
            </a:r>
            <a:endParaRPr kumimoji="0" lang="ru-RU" altLang="ru-RU"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0" i="0" u="none" strike="noStrike" cap="none" normalizeH="0" baseline="0" dirty="0" smtClean="0">
                <a:ln>
                  <a:noFill/>
                </a:ln>
                <a:solidFill>
                  <a:srgbClr val="A35683"/>
                </a:solidFill>
                <a:effectLst/>
                <a:latin typeface="Calibri" panose="020F0502020204030204" pitchFamily="34" charset="0"/>
                <a:ea typeface="Calibri" panose="020F0502020204030204" pitchFamily="34" charset="0"/>
                <a:cs typeface="Calibri" panose="020F0502020204030204" pitchFamily="34" charset="0"/>
              </a:rPr>
              <a:t>• ИНСТРУКЦИЯ ПО ЭКСПЛУАТАЦИИ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700" b="0" i="0" u="none" strike="noStrike" cap="none" normalizeH="0" baseline="0" dirty="0" smtClean="0">
                <a:ln>
                  <a:noFill/>
                </a:ln>
                <a:solidFill>
                  <a:srgbClr val="A35683"/>
                </a:solidFill>
                <a:effectLst/>
                <a:latin typeface="Calibri" panose="020F0502020204030204" pitchFamily="34" charset="0"/>
                <a:ea typeface="Calibri" panose="020F0502020204030204" pitchFamily="34" charset="0"/>
                <a:cs typeface="Calibri" panose="020F0502020204030204" pitchFamily="34" charset="0"/>
              </a:rPr>
              <a:t>ОСОБЕНОСТИ</a:t>
            </a:r>
            <a:r>
              <a:rPr kumimoji="0" lang="en-US" altLang="ru-RU" sz="700" b="0" i="0" u="none" strike="noStrike" cap="none" normalizeH="0" baseline="0" dirty="0" smtClean="0">
                <a:ln>
                  <a:noFill/>
                </a:ln>
                <a:solidFill>
                  <a:srgbClr val="A35683"/>
                </a:solidFill>
                <a:effectLst/>
                <a:latin typeface="Calibri" panose="020F0502020204030204" pitchFamily="34" charset="0"/>
                <a:ea typeface="Calibri" panose="020F0502020204030204" pitchFamily="34" charset="0"/>
                <a:cs typeface="Calibri" panose="020F0502020204030204" pitchFamily="34" charset="0"/>
              </a:rPr>
              <a:t>:</a:t>
            </a:r>
            <a:endParaRPr kumimoji="0" lang="ru-RU" altLang="ru-RU"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700" b="0" i="0" u="none" strike="noStrike" cap="none" normalizeH="0" baseline="0" dirty="0" smtClean="0">
              <a:ln>
                <a:noFill/>
              </a:ln>
              <a:solidFill>
                <a:schemeClr val="tx1"/>
              </a:solidFill>
              <a:effectLst/>
            </a:endParaRPr>
          </a:p>
        </p:txBody>
      </p:sp>
      <p:sp>
        <p:nvSpPr>
          <p:cNvPr id="51" name="Rectangle 235"/>
          <p:cNvSpPr/>
          <p:nvPr/>
        </p:nvSpPr>
        <p:spPr>
          <a:xfrm>
            <a:off x="499084" y="3041386"/>
            <a:ext cx="1178440" cy="466969"/>
          </a:xfrm>
          <a:prstGeom prst="rect">
            <a:avLst/>
          </a:prstGeom>
          <a:ln>
            <a:noFill/>
          </a:ln>
        </p:spPr>
        <p:txBody>
          <a:bodyPr vert="horz" lIns="0" tIns="0" rIns="0" bIns="0" rtlCol="0">
            <a:noAutofit/>
          </a:bodyPr>
          <a:lstStyle/>
          <a:p>
            <a:pPr>
              <a:lnSpc>
                <a:spcPct val="107000"/>
              </a:lnSpc>
              <a:spcAft>
                <a:spcPts val="800"/>
              </a:spcAft>
            </a:pPr>
            <a:r>
              <a:rPr lang="ru-RU" sz="700" dirty="0" smtClean="0">
                <a:solidFill>
                  <a:srgbClr val="A35683"/>
                </a:solidFill>
                <a:effectLst/>
                <a:latin typeface="Calibri" panose="020F0502020204030204" pitchFamily="34" charset="0"/>
                <a:ea typeface="Calibri" panose="020F0502020204030204" pitchFamily="34" charset="0"/>
                <a:cs typeface="Times New Roman" panose="02020603050405020304" pitchFamily="18" charset="0"/>
              </a:rPr>
              <a:t>СВЕТОВОЙ ИНДИКАТОР</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328"/>
          <p:cNvSpPr/>
          <p:nvPr/>
        </p:nvSpPr>
        <p:spPr>
          <a:xfrm>
            <a:off x="511563" y="3182996"/>
            <a:ext cx="906341" cy="194077"/>
          </a:xfrm>
          <a:prstGeom prst="rect">
            <a:avLst/>
          </a:prstGeom>
          <a:ln>
            <a:noFill/>
          </a:ln>
        </p:spPr>
        <p:txBody>
          <a:bodyPr vert="horz" lIns="0" tIns="0" rIns="0" bIns="0" rtlCol="0">
            <a:noAutofit/>
          </a:bodyPr>
          <a:lstStyle/>
          <a:p>
            <a:pPr>
              <a:lnSpc>
                <a:spcPct val="107000"/>
              </a:lnSpc>
              <a:spcAft>
                <a:spcPts val="800"/>
              </a:spcAft>
            </a:pPr>
            <a:r>
              <a:rPr lang="ru-RU" sz="700" spc="10" dirty="0" smtClean="0">
                <a:effectLst/>
                <a:latin typeface="Calibri" panose="020F0502020204030204" pitchFamily="34" charset="0"/>
                <a:ea typeface="Calibri" panose="020F0502020204030204" pitchFamily="34" charset="0"/>
                <a:cs typeface="Times New Roman" panose="02020603050405020304" pitchFamily="18" charset="0"/>
              </a:rPr>
              <a:t>Цветная подсветка показывает статус устройства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239"/>
          <p:cNvSpPr/>
          <p:nvPr/>
        </p:nvSpPr>
        <p:spPr>
          <a:xfrm>
            <a:off x="556778" y="2160642"/>
            <a:ext cx="1047509" cy="479134"/>
          </a:xfrm>
          <a:prstGeom prst="rect">
            <a:avLst/>
          </a:prstGeom>
          <a:ln>
            <a:noFill/>
          </a:ln>
        </p:spPr>
        <p:txBody>
          <a:bodyPr vert="horz" lIns="0" tIns="0" rIns="0" bIns="0" rtlCol="0">
            <a:noAutofit/>
          </a:bodyPr>
          <a:lstStyle/>
          <a:p>
            <a:pPr>
              <a:lnSpc>
                <a:spcPct val="107000"/>
              </a:lnSpc>
              <a:spcAft>
                <a:spcPts val="800"/>
              </a:spcAft>
            </a:pPr>
            <a:r>
              <a:rPr lang="ru-RU" sz="700" dirty="0" smtClean="0">
                <a:solidFill>
                  <a:srgbClr val="A35683"/>
                </a:solidFill>
                <a:effectLst/>
                <a:latin typeface="Calibri" panose="020F0502020204030204" pitchFamily="34" charset="0"/>
                <a:ea typeface="Calibri" panose="020F0502020204030204" pitchFamily="34" charset="0"/>
                <a:cs typeface="Times New Roman" panose="02020603050405020304" pitchFamily="18" charset="0"/>
              </a:rPr>
              <a:t>КНОПКА ВКЛЮЧЕНИЯ ПИТАНИЯ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329"/>
          <p:cNvSpPr/>
          <p:nvPr/>
        </p:nvSpPr>
        <p:spPr>
          <a:xfrm>
            <a:off x="565184" y="2441623"/>
            <a:ext cx="891955" cy="223618"/>
          </a:xfrm>
          <a:prstGeom prst="rect">
            <a:avLst/>
          </a:prstGeom>
          <a:ln>
            <a:noFill/>
          </a:ln>
        </p:spPr>
        <p:txBody>
          <a:bodyPr vert="horz" lIns="0" tIns="0" rIns="0" bIns="0" rtlCol="0">
            <a:noAutofit/>
          </a:bodyPr>
          <a:lstStyle/>
          <a:p>
            <a:r>
              <a:rPr lang="ru-RU" sz="700" spc="10" dirty="0" smtClean="0">
                <a:effectLst/>
                <a:latin typeface="Calibri" panose="020F0502020204030204" pitchFamily="34" charset="0"/>
                <a:ea typeface="Calibri" panose="020F0502020204030204" pitchFamily="34" charset="0"/>
                <a:cs typeface="Times New Roman" panose="02020603050405020304" pitchFamily="18" charset="0"/>
              </a:rPr>
              <a:t>Включает/выключает </a:t>
            </a:r>
          </a:p>
          <a:p>
            <a:r>
              <a:rPr lang="ru-RU" sz="700" spc="10" dirty="0" smtClean="0">
                <a:effectLst/>
                <a:latin typeface="Calibri" panose="020F0502020204030204" pitchFamily="34" charset="0"/>
                <a:ea typeface="Calibri" panose="020F0502020204030204" pitchFamily="34" charset="0"/>
                <a:cs typeface="Times New Roman" panose="02020603050405020304" pitchFamily="18" charset="0"/>
              </a:rPr>
              <a:t>устройство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246"/>
          <p:cNvSpPr/>
          <p:nvPr/>
        </p:nvSpPr>
        <p:spPr>
          <a:xfrm>
            <a:off x="3253856" y="1791250"/>
            <a:ext cx="1035506" cy="244697"/>
          </a:xfrm>
          <a:prstGeom prst="rect">
            <a:avLst/>
          </a:prstGeom>
          <a:ln>
            <a:noFill/>
          </a:ln>
        </p:spPr>
        <p:txBody>
          <a:bodyPr vert="horz" lIns="0" tIns="0" rIns="0" bIns="0" rtlCol="0">
            <a:noAutofit/>
          </a:bodyPr>
          <a:lstStyle/>
          <a:p>
            <a:pPr>
              <a:lnSpc>
                <a:spcPct val="107000"/>
              </a:lnSpc>
              <a:spcAft>
                <a:spcPts val="800"/>
              </a:spcAft>
            </a:pPr>
            <a:r>
              <a:rPr lang="ru-RU" sz="700" dirty="0">
                <a:solidFill>
                  <a:srgbClr val="A35683"/>
                </a:solidFill>
                <a:effectLst/>
                <a:latin typeface="Calibri" panose="020F0502020204030204" pitchFamily="34" charset="0"/>
                <a:ea typeface="Calibri" panose="020F0502020204030204" pitchFamily="34" charset="0"/>
                <a:cs typeface="Times New Roman" panose="02020603050405020304" pitchFamily="18" charset="0"/>
              </a:rPr>
              <a:t>ЛАЗЕРНАЯ </a:t>
            </a:r>
            <a:r>
              <a:rPr lang="ru-RU" sz="700" dirty="0" smtClean="0">
                <a:solidFill>
                  <a:srgbClr val="A35683"/>
                </a:solidFill>
                <a:effectLst/>
                <a:latin typeface="Calibri" panose="020F0502020204030204" pitchFamily="34" charset="0"/>
                <a:ea typeface="Calibri" panose="020F0502020204030204" pitchFamily="34" charset="0"/>
                <a:cs typeface="Times New Roman" panose="02020603050405020304" pitchFamily="18" charset="0"/>
              </a:rPr>
              <a:t>ГОЛОВКА/ОКНО АППЛИКАТОРА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Rectangle 247"/>
          <p:cNvSpPr/>
          <p:nvPr/>
        </p:nvSpPr>
        <p:spPr>
          <a:xfrm>
            <a:off x="3253856" y="2025378"/>
            <a:ext cx="1352585" cy="371941"/>
          </a:xfrm>
          <a:prstGeom prst="rect">
            <a:avLst/>
          </a:prstGeom>
          <a:ln>
            <a:noFill/>
          </a:ln>
        </p:spPr>
        <p:txBody>
          <a:bodyPr vert="horz" lIns="0" tIns="0" rIns="0" bIns="0" rtlCol="0">
            <a:noAutofit/>
          </a:bodyPr>
          <a:lstStyle/>
          <a:p>
            <a:pPr>
              <a:lnSpc>
                <a:spcPct val="107000"/>
              </a:lnSpc>
              <a:spcAft>
                <a:spcPts val="800"/>
              </a:spcAft>
            </a:pPr>
            <a:r>
              <a:rPr lang="ru-RU" sz="700" spc="10" dirty="0">
                <a:effectLst/>
                <a:latin typeface="Calibri" panose="020F0502020204030204" pitchFamily="34" charset="0"/>
                <a:ea typeface="Calibri" panose="020F0502020204030204" pitchFamily="34" charset="0"/>
                <a:cs typeface="Times New Roman" panose="02020603050405020304" pitchFamily="18" charset="0"/>
              </a:rPr>
              <a:t>Испускает лазерный свет во время </a:t>
            </a:r>
            <a:r>
              <a:rPr lang="ru-RU" sz="700" spc="10" dirty="0" smtClean="0">
                <a:effectLst/>
                <a:latin typeface="Calibri" panose="020F0502020204030204" pitchFamily="34" charset="0"/>
                <a:ea typeface="Calibri" panose="020F0502020204030204" pitchFamily="34" charset="0"/>
                <a:cs typeface="Times New Roman" panose="02020603050405020304" pitchFamily="18" charset="0"/>
              </a:rPr>
              <a:t>соприкосновения и скольжения по коже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tangle 249"/>
          <p:cNvSpPr/>
          <p:nvPr/>
        </p:nvSpPr>
        <p:spPr>
          <a:xfrm>
            <a:off x="3011949" y="2969469"/>
            <a:ext cx="1350094" cy="245492"/>
          </a:xfrm>
          <a:prstGeom prst="rect">
            <a:avLst/>
          </a:prstGeom>
          <a:ln>
            <a:noFill/>
          </a:ln>
        </p:spPr>
        <p:txBody>
          <a:bodyPr vert="horz" lIns="0" tIns="0" rIns="0" bIns="0" rtlCol="0">
            <a:noAutofit/>
          </a:bodyPr>
          <a:lstStyle/>
          <a:p>
            <a:pPr>
              <a:lnSpc>
                <a:spcPct val="107000"/>
              </a:lnSpc>
              <a:spcAft>
                <a:spcPts val="800"/>
              </a:spcAft>
            </a:pPr>
            <a:r>
              <a:rPr lang="ru-RU" sz="700">
                <a:solidFill>
                  <a:srgbClr val="A35683"/>
                </a:solidFill>
                <a:effectLst/>
                <a:latin typeface="Calibri" panose="020F0502020204030204" pitchFamily="34" charset="0"/>
                <a:ea typeface="Calibri" panose="020F0502020204030204" pitchFamily="34" charset="0"/>
                <a:cs typeface="Times New Roman" panose="02020603050405020304" pitchFamily="18" charset="0"/>
              </a:rPr>
              <a:t>СЕТЕВОЙ ПРОВОД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angle 250"/>
          <p:cNvSpPr/>
          <p:nvPr/>
        </p:nvSpPr>
        <p:spPr>
          <a:xfrm>
            <a:off x="3376295" y="2967096"/>
            <a:ext cx="18256" cy="105724"/>
          </a:xfrm>
          <a:prstGeom prst="rect">
            <a:avLst/>
          </a:prstGeom>
          <a:ln>
            <a:noFill/>
          </a:ln>
        </p:spPr>
        <p:txBody>
          <a:bodyPr vert="horz" lIns="0" tIns="0" rIns="0" bIns="0" rtlCol="0">
            <a:noAutofit/>
          </a:bodyPr>
          <a:lstStyle/>
          <a:p>
            <a:pPr>
              <a:lnSpc>
                <a:spcPct val="107000"/>
              </a:lnSpc>
              <a:spcAft>
                <a:spcPts val="800"/>
              </a:spcAft>
            </a:pPr>
            <a:r>
              <a:rPr lang="ru-RU" sz="1100">
                <a:solidFill>
                  <a:srgbClr val="A35683"/>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Rectangle 252"/>
          <p:cNvSpPr/>
          <p:nvPr/>
        </p:nvSpPr>
        <p:spPr>
          <a:xfrm>
            <a:off x="2994800" y="3078831"/>
            <a:ext cx="1294562" cy="438855"/>
          </a:xfrm>
          <a:prstGeom prst="rect">
            <a:avLst/>
          </a:prstGeom>
          <a:ln>
            <a:noFill/>
          </a:ln>
        </p:spPr>
        <p:txBody>
          <a:bodyPr vert="horz" lIns="0" tIns="0" rIns="0" bIns="0" rtlCol="0">
            <a:noAutofit/>
          </a:bodyPr>
          <a:lstStyle/>
          <a:p>
            <a:pPr>
              <a:lnSpc>
                <a:spcPct val="107000"/>
              </a:lnSpc>
              <a:spcAft>
                <a:spcPts val="800"/>
              </a:spcAft>
            </a:pPr>
            <a:r>
              <a:rPr lang="ru-RU" sz="700" dirty="0">
                <a:effectLst/>
                <a:latin typeface="Calibri" panose="020F0502020204030204" pitchFamily="34" charset="0"/>
                <a:ea typeface="Calibri" panose="020F0502020204030204" pitchFamily="34" charset="0"/>
                <a:cs typeface="Times New Roman" panose="02020603050405020304" pitchFamily="18" charset="0"/>
              </a:rPr>
              <a:t>Для соединения </a:t>
            </a:r>
            <a:r>
              <a:rPr lang="ru-RU" sz="700" dirty="0" smtClean="0">
                <a:effectLst/>
                <a:latin typeface="Calibri" panose="020F0502020204030204" pitchFamily="34" charset="0"/>
                <a:ea typeface="Calibri" panose="020F0502020204030204" pitchFamily="34" charset="0"/>
                <a:cs typeface="Times New Roman" panose="02020603050405020304" pitchFamily="18" charset="0"/>
              </a:rPr>
              <a:t>устройства </a:t>
            </a:r>
            <a:r>
              <a:rPr lang="ru-RU" sz="700" dirty="0">
                <a:effectLst/>
                <a:latin typeface="Calibri" panose="020F0502020204030204" pitchFamily="34" charset="0"/>
                <a:ea typeface="Calibri" panose="020F0502020204030204" pitchFamily="34" charset="0"/>
                <a:cs typeface="Times New Roman" panose="02020603050405020304" pitchFamily="18" charset="0"/>
              </a:rPr>
              <a:t>с электрической розеткой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Rectangle 254"/>
          <p:cNvSpPr/>
          <p:nvPr/>
        </p:nvSpPr>
        <p:spPr>
          <a:xfrm>
            <a:off x="3417378" y="3275057"/>
            <a:ext cx="18256" cy="102016"/>
          </a:xfrm>
          <a:prstGeom prst="rect">
            <a:avLst/>
          </a:prstGeom>
          <a:ln>
            <a:noFill/>
          </a:ln>
        </p:spPr>
        <p:txBody>
          <a:bodyPr vert="horz" lIns="0" tIns="0" rIns="0" bIns="0" rtlCol="0">
            <a:noAutofit/>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80" name="Group 25935"/>
          <p:cNvGrpSpPr/>
          <p:nvPr/>
        </p:nvGrpSpPr>
        <p:grpSpPr>
          <a:xfrm>
            <a:off x="1433710" y="2049760"/>
            <a:ext cx="1799691" cy="2046120"/>
            <a:chOff x="0" y="0"/>
            <a:chExt cx="1236218" cy="1401678"/>
          </a:xfrm>
        </p:grpSpPr>
        <p:sp>
          <p:nvSpPr>
            <p:cNvPr id="81" name="Shape 156"/>
            <p:cNvSpPr/>
            <p:nvPr/>
          </p:nvSpPr>
          <p:spPr>
            <a:xfrm>
              <a:off x="287119" y="236616"/>
              <a:ext cx="72225" cy="65811"/>
            </a:xfrm>
            <a:custGeom>
              <a:avLst/>
              <a:gdLst/>
              <a:ahLst/>
              <a:cxnLst/>
              <a:rect l="0" t="0" r="0" b="0"/>
              <a:pathLst>
                <a:path w="72225" h="65811">
                  <a:moveTo>
                    <a:pt x="30315" y="0"/>
                  </a:moveTo>
                  <a:cubicBezTo>
                    <a:pt x="48489" y="0"/>
                    <a:pt x="65824" y="14732"/>
                    <a:pt x="69024" y="32906"/>
                  </a:cubicBezTo>
                  <a:cubicBezTo>
                    <a:pt x="72225" y="51079"/>
                    <a:pt x="60096" y="65811"/>
                    <a:pt x="41923" y="65811"/>
                  </a:cubicBezTo>
                  <a:cubicBezTo>
                    <a:pt x="23749" y="65811"/>
                    <a:pt x="6413" y="51079"/>
                    <a:pt x="3213" y="32906"/>
                  </a:cubicBezTo>
                  <a:cubicBezTo>
                    <a:pt x="0" y="14732"/>
                    <a:pt x="12141" y="0"/>
                    <a:pt x="30315" y="0"/>
                  </a:cubicBezTo>
                  <a:close/>
                </a:path>
              </a:pathLst>
            </a:custGeom>
            <a:ln w="0" cap="flat">
              <a:miter lim="127000"/>
            </a:ln>
          </p:spPr>
          <p:style>
            <a:lnRef idx="0">
              <a:srgbClr val="000000">
                <a:alpha val="0"/>
              </a:srgbClr>
            </a:lnRef>
            <a:fillRef idx="1">
              <a:srgbClr val="A35683"/>
            </a:fillRef>
            <a:effectRef idx="0">
              <a:scrgbClr r="0" g="0" b="0"/>
            </a:effectRef>
            <a:fontRef idx="none"/>
          </p:style>
          <p:txBody>
            <a:bodyPr/>
            <a:lstStyle/>
            <a:p>
              <a:endParaRPr lang="ru-RU"/>
            </a:p>
          </p:txBody>
        </p:sp>
        <p:sp>
          <p:nvSpPr>
            <p:cNvPr id="82" name="Shape 157"/>
            <p:cNvSpPr/>
            <p:nvPr/>
          </p:nvSpPr>
          <p:spPr>
            <a:xfrm>
              <a:off x="234561" y="270966"/>
              <a:ext cx="42824" cy="0"/>
            </a:xfrm>
            <a:custGeom>
              <a:avLst/>
              <a:gdLst/>
              <a:ahLst/>
              <a:cxnLst/>
              <a:rect l="0" t="0" r="0" b="0"/>
              <a:pathLst>
                <a:path w="42824">
                  <a:moveTo>
                    <a:pt x="42824" y="0"/>
                  </a:moveTo>
                  <a:lnTo>
                    <a:pt x="0" y="0"/>
                  </a:lnTo>
                </a:path>
              </a:pathLst>
            </a:custGeom>
            <a:ln w="2858" cap="rnd">
              <a:miter lim="100000"/>
            </a:ln>
          </p:spPr>
          <p:style>
            <a:lnRef idx="1">
              <a:srgbClr val="A35683"/>
            </a:lnRef>
            <a:fillRef idx="0">
              <a:srgbClr val="000000">
                <a:alpha val="0"/>
              </a:srgbClr>
            </a:fillRef>
            <a:effectRef idx="0">
              <a:scrgbClr r="0" g="0" b="0"/>
            </a:effectRef>
            <a:fontRef idx="none"/>
          </p:style>
          <p:txBody>
            <a:bodyPr/>
            <a:lstStyle/>
            <a:p>
              <a:endParaRPr lang="ru-RU"/>
            </a:p>
          </p:txBody>
        </p:sp>
        <p:sp>
          <p:nvSpPr>
            <p:cNvPr id="83" name="Shape 158"/>
            <p:cNvSpPr/>
            <p:nvPr/>
          </p:nvSpPr>
          <p:spPr>
            <a:xfrm>
              <a:off x="370360" y="270966"/>
              <a:ext cx="42824" cy="0"/>
            </a:xfrm>
            <a:custGeom>
              <a:avLst/>
              <a:gdLst/>
              <a:ahLst/>
              <a:cxnLst/>
              <a:rect l="0" t="0" r="0" b="0"/>
              <a:pathLst>
                <a:path w="42824">
                  <a:moveTo>
                    <a:pt x="42824" y="0"/>
                  </a:moveTo>
                  <a:lnTo>
                    <a:pt x="0" y="0"/>
                  </a:lnTo>
                </a:path>
              </a:pathLst>
            </a:custGeom>
            <a:ln w="2858" cap="rnd">
              <a:miter lim="100000"/>
            </a:ln>
          </p:spPr>
          <p:style>
            <a:lnRef idx="1">
              <a:srgbClr val="A35683"/>
            </a:lnRef>
            <a:fillRef idx="0">
              <a:srgbClr val="000000">
                <a:alpha val="0"/>
              </a:srgbClr>
            </a:fillRef>
            <a:effectRef idx="0">
              <a:scrgbClr r="0" g="0" b="0"/>
            </a:effectRef>
            <a:fontRef idx="none"/>
          </p:style>
          <p:txBody>
            <a:bodyPr/>
            <a:lstStyle/>
            <a:p>
              <a:endParaRPr lang="ru-RU"/>
            </a:p>
          </p:txBody>
        </p:sp>
        <p:sp>
          <p:nvSpPr>
            <p:cNvPr id="84" name="Shape 159"/>
            <p:cNvSpPr/>
            <p:nvPr/>
          </p:nvSpPr>
          <p:spPr>
            <a:xfrm>
              <a:off x="323875" y="181652"/>
              <a:ext cx="0" cy="42824"/>
            </a:xfrm>
            <a:custGeom>
              <a:avLst/>
              <a:gdLst/>
              <a:ahLst/>
              <a:cxnLst/>
              <a:rect l="0" t="0" r="0" b="0"/>
              <a:pathLst>
                <a:path h="42824">
                  <a:moveTo>
                    <a:pt x="0" y="42824"/>
                  </a:moveTo>
                  <a:lnTo>
                    <a:pt x="0" y="0"/>
                  </a:lnTo>
                </a:path>
              </a:pathLst>
            </a:custGeom>
            <a:ln w="2858" cap="rnd">
              <a:miter lim="100000"/>
            </a:ln>
          </p:spPr>
          <p:style>
            <a:lnRef idx="1">
              <a:srgbClr val="A35683"/>
            </a:lnRef>
            <a:fillRef idx="0">
              <a:srgbClr val="000000">
                <a:alpha val="0"/>
              </a:srgbClr>
            </a:fillRef>
            <a:effectRef idx="0">
              <a:scrgbClr r="0" g="0" b="0"/>
            </a:effectRef>
            <a:fontRef idx="none"/>
          </p:style>
          <p:txBody>
            <a:bodyPr/>
            <a:lstStyle/>
            <a:p>
              <a:endParaRPr lang="ru-RU"/>
            </a:p>
          </p:txBody>
        </p:sp>
        <p:sp>
          <p:nvSpPr>
            <p:cNvPr id="85" name="Shape 160"/>
            <p:cNvSpPr/>
            <p:nvPr/>
          </p:nvSpPr>
          <p:spPr>
            <a:xfrm>
              <a:off x="323875" y="317451"/>
              <a:ext cx="0" cy="42824"/>
            </a:xfrm>
            <a:custGeom>
              <a:avLst/>
              <a:gdLst/>
              <a:ahLst/>
              <a:cxnLst/>
              <a:rect l="0" t="0" r="0" b="0"/>
              <a:pathLst>
                <a:path h="42824">
                  <a:moveTo>
                    <a:pt x="0" y="42824"/>
                  </a:moveTo>
                  <a:lnTo>
                    <a:pt x="0" y="0"/>
                  </a:lnTo>
                </a:path>
              </a:pathLst>
            </a:custGeom>
            <a:ln w="2858" cap="rnd">
              <a:miter lim="100000"/>
            </a:ln>
          </p:spPr>
          <p:style>
            <a:lnRef idx="1">
              <a:srgbClr val="A35683"/>
            </a:lnRef>
            <a:fillRef idx="0">
              <a:srgbClr val="000000">
                <a:alpha val="0"/>
              </a:srgbClr>
            </a:fillRef>
            <a:effectRef idx="0">
              <a:scrgbClr r="0" g="0" b="0"/>
            </a:effectRef>
            <a:fontRef idx="none"/>
          </p:style>
          <p:txBody>
            <a:bodyPr/>
            <a:lstStyle/>
            <a:p>
              <a:endParaRPr lang="ru-RU"/>
            </a:p>
          </p:txBody>
        </p:sp>
        <p:sp>
          <p:nvSpPr>
            <p:cNvPr id="86" name="Shape 161"/>
            <p:cNvSpPr/>
            <p:nvPr/>
          </p:nvSpPr>
          <p:spPr>
            <a:xfrm>
              <a:off x="356748" y="207816"/>
              <a:ext cx="30277" cy="30277"/>
            </a:xfrm>
            <a:custGeom>
              <a:avLst/>
              <a:gdLst/>
              <a:ahLst/>
              <a:cxnLst/>
              <a:rect l="0" t="0" r="0" b="0"/>
              <a:pathLst>
                <a:path w="30277" h="30277">
                  <a:moveTo>
                    <a:pt x="0" y="30277"/>
                  </a:moveTo>
                  <a:lnTo>
                    <a:pt x="30277" y="0"/>
                  </a:lnTo>
                </a:path>
              </a:pathLst>
            </a:custGeom>
            <a:ln w="2858" cap="rnd">
              <a:miter lim="100000"/>
            </a:ln>
          </p:spPr>
          <p:style>
            <a:lnRef idx="1">
              <a:srgbClr val="A35683"/>
            </a:lnRef>
            <a:fillRef idx="0">
              <a:srgbClr val="000000">
                <a:alpha val="0"/>
              </a:srgbClr>
            </a:fillRef>
            <a:effectRef idx="0">
              <a:scrgbClr r="0" g="0" b="0"/>
            </a:effectRef>
            <a:fontRef idx="none"/>
          </p:style>
          <p:txBody>
            <a:bodyPr/>
            <a:lstStyle/>
            <a:p>
              <a:endParaRPr lang="ru-RU"/>
            </a:p>
          </p:txBody>
        </p:sp>
        <p:sp>
          <p:nvSpPr>
            <p:cNvPr id="87" name="Shape 162"/>
            <p:cNvSpPr/>
            <p:nvPr/>
          </p:nvSpPr>
          <p:spPr>
            <a:xfrm>
              <a:off x="260722" y="303840"/>
              <a:ext cx="30277" cy="30277"/>
            </a:xfrm>
            <a:custGeom>
              <a:avLst/>
              <a:gdLst/>
              <a:ahLst/>
              <a:cxnLst/>
              <a:rect l="0" t="0" r="0" b="0"/>
              <a:pathLst>
                <a:path w="30277" h="30277">
                  <a:moveTo>
                    <a:pt x="0" y="30277"/>
                  </a:moveTo>
                  <a:lnTo>
                    <a:pt x="30277" y="0"/>
                  </a:lnTo>
                </a:path>
              </a:pathLst>
            </a:custGeom>
            <a:ln w="2858" cap="rnd">
              <a:miter lim="100000"/>
            </a:ln>
          </p:spPr>
          <p:style>
            <a:lnRef idx="1">
              <a:srgbClr val="A35683"/>
            </a:lnRef>
            <a:fillRef idx="0">
              <a:srgbClr val="000000">
                <a:alpha val="0"/>
              </a:srgbClr>
            </a:fillRef>
            <a:effectRef idx="0">
              <a:scrgbClr r="0" g="0" b="0"/>
            </a:effectRef>
            <a:fontRef idx="none"/>
          </p:style>
          <p:txBody>
            <a:bodyPr/>
            <a:lstStyle/>
            <a:p>
              <a:endParaRPr lang="ru-RU"/>
            </a:p>
          </p:txBody>
        </p:sp>
        <p:sp>
          <p:nvSpPr>
            <p:cNvPr id="88" name="Shape 163"/>
            <p:cNvSpPr/>
            <p:nvPr/>
          </p:nvSpPr>
          <p:spPr>
            <a:xfrm>
              <a:off x="260723" y="207816"/>
              <a:ext cx="30277" cy="30277"/>
            </a:xfrm>
            <a:custGeom>
              <a:avLst/>
              <a:gdLst/>
              <a:ahLst/>
              <a:cxnLst/>
              <a:rect l="0" t="0" r="0" b="0"/>
              <a:pathLst>
                <a:path w="30277" h="30277">
                  <a:moveTo>
                    <a:pt x="30277" y="30277"/>
                  </a:moveTo>
                  <a:lnTo>
                    <a:pt x="0" y="0"/>
                  </a:lnTo>
                </a:path>
              </a:pathLst>
            </a:custGeom>
            <a:ln w="2858" cap="rnd">
              <a:miter lim="100000"/>
            </a:ln>
          </p:spPr>
          <p:style>
            <a:lnRef idx="1">
              <a:srgbClr val="A35683"/>
            </a:lnRef>
            <a:fillRef idx="0">
              <a:srgbClr val="000000">
                <a:alpha val="0"/>
              </a:srgbClr>
            </a:fillRef>
            <a:effectRef idx="0">
              <a:scrgbClr r="0" g="0" b="0"/>
            </a:effectRef>
            <a:fontRef idx="none"/>
          </p:style>
          <p:txBody>
            <a:bodyPr/>
            <a:lstStyle/>
            <a:p>
              <a:endParaRPr lang="ru-RU"/>
            </a:p>
          </p:txBody>
        </p:sp>
        <p:sp>
          <p:nvSpPr>
            <p:cNvPr id="89" name="Shape 164"/>
            <p:cNvSpPr/>
            <p:nvPr/>
          </p:nvSpPr>
          <p:spPr>
            <a:xfrm>
              <a:off x="356748" y="303841"/>
              <a:ext cx="30277" cy="30277"/>
            </a:xfrm>
            <a:custGeom>
              <a:avLst/>
              <a:gdLst/>
              <a:ahLst/>
              <a:cxnLst/>
              <a:rect l="0" t="0" r="0" b="0"/>
              <a:pathLst>
                <a:path w="30277" h="30277">
                  <a:moveTo>
                    <a:pt x="30277" y="30277"/>
                  </a:moveTo>
                  <a:lnTo>
                    <a:pt x="0" y="0"/>
                  </a:lnTo>
                </a:path>
              </a:pathLst>
            </a:custGeom>
            <a:ln w="2858" cap="rnd">
              <a:miter lim="100000"/>
            </a:ln>
          </p:spPr>
          <p:style>
            <a:lnRef idx="1">
              <a:srgbClr val="A35683"/>
            </a:lnRef>
            <a:fillRef idx="0">
              <a:srgbClr val="000000">
                <a:alpha val="0"/>
              </a:srgbClr>
            </a:fillRef>
            <a:effectRef idx="0">
              <a:scrgbClr r="0" g="0" b="0"/>
            </a:effectRef>
            <a:fontRef idx="none"/>
          </p:style>
          <p:txBody>
            <a:bodyPr/>
            <a:lstStyle/>
            <a:p>
              <a:endParaRPr lang="ru-RU"/>
            </a:p>
          </p:txBody>
        </p:sp>
        <p:sp>
          <p:nvSpPr>
            <p:cNvPr id="90" name="Shape 165"/>
            <p:cNvSpPr/>
            <p:nvPr/>
          </p:nvSpPr>
          <p:spPr>
            <a:xfrm>
              <a:off x="212231" y="61059"/>
              <a:ext cx="568808" cy="1004888"/>
            </a:xfrm>
            <a:custGeom>
              <a:avLst/>
              <a:gdLst/>
              <a:ahLst/>
              <a:cxnLst/>
              <a:rect l="0" t="0" r="0" b="0"/>
              <a:pathLst>
                <a:path w="568808" h="1004888">
                  <a:moveTo>
                    <a:pt x="470535" y="62865"/>
                  </a:moveTo>
                  <a:cubicBezTo>
                    <a:pt x="470535" y="62865"/>
                    <a:pt x="307658" y="0"/>
                    <a:pt x="223838" y="0"/>
                  </a:cubicBezTo>
                  <a:cubicBezTo>
                    <a:pt x="140018" y="0"/>
                    <a:pt x="48743" y="46952"/>
                    <a:pt x="21908" y="154305"/>
                  </a:cubicBezTo>
                  <a:cubicBezTo>
                    <a:pt x="0" y="241935"/>
                    <a:pt x="2858" y="323850"/>
                    <a:pt x="2858" y="323850"/>
                  </a:cubicBezTo>
                  <a:lnTo>
                    <a:pt x="2858" y="588645"/>
                  </a:lnTo>
                  <a:cubicBezTo>
                    <a:pt x="2858" y="588645"/>
                    <a:pt x="2858" y="727710"/>
                    <a:pt x="65723" y="822960"/>
                  </a:cubicBezTo>
                  <a:cubicBezTo>
                    <a:pt x="65723" y="822960"/>
                    <a:pt x="169545" y="1004888"/>
                    <a:pt x="339090" y="1004888"/>
                  </a:cubicBezTo>
                  <a:cubicBezTo>
                    <a:pt x="508635" y="1004888"/>
                    <a:pt x="521018" y="807720"/>
                    <a:pt x="521018" y="753427"/>
                  </a:cubicBezTo>
                  <a:lnTo>
                    <a:pt x="521018" y="336232"/>
                  </a:lnTo>
                  <a:cubicBezTo>
                    <a:pt x="521018" y="336232"/>
                    <a:pt x="525780" y="298132"/>
                    <a:pt x="538163" y="281940"/>
                  </a:cubicBezTo>
                  <a:cubicBezTo>
                    <a:pt x="550545" y="265748"/>
                    <a:pt x="568808" y="223710"/>
                    <a:pt x="553402" y="146685"/>
                  </a:cubicBezTo>
                  <a:cubicBezTo>
                    <a:pt x="541020" y="84773"/>
                    <a:pt x="470535" y="62865"/>
                    <a:pt x="470535" y="62865"/>
                  </a:cubicBezTo>
                  <a:close/>
                </a:path>
              </a:pathLst>
            </a:custGeom>
            <a:ln w="2858" cap="flat">
              <a:miter lim="100000"/>
            </a:ln>
          </p:spPr>
          <p:style>
            <a:lnRef idx="1">
              <a:srgbClr val="979797"/>
            </a:lnRef>
            <a:fillRef idx="0">
              <a:srgbClr val="000000">
                <a:alpha val="0"/>
              </a:srgbClr>
            </a:fillRef>
            <a:effectRef idx="0">
              <a:scrgbClr r="0" g="0" b="0"/>
            </a:effectRef>
            <a:fontRef idx="none"/>
          </p:style>
          <p:txBody>
            <a:bodyPr/>
            <a:lstStyle/>
            <a:p>
              <a:endParaRPr lang="ru-RU"/>
            </a:p>
          </p:txBody>
        </p:sp>
        <p:sp>
          <p:nvSpPr>
            <p:cNvPr id="91" name="Shape 166"/>
            <p:cNvSpPr/>
            <p:nvPr/>
          </p:nvSpPr>
          <p:spPr>
            <a:xfrm>
              <a:off x="380110" y="59985"/>
              <a:ext cx="160464" cy="57658"/>
            </a:xfrm>
            <a:custGeom>
              <a:avLst/>
              <a:gdLst/>
              <a:ahLst/>
              <a:cxnLst/>
              <a:rect l="0" t="0" r="0" b="0"/>
              <a:pathLst>
                <a:path w="160464" h="57658">
                  <a:moveTo>
                    <a:pt x="75540" y="1968"/>
                  </a:moveTo>
                  <a:cubicBezTo>
                    <a:pt x="91859" y="3962"/>
                    <a:pt x="109296" y="5842"/>
                    <a:pt x="124536" y="9652"/>
                  </a:cubicBezTo>
                  <a:cubicBezTo>
                    <a:pt x="148298" y="15583"/>
                    <a:pt x="160464" y="21755"/>
                    <a:pt x="156921" y="30607"/>
                  </a:cubicBezTo>
                  <a:cubicBezTo>
                    <a:pt x="153111" y="40132"/>
                    <a:pt x="122631" y="54420"/>
                    <a:pt x="91199" y="56324"/>
                  </a:cubicBezTo>
                  <a:cubicBezTo>
                    <a:pt x="69151" y="57658"/>
                    <a:pt x="19761" y="48704"/>
                    <a:pt x="13094" y="37274"/>
                  </a:cubicBezTo>
                  <a:cubicBezTo>
                    <a:pt x="0" y="14808"/>
                    <a:pt x="59347" y="0"/>
                    <a:pt x="75540" y="1968"/>
                  </a:cubicBezTo>
                  <a:close/>
                </a:path>
              </a:pathLst>
            </a:custGeom>
            <a:ln w="0" cap="flat">
              <a:miter lim="100000"/>
            </a:ln>
          </p:spPr>
          <p:style>
            <a:lnRef idx="0">
              <a:srgbClr val="000000">
                <a:alpha val="0"/>
              </a:srgbClr>
            </a:lnRef>
            <a:fillRef idx="1">
              <a:srgbClr val="E9E8E7"/>
            </a:fillRef>
            <a:effectRef idx="0">
              <a:scrgbClr r="0" g="0" b="0"/>
            </a:effectRef>
            <a:fontRef idx="none"/>
          </p:style>
          <p:txBody>
            <a:bodyPr/>
            <a:lstStyle/>
            <a:p>
              <a:endParaRPr lang="ru-RU"/>
            </a:p>
          </p:txBody>
        </p:sp>
        <p:sp>
          <p:nvSpPr>
            <p:cNvPr id="92" name="Shape 167"/>
            <p:cNvSpPr/>
            <p:nvPr/>
          </p:nvSpPr>
          <p:spPr>
            <a:xfrm>
              <a:off x="380110" y="59985"/>
              <a:ext cx="160464" cy="57658"/>
            </a:xfrm>
            <a:custGeom>
              <a:avLst/>
              <a:gdLst/>
              <a:ahLst/>
              <a:cxnLst/>
              <a:rect l="0" t="0" r="0" b="0"/>
              <a:pathLst>
                <a:path w="160464" h="57658">
                  <a:moveTo>
                    <a:pt x="75540" y="1968"/>
                  </a:moveTo>
                  <a:cubicBezTo>
                    <a:pt x="59347" y="0"/>
                    <a:pt x="0" y="14808"/>
                    <a:pt x="13094" y="37274"/>
                  </a:cubicBezTo>
                  <a:cubicBezTo>
                    <a:pt x="19761" y="48704"/>
                    <a:pt x="69151" y="57658"/>
                    <a:pt x="91199" y="56324"/>
                  </a:cubicBezTo>
                  <a:cubicBezTo>
                    <a:pt x="122631" y="54420"/>
                    <a:pt x="153111" y="40132"/>
                    <a:pt x="156921" y="30607"/>
                  </a:cubicBezTo>
                  <a:cubicBezTo>
                    <a:pt x="160464" y="21755"/>
                    <a:pt x="148298" y="15583"/>
                    <a:pt x="124536" y="9652"/>
                  </a:cubicBezTo>
                  <a:cubicBezTo>
                    <a:pt x="109296" y="5842"/>
                    <a:pt x="91859" y="3962"/>
                    <a:pt x="75540" y="1968"/>
                  </a:cubicBezTo>
                  <a:close/>
                </a:path>
              </a:pathLst>
            </a:custGeom>
            <a:ln w="2858" cap="rnd">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93" name="Shape 168"/>
            <p:cNvSpPr/>
            <p:nvPr/>
          </p:nvSpPr>
          <p:spPr>
            <a:xfrm>
              <a:off x="621806" y="163586"/>
              <a:ext cx="132398" cy="207988"/>
            </a:xfrm>
            <a:custGeom>
              <a:avLst/>
              <a:gdLst/>
              <a:ahLst/>
              <a:cxnLst/>
              <a:rect l="0" t="0" r="0" b="0"/>
              <a:pathLst>
                <a:path w="132398" h="207988">
                  <a:moveTo>
                    <a:pt x="85725" y="3200"/>
                  </a:moveTo>
                  <a:cubicBezTo>
                    <a:pt x="50508" y="0"/>
                    <a:pt x="0" y="2248"/>
                    <a:pt x="0" y="89878"/>
                  </a:cubicBezTo>
                  <a:cubicBezTo>
                    <a:pt x="0" y="177508"/>
                    <a:pt x="43815" y="207988"/>
                    <a:pt x="86677" y="189890"/>
                  </a:cubicBezTo>
                  <a:cubicBezTo>
                    <a:pt x="129019" y="172009"/>
                    <a:pt x="132398" y="126073"/>
                    <a:pt x="132398" y="94640"/>
                  </a:cubicBezTo>
                  <a:cubicBezTo>
                    <a:pt x="132398" y="55588"/>
                    <a:pt x="117158" y="6058"/>
                    <a:pt x="85725" y="3200"/>
                  </a:cubicBezTo>
                  <a:close/>
                </a:path>
              </a:pathLst>
            </a:custGeom>
            <a:ln w="2858" cap="flat">
              <a:miter lim="100000"/>
            </a:ln>
          </p:spPr>
          <p:style>
            <a:lnRef idx="1">
              <a:srgbClr val="979797"/>
            </a:lnRef>
            <a:fillRef idx="0">
              <a:srgbClr val="000000">
                <a:alpha val="0"/>
              </a:srgbClr>
            </a:fillRef>
            <a:effectRef idx="0">
              <a:scrgbClr r="0" g="0" b="0"/>
            </a:effectRef>
            <a:fontRef idx="none"/>
          </p:style>
          <p:txBody>
            <a:bodyPr/>
            <a:lstStyle/>
            <a:p>
              <a:endParaRPr lang="ru-RU"/>
            </a:p>
          </p:txBody>
        </p:sp>
        <p:sp>
          <p:nvSpPr>
            <p:cNvPr id="94" name="Shape 169"/>
            <p:cNvSpPr/>
            <p:nvPr/>
          </p:nvSpPr>
          <p:spPr>
            <a:xfrm>
              <a:off x="669906" y="234403"/>
              <a:ext cx="40957" cy="55728"/>
            </a:xfrm>
            <a:custGeom>
              <a:avLst/>
              <a:gdLst/>
              <a:ahLst/>
              <a:cxnLst/>
              <a:rect l="0" t="0" r="0" b="0"/>
              <a:pathLst>
                <a:path w="40957" h="55728">
                  <a:moveTo>
                    <a:pt x="26518" y="851"/>
                  </a:moveTo>
                  <a:cubicBezTo>
                    <a:pt x="15621" y="0"/>
                    <a:pt x="0" y="597"/>
                    <a:pt x="0" y="24079"/>
                  </a:cubicBezTo>
                  <a:cubicBezTo>
                    <a:pt x="0" y="47561"/>
                    <a:pt x="13551" y="55728"/>
                    <a:pt x="26810" y="50876"/>
                  </a:cubicBezTo>
                  <a:cubicBezTo>
                    <a:pt x="39916" y="46088"/>
                    <a:pt x="40957" y="33782"/>
                    <a:pt x="40957" y="25349"/>
                  </a:cubicBezTo>
                  <a:cubicBezTo>
                    <a:pt x="40957" y="14897"/>
                    <a:pt x="36246" y="1613"/>
                    <a:pt x="26518" y="851"/>
                  </a:cubicBezTo>
                  <a:close/>
                </a:path>
              </a:pathLst>
            </a:custGeom>
            <a:ln w="2858" cap="flat">
              <a:miter lim="100000"/>
            </a:ln>
          </p:spPr>
          <p:style>
            <a:lnRef idx="1">
              <a:srgbClr val="979797"/>
            </a:lnRef>
            <a:fillRef idx="0">
              <a:srgbClr val="000000">
                <a:alpha val="0"/>
              </a:srgbClr>
            </a:fillRef>
            <a:effectRef idx="0">
              <a:scrgbClr r="0" g="0" b="0"/>
            </a:effectRef>
            <a:fontRef idx="none"/>
          </p:style>
          <p:txBody>
            <a:bodyPr/>
            <a:lstStyle/>
            <a:p>
              <a:endParaRPr lang="ru-RU"/>
            </a:p>
          </p:txBody>
        </p:sp>
        <p:sp>
          <p:nvSpPr>
            <p:cNvPr id="95" name="Shape 170"/>
            <p:cNvSpPr/>
            <p:nvPr/>
          </p:nvSpPr>
          <p:spPr>
            <a:xfrm>
              <a:off x="669912" y="234403"/>
              <a:ext cx="34760" cy="55728"/>
            </a:xfrm>
            <a:custGeom>
              <a:avLst/>
              <a:gdLst/>
              <a:ahLst/>
              <a:cxnLst/>
              <a:rect l="0" t="0" r="0" b="0"/>
              <a:pathLst>
                <a:path w="34760" h="55728">
                  <a:moveTo>
                    <a:pt x="22504" y="851"/>
                  </a:moveTo>
                  <a:cubicBezTo>
                    <a:pt x="13259" y="0"/>
                    <a:pt x="0" y="597"/>
                    <a:pt x="0" y="24079"/>
                  </a:cubicBezTo>
                  <a:cubicBezTo>
                    <a:pt x="0" y="47561"/>
                    <a:pt x="11493" y="55728"/>
                    <a:pt x="22758" y="50876"/>
                  </a:cubicBezTo>
                  <a:cubicBezTo>
                    <a:pt x="33871" y="46088"/>
                    <a:pt x="34760" y="33782"/>
                    <a:pt x="34760" y="25349"/>
                  </a:cubicBezTo>
                  <a:cubicBezTo>
                    <a:pt x="34760" y="14897"/>
                    <a:pt x="30759" y="1613"/>
                    <a:pt x="22504" y="851"/>
                  </a:cubicBezTo>
                  <a:close/>
                </a:path>
              </a:pathLst>
            </a:custGeom>
            <a:ln w="2858" cap="flat">
              <a:miter lim="100000"/>
            </a:ln>
          </p:spPr>
          <p:style>
            <a:lnRef idx="1">
              <a:srgbClr val="979797"/>
            </a:lnRef>
            <a:fillRef idx="0">
              <a:srgbClr val="000000">
                <a:alpha val="0"/>
              </a:srgbClr>
            </a:fillRef>
            <a:effectRef idx="0">
              <a:scrgbClr r="0" g="0" b="0"/>
            </a:effectRef>
            <a:fontRef idx="none"/>
          </p:style>
          <p:txBody>
            <a:bodyPr/>
            <a:lstStyle/>
            <a:p>
              <a:endParaRPr lang="ru-RU"/>
            </a:p>
          </p:txBody>
        </p:sp>
        <p:sp>
          <p:nvSpPr>
            <p:cNvPr id="96" name="Shape 171"/>
            <p:cNvSpPr/>
            <p:nvPr/>
          </p:nvSpPr>
          <p:spPr>
            <a:xfrm>
              <a:off x="658340" y="300495"/>
              <a:ext cx="24079" cy="27864"/>
            </a:xfrm>
            <a:custGeom>
              <a:avLst/>
              <a:gdLst/>
              <a:ahLst/>
              <a:cxnLst/>
              <a:rect l="0" t="0" r="0" b="0"/>
              <a:pathLst>
                <a:path w="24079" h="27864">
                  <a:moveTo>
                    <a:pt x="22403" y="18821"/>
                  </a:moveTo>
                  <a:cubicBezTo>
                    <a:pt x="24079" y="21056"/>
                    <a:pt x="23520" y="24308"/>
                    <a:pt x="21158" y="26086"/>
                  </a:cubicBezTo>
                  <a:cubicBezTo>
                    <a:pt x="18783" y="27864"/>
                    <a:pt x="15507" y="27483"/>
                    <a:pt x="13830" y="25247"/>
                  </a:cubicBezTo>
                  <a:lnTo>
                    <a:pt x="1676" y="9042"/>
                  </a:lnTo>
                  <a:cubicBezTo>
                    <a:pt x="0" y="6794"/>
                    <a:pt x="559" y="3543"/>
                    <a:pt x="2934" y="1778"/>
                  </a:cubicBezTo>
                  <a:cubicBezTo>
                    <a:pt x="5296" y="0"/>
                    <a:pt x="8573" y="368"/>
                    <a:pt x="10249" y="2616"/>
                  </a:cubicBezTo>
                  <a:lnTo>
                    <a:pt x="22403" y="18821"/>
                  </a:lnTo>
                  <a:close/>
                </a:path>
              </a:pathLst>
            </a:custGeom>
            <a:ln w="2858" cap="flat">
              <a:miter lim="100000"/>
            </a:ln>
          </p:spPr>
          <p:style>
            <a:lnRef idx="1">
              <a:srgbClr val="979797"/>
            </a:lnRef>
            <a:fillRef idx="0">
              <a:srgbClr val="000000">
                <a:alpha val="0"/>
              </a:srgbClr>
            </a:fillRef>
            <a:effectRef idx="0">
              <a:scrgbClr r="0" g="0" b="0"/>
            </a:effectRef>
            <a:fontRef idx="none"/>
          </p:style>
          <p:txBody>
            <a:bodyPr/>
            <a:lstStyle/>
            <a:p>
              <a:endParaRPr lang="ru-RU"/>
            </a:p>
          </p:txBody>
        </p:sp>
        <p:sp>
          <p:nvSpPr>
            <p:cNvPr id="97" name="Shape 172"/>
            <p:cNvSpPr/>
            <p:nvPr/>
          </p:nvSpPr>
          <p:spPr>
            <a:xfrm>
              <a:off x="234984" y="440397"/>
              <a:ext cx="259728" cy="528574"/>
            </a:xfrm>
            <a:custGeom>
              <a:avLst/>
              <a:gdLst/>
              <a:ahLst/>
              <a:cxnLst/>
              <a:rect l="0" t="0" r="0" b="0"/>
              <a:pathLst>
                <a:path w="259728" h="528574">
                  <a:moveTo>
                    <a:pt x="258407" y="414693"/>
                  </a:moveTo>
                  <a:cubicBezTo>
                    <a:pt x="259728" y="492823"/>
                    <a:pt x="205588" y="528574"/>
                    <a:pt x="137503" y="494525"/>
                  </a:cubicBezTo>
                  <a:lnTo>
                    <a:pt x="130327" y="490944"/>
                  </a:lnTo>
                  <a:cubicBezTo>
                    <a:pt x="62230" y="456895"/>
                    <a:pt x="5969" y="365963"/>
                    <a:pt x="4661" y="287833"/>
                  </a:cubicBezTo>
                  <a:lnTo>
                    <a:pt x="1308" y="113881"/>
                  </a:lnTo>
                  <a:cubicBezTo>
                    <a:pt x="0" y="35738"/>
                    <a:pt x="54127" y="0"/>
                    <a:pt x="122225" y="34036"/>
                  </a:cubicBezTo>
                  <a:lnTo>
                    <a:pt x="129400" y="37630"/>
                  </a:lnTo>
                  <a:cubicBezTo>
                    <a:pt x="197485" y="71666"/>
                    <a:pt x="253746" y="162611"/>
                    <a:pt x="255054" y="240741"/>
                  </a:cubicBezTo>
                  <a:lnTo>
                    <a:pt x="258407" y="414693"/>
                  </a:lnTo>
                  <a:close/>
                </a:path>
              </a:pathLst>
            </a:custGeom>
            <a:ln w="2858" cap="flat">
              <a:miter lim="100000"/>
            </a:ln>
          </p:spPr>
          <p:style>
            <a:lnRef idx="1">
              <a:srgbClr val="979797"/>
            </a:lnRef>
            <a:fillRef idx="0">
              <a:srgbClr val="000000">
                <a:alpha val="0"/>
              </a:srgbClr>
            </a:fillRef>
            <a:effectRef idx="0">
              <a:scrgbClr r="0" g="0" b="0"/>
            </a:effectRef>
            <a:fontRef idx="none"/>
          </p:style>
          <p:txBody>
            <a:bodyPr/>
            <a:lstStyle/>
            <a:p>
              <a:endParaRPr lang="ru-RU"/>
            </a:p>
          </p:txBody>
        </p:sp>
        <p:sp>
          <p:nvSpPr>
            <p:cNvPr id="98" name="Shape 173"/>
            <p:cNvSpPr/>
            <p:nvPr/>
          </p:nvSpPr>
          <p:spPr>
            <a:xfrm>
              <a:off x="393113" y="399157"/>
              <a:ext cx="4877" cy="7010"/>
            </a:xfrm>
            <a:custGeom>
              <a:avLst/>
              <a:gdLst/>
              <a:ahLst/>
              <a:cxnLst/>
              <a:rect l="0" t="0" r="0" b="0"/>
              <a:pathLst>
                <a:path w="4877" h="7010">
                  <a:moveTo>
                    <a:pt x="2845" y="698"/>
                  </a:moveTo>
                  <a:cubicBezTo>
                    <a:pt x="4089" y="1410"/>
                    <a:pt x="4877" y="3251"/>
                    <a:pt x="4661" y="4826"/>
                  </a:cubicBezTo>
                  <a:cubicBezTo>
                    <a:pt x="4445" y="6388"/>
                    <a:pt x="3302" y="7010"/>
                    <a:pt x="2057" y="6286"/>
                  </a:cubicBezTo>
                  <a:cubicBezTo>
                    <a:pt x="813" y="5575"/>
                    <a:pt x="0" y="3848"/>
                    <a:pt x="229" y="2286"/>
                  </a:cubicBezTo>
                  <a:cubicBezTo>
                    <a:pt x="457" y="724"/>
                    <a:pt x="1613" y="0"/>
                    <a:pt x="2845" y="698"/>
                  </a:cubicBezTo>
                  <a:close/>
                </a:path>
              </a:pathLst>
            </a:custGeom>
            <a:ln w="0" cap="flat">
              <a:miter lim="100000"/>
            </a:ln>
          </p:spPr>
          <p:style>
            <a:lnRef idx="0">
              <a:srgbClr val="000000">
                <a:alpha val="0"/>
              </a:srgbClr>
            </a:lnRef>
            <a:fillRef idx="1">
              <a:srgbClr val="979797"/>
            </a:fillRef>
            <a:effectRef idx="0">
              <a:scrgbClr r="0" g="0" b="0"/>
            </a:effectRef>
            <a:fontRef idx="none"/>
          </p:style>
          <p:txBody>
            <a:bodyPr/>
            <a:lstStyle/>
            <a:p>
              <a:endParaRPr lang="ru-RU"/>
            </a:p>
          </p:txBody>
        </p:sp>
        <p:sp>
          <p:nvSpPr>
            <p:cNvPr id="99" name="Shape 174"/>
            <p:cNvSpPr/>
            <p:nvPr/>
          </p:nvSpPr>
          <p:spPr>
            <a:xfrm>
              <a:off x="330008" y="369301"/>
              <a:ext cx="21298" cy="53391"/>
            </a:xfrm>
            <a:custGeom>
              <a:avLst/>
              <a:gdLst/>
              <a:ahLst/>
              <a:cxnLst/>
              <a:rect l="0" t="0" r="0" b="0"/>
              <a:pathLst>
                <a:path w="21298" h="53391">
                  <a:moveTo>
                    <a:pt x="10846" y="0"/>
                  </a:moveTo>
                  <a:lnTo>
                    <a:pt x="9144" y="10655"/>
                  </a:lnTo>
                  <a:lnTo>
                    <a:pt x="21298" y="17107"/>
                  </a:lnTo>
                  <a:lnTo>
                    <a:pt x="21095" y="18428"/>
                  </a:lnTo>
                  <a:lnTo>
                    <a:pt x="8928" y="11963"/>
                  </a:lnTo>
                  <a:cubicBezTo>
                    <a:pt x="8928" y="11963"/>
                    <a:pt x="5144" y="35090"/>
                    <a:pt x="5118" y="35204"/>
                  </a:cubicBezTo>
                  <a:cubicBezTo>
                    <a:pt x="2591" y="50343"/>
                    <a:pt x="11303" y="52731"/>
                    <a:pt x="14326" y="50495"/>
                  </a:cubicBezTo>
                  <a:lnTo>
                    <a:pt x="14948" y="51778"/>
                  </a:lnTo>
                  <a:cubicBezTo>
                    <a:pt x="12179" y="53391"/>
                    <a:pt x="9715" y="52565"/>
                    <a:pt x="6782" y="50330"/>
                  </a:cubicBezTo>
                  <a:cubicBezTo>
                    <a:pt x="3747" y="48031"/>
                    <a:pt x="0" y="42494"/>
                    <a:pt x="1588" y="33007"/>
                  </a:cubicBezTo>
                  <a:lnTo>
                    <a:pt x="5372" y="10096"/>
                  </a:lnTo>
                  <a:lnTo>
                    <a:pt x="749" y="7696"/>
                  </a:lnTo>
                  <a:lnTo>
                    <a:pt x="953" y="6401"/>
                  </a:lnTo>
                  <a:lnTo>
                    <a:pt x="5588" y="8801"/>
                  </a:lnTo>
                  <a:lnTo>
                    <a:pt x="6388" y="3785"/>
                  </a:lnTo>
                  <a:lnTo>
                    <a:pt x="10846" y="0"/>
                  </a:lnTo>
                  <a:close/>
                </a:path>
              </a:pathLst>
            </a:custGeom>
            <a:ln w="0" cap="flat">
              <a:miter lim="100000"/>
            </a:ln>
          </p:spPr>
          <p:style>
            <a:lnRef idx="0">
              <a:srgbClr val="000000">
                <a:alpha val="0"/>
              </a:srgbClr>
            </a:lnRef>
            <a:fillRef idx="1">
              <a:srgbClr val="979797"/>
            </a:fillRef>
            <a:effectRef idx="0">
              <a:scrgbClr r="0" g="0" b="0"/>
            </a:effectRef>
            <a:fontRef idx="none"/>
          </p:style>
          <p:txBody>
            <a:bodyPr/>
            <a:lstStyle/>
            <a:p>
              <a:endParaRPr lang="ru-RU"/>
            </a:p>
          </p:txBody>
        </p:sp>
        <p:sp>
          <p:nvSpPr>
            <p:cNvPr id="100" name="Shape 175"/>
            <p:cNvSpPr/>
            <p:nvPr/>
          </p:nvSpPr>
          <p:spPr>
            <a:xfrm>
              <a:off x="353564" y="390839"/>
              <a:ext cx="27038" cy="44361"/>
            </a:xfrm>
            <a:custGeom>
              <a:avLst/>
              <a:gdLst/>
              <a:ahLst/>
              <a:cxnLst/>
              <a:rect l="0" t="0" r="0" b="0"/>
              <a:pathLst>
                <a:path w="27038" h="44361">
                  <a:moveTo>
                    <a:pt x="5931" y="0"/>
                  </a:moveTo>
                  <a:lnTo>
                    <a:pt x="11049" y="2781"/>
                  </a:lnTo>
                  <a:cubicBezTo>
                    <a:pt x="12522" y="3594"/>
                    <a:pt x="13259" y="5588"/>
                    <a:pt x="12916" y="7899"/>
                  </a:cubicBezTo>
                  <a:lnTo>
                    <a:pt x="11963" y="14097"/>
                  </a:lnTo>
                  <a:cubicBezTo>
                    <a:pt x="14681" y="8382"/>
                    <a:pt x="18694" y="7010"/>
                    <a:pt x="23978" y="9957"/>
                  </a:cubicBezTo>
                  <a:lnTo>
                    <a:pt x="27038" y="11684"/>
                  </a:lnTo>
                  <a:lnTo>
                    <a:pt x="26848" y="13030"/>
                  </a:lnTo>
                  <a:lnTo>
                    <a:pt x="23774" y="11303"/>
                  </a:lnTo>
                  <a:cubicBezTo>
                    <a:pt x="16713" y="7353"/>
                    <a:pt x="12268" y="12129"/>
                    <a:pt x="10198" y="25641"/>
                  </a:cubicBezTo>
                  <a:lnTo>
                    <a:pt x="10185" y="25628"/>
                  </a:lnTo>
                  <a:lnTo>
                    <a:pt x="7798" y="40843"/>
                  </a:lnTo>
                  <a:lnTo>
                    <a:pt x="11811" y="43167"/>
                  </a:lnTo>
                  <a:lnTo>
                    <a:pt x="11621" y="44361"/>
                  </a:lnTo>
                  <a:lnTo>
                    <a:pt x="0" y="37630"/>
                  </a:lnTo>
                  <a:lnTo>
                    <a:pt x="190" y="36462"/>
                  </a:lnTo>
                  <a:lnTo>
                    <a:pt x="4191" y="38760"/>
                  </a:lnTo>
                  <a:lnTo>
                    <a:pt x="9703" y="3492"/>
                  </a:lnTo>
                  <a:lnTo>
                    <a:pt x="5728" y="1321"/>
                  </a:lnTo>
                  <a:lnTo>
                    <a:pt x="5931" y="0"/>
                  </a:lnTo>
                  <a:close/>
                </a:path>
              </a:pathLst>
            </a:custGeom>
            <a:ln w="0" cap="flat">
              <a:miter lim="100000"/>
            </a:ln>
          </p:spPr>
          <p:style>
            <a:lnRef idx="0">
              <a:srgbClr val="000000">
                <a:alpha val="0"/>
              </a:srgbClr>
            </a:lnRef>
            <a:fillRef idx="1">
              <a:srgbClr val="979797"/>
            </a:fillRef>
            <a:effectRef idx="0">
              <a:scrgbClr r="0" g="0" b="0"/>
            </a:effectRef>
            <a:fontRef idx="none"/>
          </p:style>
          <p:txBody>
            <a:bodyPr/>
            <a:lstStyle/>
            <a:p>
              <a:endParaRPr lang="ru-RU"/>
            </a:p>
          </p:txBody>
        </p:sp>
        <p:sp>
          <p:nvSpPr>
            <p:cNvPr id="101" name="Shape 176"/>
            <p:cNvSpPr/>
            <p:nvPr/>
          </p:nvSpPr>
          <p:spPr>
            <a:xfrm>
              <a:off x="383175" y="407217"/>
              <a:ext cx="13094" cy="45707"/>
            </a:xfrm>
            <a:custGeom>
              <a:avLst/>
              <a:gdLst/>
              <a:ahLst/>
              <a:cxnLst/>
              <a:rect l="0" t="0" r="0" b="0"/>
              <a:pathLst>
                <a:path w="13094" h="45707">
                  <a:moveTo>
                    <a:pt x="5702" y="0"/>
                  </a:moveTo>
                  <a:lnTo>
                    <a:pt x="10859" y="2946"/>
                  </a:lnTo>
                  <a:cubicBezTo>
                    <a:pt x="12344" y="3810"/>
                    <a:pt x="13094" y="5905"/>
                    <a:pt x="12763" y="8268"/>
                  </a:cubicBezTo>
                  <a:lnTo>
                    <a:pt x="7849" y="42037"/>
                  </a:lnTo>
                  <a:lnTo>
                    <a:pt x="11887" y="44488"/>
                  </a:lnTo>
                  <a:lnTo>
                    <a:pt x="11709" y="45707"/>
                  </a:lnTo>
                  <a:lnTo>
                    <a:pt x="0" y="38633"/>
                  </a:lnTo>
                  <a:lnTo>
                    <a:pt x="178" y="37414"/>
                  </a:lnTo>
                  <a:lnTo>
                    <a:pt x="4216" y="39840"/>
                  </a:lnTo>
                  <a:lnTo>
                    <a:pt x="9512" y="3658"/>
                  </a:lnTo>
                  <a:lnTo>
                    <a:pt x="5512" y="1359"/>
                  </a:lnTo>
                  <a:lnTo>
                    <a:pt x="5702" y="0"/>
                  </a:lnTo>
                  <a:close/>
                </a:path>
              </a:pathLst>
            </a:custGeom>
            <a:ln w="0" cap="flat">
              <a:miter lim="100000"/>
            </a:ln>
          </p:spPr>
          <p:style>
            <a:lnRef idx="0">
              <a:srgbClr val="000000">
                <a:alpha val="0"/>
              </a:srgbClr>
            </a:lnRef>
            <a:fillRef idx="1">
              <a:srgbClr val="979797"/>
            </a:fillRef>
            <a:effectRef idx="0">
              <a:scrgbClr r="0" g="0" b="0"/>
            </a:effectRef>
            <a:fontRef idx="none"/>
          </p:style>
          <p:txBody>
            <a:bodyPr/>
            <a:lstStyle/>
            <a:p>
              <a:endParaRPr lang="ru-RU"/>
            </a:p>
          </p:txBody>
        </p:sp>
        <p:sp>
          <p:nvSpPr>
            <p:cNvPr id="102" name="Shape 177"/>
            <p:cNvSpPr/>
            <p:nvPr/>
          </p:nvSpPr>
          <p:spPr>
            <a:xfrm>
              <a:off x="403582" y="422243"/>
              <a:ext cx="30607" cy="54267"/>
            </a:xfrm>
            <a:custGeom>
              <a:avLst/>
              <a:gdLst/>
              <a:ahLst/>
              <a:cxnLst/>
              <a:rect l="0" t="0" r="0" b="0"/>
              <a:pathLst>
                <a:path w="30607" h="54267">
                  <a:moveTo>
                    <a:pt x="7150" y="419"/>
                  </a:moveTo>
                  <a:cubicBezTo>
                    <a:pt x="7315" y="407"/>
                    <a:pt x="11087" y="0"/>
                    <a:pt x="17577" y="3874"/>
                  </a:cubicBezTo>
                  <a:cubicBezTo>
                    <a:pt x="24079" y="7798"/>
                    <a:pt x="29159" y="14326"/>
                    <a:pt x="28105" y="22327"/>
                  </a:cubicBezTo>
                  <a:lnTo>
                    <a:pt x="25375" y="42774"/>
                  </a:lnTo>
                  <a:cubicBezTo>
                    <a:pt x="24448" y="49619"/>
                    <a:pt x="26340" y="53175"/>
                    <a:pt x="30213" y="52565"/>
                  </a:cubicBezTo>
                  <a:lnTo>
                    <a:pt x="30607" y="53912"/>
                  </a:lnTo>
                  <a:cubicBezTo>
                    <a:pt x="29032" y="54267"/>
                    <a:pt x="27597" y="54026"/>
                    <a:pt x="25387" y="52070"/>
                  </a:cubicBezTo>
                  <a:cubicBezTo>
                    <a:pt x="22771" y="49746"/>
                    <a:pt x="21031" y="45428"/>
                    <a:pt x="21768" y="40005"/>
                  </a:cubicBezTo>
                  <a:lnTo>
                    <a:pt x="23355" y="28308"/>
                  </a:lnTo>
                  <a:lnTo>
                    <a:pt x="18618" y="25362"/>
                  </a:lnTo>
                  <a:cubicBezTo>
                    <a:pt x="11735" y="21120"/>
                    <a:pt x="5359" y="21311"/>
                    <a:pt x="4394" y="28169"/>
                  </a:cubicBezTo>
                  <a:cubicBezTo>
                    <a:pt x="3619" y="33719"/>
                    <a:pt x="6718" y="39256"/>
                    <a:pt x="10173" y="41872"/>
                  </a:cubicBezTo>
                  <a:cubicBezTo>
                    <a:pt x="12116" y="43358"/>
                    <a:pt x="16256" y="45415"/>
                    <a:pt x="19507" y="42875"/>
                  </a:cubicBezTo>
                  <a:lnTo>
                    <a:pt x="20345" y="44450"/>
                  </a:lnTo>
                  <a:cubicBezTo>
                    <a:pt x="17107" y="46977"/>
                    <a:pt x="13411" y="45479"/>
                    <a:pt x="10135" y="43371"/>
                  </a:cubicBezTo>
                  <a:cubicBezTo>
                    <a:pt x="3696" y="39269"/>
                    <a:pt x="0" y="31344"/>
                    <a:pt x="775" y="25870"/>
                  </a:cubicBezTo>
                  <a:cubicBezTo>
                    <a:pt x="2070" y="16726"/>
                    <a:pt x="9690" y="18212"/>
                    <a:pt x="18821" y="23813"/>
                  </a:cubicBezTo>
                  <a:lnTo>
                    <a:pt x="23571" y="26759"/>
                  </a:lnTo>
                  <a:lnTo>
                    <a:pt x="24448" y="20142"/>
                  </a:lnTo>
                  <a:cubicBezTo>
                    <a:pt x="24587" y="19076"/>
                    <a:pt x="24625" y="18047"/>
                    <a:pt x="24574" y="17031"/>
                  </a:cubicBezTo>
                  <a:cubicBezTo>
                    <a:pt x="23838" y="10122"/>
                    <a:pt x="20638" y="6972"/>
                    <a:pt x="14453" y="3708"/>
                  </a:cubicBezTo>
                  <a:cubicBezTo>
                    <a:pt x="11328" y="2070"/>
                    <a:pt x="7595" y="2121"/>
                    <a:pt x="7569" y="2121"/>
                  </a:cubicBezTo>
                  <a:lnTo>
                    <a:pt x="7150" y="419"/>
                  </a:lnTo>
                  <a:close/>
                </a:path>
              </a:pathLst>
            </a:custGeom>
            <a:ln w="0" cap="flat">
              <a:miter lim="100000"/>
            </a:ln>
          </p:spPr>
          <p:style>
            <a:lnRef idx="0">
              <a:srgbClr val="000000">
                <a:alpha val="0"/>
              </a:srgbClr>
            </a:lnRef>
            <a:fillRef idx="1">
              <a:srgbClr val="979797"/>
            </a:fillRef>
            <a:effectRef idx="0">
              <a:scrgbClr r="0" g="0" b="0"/>
            </a:effectRef>
            <a:fontRef idx="none"/>
          </p:style>
          <p:txBody>
            <a:bodyPr/>
            <a:lstStyle/>
            <a:p>
              <a:endParaRPr lang="ru-RU"/>
            </a:p>
          </p:txBody>
        </p:sp>
        <p:sp>
          <p:nvSpPr>
            <p:cNvPr id="103" name="Shape 179"/>
            <p:cNvSpPr/>
            <p:nvPr/>
          </p:nvSpPr>
          <p:spPr>
            <a:xfrm>
              <a:off x="433606" y="71426"/>
              <a:ext cx="47244" cy="29947"/>
            </a:xfrm>
            <a:custGeom>
              <a:avLst/>
              <a:gdLst/>
              <a:ahLst/>
              <a:cxnLst/>
              <a:rect l="0" t="0" r="0" b="0"/>
              <a:pathLst>
                <a:path w="47244" h="29947">
                  <a:moveTo>
                    <a:pt x="22136" y="114"/>
                  </a:moveTo>
                  <a:cubicBezTo>
                    <a:pt x="34798" y="0"/>
                    <a:pt x="45847" y="8065"/>
                    <a:pt x="45999" y="8179"/>
                  </a:cubicBezTo>
                  <a:cubicBezTo>
                    <a:pt x="47015" y="8941"/>
                    <a:pt x="47244" y="10300"/>
                    <a:pt x="46545" y="11240"/>
                  </a:cubicBezTo>
                  <a:cubicBezTo>
                    <a:pt x="46139" y="11760"/>
                    <a:pt x="45517" y="12040"/>
                    <a:pt x="44869" y="12040"/>
                  </a:cubicBezTo>
                  <a:cubicBezTo>
                    <a:pt x="44374" y="12052"/>
                    <a:pt x="43853" y="11887"/>
                    <a:pt x="43409" y="11557"/>
                  </a:cubicBezTo>
                  <a:cubicBezTo>
                    <a:pt x="42837" y="11151"/>
                    <a:pt x="33439" y="4331"/>
                    <a:pt x="22695" y="4420"/>
                  </a:cubicBezTo>
                  <a:cubicBezTo>
                    <a:pt x="17970" y="4458"/>
                    <a:pt x="12992" y="5829"/>
                    <a:pt x="8382" y="9665"/>
                  </a:cubicBezTo>
                  <a:cubicBezTo>
                    <a:pt x="7366" y="10389"/>
                    <a:pt x="4940" y="14059"/>
                    <a:pt x="6020" y="17526"/>
                  </a:cubicBezTo>
                  <a:cubicBezTo>
                    <a:pt x="7239" y="21399"/>
                    <a:pt x="12535" y="24117"/>
                    <a:pt x="21349" y="25375"/>
                  </a:cubicBezTo>
                  <a:cubicBezTo>
                    <a:pt x="21450" y="25400"/>
                    <a:pt x="22555" y="25590"/>
                    <a:pt x="24498" y="25578"/>
                  </a:cubicBezTo>
                  <a:cubicBezTo>
                    <a:pt x="26264" y="25565"/>
                    <a:pt x="28727" y="25362"/>
                    <a:pt x="31712" y="24676"/>
                  </a:cubicBezTo>
                  <a:cubicBezTo>
                    <a:pt x="31877" y="24638"/>
                    <a:pt x="32042" y="24625"/>
                    <a:pt x="32195" y="24613"/>
                  </a:cubicBezTo>
                  <a:cubicBezTo>
                    <a:pt x="33249" y="24613"/>
                    <a:pt x="34214" y="25273"/>
                    <a:pt x="34531" y="26289"/>
                  </a:cubicBezTo>
                  <a:cubicBezTo>
                    <a:pt x="34887" y="27457"/>
                    <a:pt x="34214" y="28639"/>
                    <a:pt x="33020" y="28905"/>
                  </a:cubicBezTo>
                  <a:cubicBezTo>
                    <a:pt x="29667" y="29680"/>
                    <a:pt x="26873" y="29908"/>
                    <a:pt x="24803" y="29921"/>
                  </a:cubicBezTo>
                  <a:cubicBezTo>
                    <a:pt x="22365" y="29947"/>
                    <a:pt x="20955" y="29680"/>
                    <a:pt x="20853" y="29655"/>
                  </a:cubicBezTo>
                  <a:cubicBezTo>
                    <a:pt x="10020" y="28105"/>
                    <a:pt x="3531" y="24359"/>
                    <a:pt x="1727" y="18542"/>
                  </a:cubicBezTo>
                  <a:cubicBezTo>
                    <a:pt x="0" y="13030"/>
                    <a:pt x="3353" y="7709"/>
                    <a:pt x="5448" y="6210"/>
                  </a:cubicBezTo>
                  <a:cubicBezTo>
                    <a:pt x="9982" y="2426"/>
                    <a:pt x="14846" y="711"/>
                    <a:pt x="19583" y="254"/>
                  </a:cubicBezTo>
                  <a:cubicBezTo>
                    <a:pt x="20447" y="165"/>
                    <a:pt x="21298" y="127"/>
                    <a:pt x="22136" y="114"/>
                  </a:cubicBezTo>
                  <a:close/>
                </a:path>
              </a:pathLst>
            </a:custGeom>
            <a:ln w="0" cap="flat">
              <a:miter lim="127000"/>
            </a:ln>
          </p:spPr>
          <p:style>
            <a:lnRef idx="0">
              <a:srgbClr val="000000">
                <a:alpha val="0"/>
              </a:srgbClr>
            </a:lnRef>
            <a:fillRef idx="1">
              <a:srgbClr val="7A716E"/>
            </a:fillRef>
            <a:effectRef idx="0">
              <a:scrgbClr r="0" g="0" b="0"/>
            </a:effectRef>
            <a:fontRef idx="none"/>
          </p:style>
          <p:txBody>
            <a:bodyPr/>
            <a:lstStyle/>
            <a:p>
              <a:endParaRPr lang="ru-RU"/>
            </a:p>
          </p:txBody>
        </p:sp>
        <p:sp>
          <p:nvSpPr>
            <p:cNvPr id="104" name="Shape 180"/>
            <p:cNvSpPr/>
            <p:nvPr/>
          </p:nvSpPr>
          <p:spPr>
            <a:xfrm>
              <a:off x="460453" y="85942"/>
              <a:ext cx="25756" cy="9792"/>
            </a:xfrm>
            <a:custGeom>
              <a:avLst/>
              <a:gdLst/>
              <a:ahLst/>
              <a:cxnLst/>
              <a:rect l="0" t="0" r="0" b="0"/>
              <a:pathLst>
                <a:path w="25756" h="9792">
                  <a:moveTo>
                    <a:pt x="2286" y="0"/>
                  </a:moveTo>
                  <a:cubicBezTo>
                    <a:pt x="2489" y="0"/>
                    <a:pt x="2692" y="25"/>
                    <a:pt x="2908" y="89"/>
                  </a:cubicBezTo>
                  <a:lnTo>
                    <a:pt x="23762" y="5512"/>
                  </a:lnTo>
                  <a:cubicBezTo>
                    <a:pt x="24981" y="5855"/>
                    <a:pt x="25756" y="7036"/>
                    <a:pt x="25489" y="8192"/>
                  </a:cubicBezTo>
                  <a:cubicBezTo>
                    <a:pt x="25286" y="9144"/>
                    <a:pt x="24435" y="9779"/>
                    <a:pt x="23469" y="9792"/>
                  </a:cubicBezTo>
                  <a:cubicBezTo>
                    <a:pt x="23266" y="9792"/>
                    <a:pt x="23063" y="9766"/>
                    <a:pt x="22847" y="9703"/>
                  </a:cubicBezTo>
                  <a:lnTo>
                    <a:pt x="1994" y="4255"/>
                  </a:lnTo>
                  <a:cubicBezTo>
                    <a:pt x="775" y="3950"/>
                    <a:pt x="0" y="2743"/>
                    <a:pt x="241" y="1588"/>
                  </a:cubicBezTo>
                  <a:cubicBezTo>
                    <a:pt x="432" y="711"/>
                    <a:pt x="1181" y="102"/>
                    <a:pt x="2083" y="13"/>
                  </a:cubicBezTo>
                  <a:cubicBezTo>
                    <a:pt x="2146" y="0"/>
                    <a:pt x="2210" y="0"/>
                    <a:pt x="2286" y="0"/>
                  </a:cubicBezTo>
                  <a:close/>
                </a:path>
              </a:pathLst>
            </a:custGeom>
            <a:ln w="0" cap="flat">
              <a:miter lim="127000"/>
            </a:ln>
          </p:spPr>
          <p:style>
            <a:lnRef idx="0">
              <a:srgbClr val="000000">
                <a:alpha val="0"/>
              </a:srgbClr>
            </a:lnRef>
            <a:fillRef idx="1">
              <a:srgbClr val="7A716E"/>
            </a:fillRef>
            <a:effectRef idx="0">
              <a:scrgbClr r="0" g="0" b="0"/>
            </a:effectRef>
            <a:fontRef idx="none"/>
          </p:style>
          <p:txBody>
            <a:bodyPr/>
            <a:lstStyle/>
            <a:p>
              <a:endParaRPr lang="ru-RU"/>
            </a:p>
          </p:txBody>
        </p:sp>
        <p:sp>
          <p:nvSpPr>
            <p:cNvPr id="105" name="Shape 181"/>
            <p:cNvSpPr/>
            <p:nvPr/>
          </p:nvSpPr>
          <p:spPr>
            <a:xfrm>
              <a:off x="815103" y="1339780"/>
              <a:ext cx="23381" cy="25565"/>
            </a:xfrm>
            <a:custGeom>
              <a:avLst/>
              <a:gdLst/>
              <a:ahLst/>
              <a:cxnLst/>
              <a:rect l="0" t="0" r="0" b="0"/>
              <a:pathLst>
                <a:path w="23381" h="25565">
                  <a:moveTo>
                    <a:pt x="0" y="25565"/>
                  </a:moveTo>
                  <a:cubicBezTo>
                    <a:pt x="0" y="25565"/>
                    <a:pt x="8992" y="18733"/>
                    <a:pt x="12598" y="15494"/>
                  </a:cubicBezTo>
                  <a:cubicBezTo>
                    <a:pt x="18910" y="9804"/>
                    <a:pt x="23381" y="0"/>
                    <a:pt x="23381" y="0"/>
                  </a:cubicBezTo>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06" name="Shape 182"/>
            <p:cNvSpPr/>
            <p:nvPr/>
          </p:nvSpPr>
          <p:spPr>
            <a:xfrm>
              <a:off x="826802" y="1108419"/>
              <a:ext cx="125654" cy="236741"/>
            </a:xfrm>
            <a:custGeom>
              <a:avLst/>
              <a:gdLst/>
              <a:ahLst/>
              <a:cxnLst/>
              <a:rect l="0" t="0" r="0" b="0"/>
              <a:pathLst>
                <a:path w="125654" h="236741">
                  <a:moveTo>
                    <a:pt x="102070" y="0"/>
                  </a:moveTo>
                  <a:lnTo>
                    <a:pt x="123685" y="0"/>
                  </a:lnTo>
                  <a:cubicBezTo>
                    <a:pt x="123685" y="0"/>
                    <a:pt x="125654" y="139636"/>
                    <a:pt x="111887" y="166675"/>
                  </a:cubicBezTo>
                  <a:cubicBezTo>
                    <a:pt x="98133" y="193700"/>
                    <a:pt x="77013" y="206832"/>
                    <a:pt x="54813" y="214719"/>
                  </a:cubicBezTo>
                  <a:cubicBezTo>
                    <a:pt x="32614" y="222606"/>
                    <a:pt x="0" y="236741"/>
                    <a:pt x="0" y="236741"/>
                  </a:cubicBezTo>
                  <a:lnTo>
                    <a:pt x="37516" y="204838"/>
                  </a:lnTo>
                  <a:cubicBezTo>
                    <a:pt x="37516" y="204838"/>
                    <a:pt x="34011" y="207848"/>
                    <a:pt x="55016" y="195898"/>
                  </a:cubicBezTo>
                  <a:cubicBezTo>
                    <a:pt x="75997" y="183960"/>
                    <a:pt x="84379" y="176505"/>
                    <a:pt x="94272" y="158890"/>
                  </a:cubicBezTo>
                  <a:cubicBezTo>
                    <a:pt x="104166" y="141288"/>
                    <a:pt x="102070" y="0"/>
                    <a:pt x="1020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07" name="Shape 183"/>
            <p:cNvSpPr/>
            <p:nvPr/>
          </p:nvSpPr>
          <p:spPr>
            <a:xfrm>
              <a:off x="826802" y="1108419"/>
              <a:ext cx="125654" cy="236741"/>
            </a:xfrm>
            <a:custGeom>
              <a:avLst/>
              <a:gdLst/>
              <a:ahLst/>
              <a:cxnLst/>
              <a:rect l="0" t="0" r="0" b="0"/>
              <a:pathLst>
                <a:path w="125654" h="236741">
                  <a:moveTo>
                    <a:pt x="94272" y="158890"/>
                  </a:moveTo>
                  <a:cubicBezTo>
                    <a:pt x="84379" y="176505"/>
                    <a:pt x="75997" y="183960"/>
                    <a:pt x="55016" y="195898"/>
                  </a:cubicBezTo>
                  <a:cubicBezTo>
                    <a:pt x="34011" y="207848"/>
                    <a:pt x="37516" y="204838"/>
                    <a:pt x="37516" y="204838"/>
                  </a:cubicBezTo>
                  <a:lnTo>
                    <a:pt x="0" y="236741"/>
                  </a:lnTo>
                  <a:cubicBezTo>
                    <a:pt x="0" y="236741"/>
                    <a:pt x="32614" y="222606"/>
                    <a:pt x="54813" y="214719"/>
                  </a:cubicBezTo>
                  <a:cubicBezTo>
                    <a:pt x="77013" y="206832"/>
                    <a:pt x="98133" y="193700"/>
                    <a:pt x="111887" y="166675"/>
                  </a:cubicBezTo>
                  <a:cubicBezTo>
                    <a:pt x="125654" y="139636"/>
                    <a:pt x="123685" y="0"/>
                    <a:pt x="123685" y="0"/>
                  </a:cubicBezTo>
                  <a:lnTo>
                    <a:pt x="102070" y="0"/>
                  </a:lnTo>
                  <a:cubicBezTo>
                    <a:pt x="102070" y="0"/>
                    <a:pt x="104166" y="141288"/>
                    <a:pt x="94272" y="158890"/>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08" name="Shape 184"/>
            <p:cNvSpPr/>
            <p:nvPr/>
          </p:nvSpPr>
          <p:spPr>
            <a:xfrm>
              <a:off x="497324" y="1358165"/>
              <a:ext cx="262103" cy="23025"/>
            </a:xfrm>
            <a:custGeom>
              <a:avLst/>
              <a:gdLst/>
              <a:ahLst/>
              <a:cxnLst/>
              <a:rect l="0" t="0" r="0" b="0"/>
              <a:pathLst>
                <a:path w="262103" h="23025">
                  <a:moveTo>
                    <a:pt x="195898" y="0"/>
                  </a:moveTo>
                  <a:lnTo>
                    <a:pt x="262103" y="19812"/>
                  </a:lnTo>
                  <a:cubicBezTo>
                    <a:pt x="209550" y="20282"/>
                    <a:pt x="8433" y="22949"/>
                    <a:pt x="8433" y="22949"/>
                  </a:cubicBezTo>
                  <a:cubicBezTo>
                    <a:pt x="0" y="23025"/>
                    <a:pt x="394" y="2464"/>
                    <a:pt x="8242" y="2388"/>
                  </a:cubicBezTo>
                  <a:cubicBezTo>
                    <a:pt x="8242" y="2388"/>
                    <a:pt x="132677" y="546"/>
                    <a:pt x="195898" y="0"/>
                  </a:cubicBezTo>
                  <a:close/>
                </a:path>
              </a:pathLst>
            </a:custGeom>
            <a:ln w="3912" cap="flat">
              <a:miter lim="127000"/>
            </a:ln>
          </p:spPr>
          <p:style>
            <a:lnRef idx="1">
              <a:srgbClr val="979797"/>
            </a:lnRef>
            <a:fillRef idx="0">
              <a:srgbClr val="FFFFFF"/>
            </a:fillRef>
            <a:effectRef idx="0">
              <a:scrgbClr r="0" g="0" b="0"/>
            </a:effectRef>
            <a:fontRef idx="none"/>
          </p:style>
          <p:txBody>
            <a:bodyPr/>
            <a:lstStyle/>
            <a:p>
              <a:endParaRPr lang="ru-RU"/>
            </a:p>
          </p:txBody>
        </p:sp>
        <p:sp>
          <p:nvSpPr>
            <p:cNvPr id="109" name="Shape 185"/>
            <p:cNvSpPr/>
            <p:nvPr/>
          </p:nvSpPr>
          <p:spPr>
            <a:xfrm>
              <a:off x="547078" y="1232539"/>
              <a:ext cx="160369" cy="169139"/>
            </a:xfrm>
            <a:custGeom>
              <a:avLst/>
              <a:gdLst/>
              <a:ahLst/>
              <a:cxnLst/>
              <a:rect l="0" t="0" r="0" b="0"/>
              <a:pathLst>
                <a:path w="160369" h="169139">
                  <a:moveTo>
                    <a:pt x="160198" y="0"/>
                  </a:moveTo>
                  <a:lnTo>
                    <a:pt x="160369" y="18"/>
                  </a:lnTo>
                  <a:lnTo>
                    <a:pt x="160369" y="16180"/>
                  </a:lnTo>
                  <a:lnTo>
                    <a:pt x="101066" y="21538"/>
                  </a:lnTo>
                  <a:cubicBezTo>
                    <a:pt x="46377" y="31890"/>
                    <a:pt x="8001" y="56121"/>
                    <a:pt x="8001" y="84353"/>
                  </a:cubicBezTo>
                  <a:cubicBezTo>
                    <a:pt x="8001" y="112595"/>
                    <a:pt x="46377" y="136822"/>
                    <a:pt x="101066" y="147170"/>
                  </a:cubicBezTo>
                  <a:lnTo>
                    <a:pt x="160369" y="152526"/>
                  </a:lnTo>
                  <a:lnTo>
                    <a:pt x="160369" y="169120"/>
                  </a:lnTo>
                  <a:lnTo>
                    <a:pt x="160198" y="169139"/>
                  </a:lnTo>
                  <a:cubicBezTo>
                    <a:pt x="71717" y="169139"/>
                    <a:pt x="0" y="131267"/>
                    <a:pt x="0" y="84569"/>
                  </a:cubicBezTo>
                  <a:cubicBezTo>
                    <a:pt x="0" y="37871"/>
                    <a:pt x="71717" y="0"/>
                    <a:pt x="16019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10" name="Shape 186"/>
            <p:cNvSpPr/>
            <p:nvPr/>
          </p:nvSpPr>
          <p:spPr>
            <a:xfrm>
              <a:off x="707447" y="1232557"/>
              <a:ext cx="160026" cy="169102"/>
            </a:xfrm>
            <a:custGeom>
              <a:avLst/>
              <a:gdLst/>
              <a:ahLst/>
              <a:cxnLst/>
              <a:rect l="0" t="0" r="0" b="0"/>
              <a:pathLst>
                <a:path w="160026" h="169102">
                  <a:moveTo>
                    <a:pt x="0" y="0"/>
                  </a:moveTo>
                  <a:lnTo>
                    <a:pt x="62187" y="6629"/>
                  </a:lnTo>
                  <a:cubicBezTo>
                    <a:pt x="119686" y="19469"/>
                    <a:pt x="160026" y="49528"/>
                    <a:pt x="160026" y="84551"/>
                  </a:cubicBezTo>
                  <a:cubicBezTo>
                    <a:pt x="160026" y="119574"/>
                    <a:pt x="119686" y="149633"/>
                    <a:pt x="62187" y="162473"/>
                  </a:cubicBezTo>
                  <a:lnTo>
                    <a:pt x="0" y="169102"/>
                  </a:lnTo>
                  <a:lnTo>
                    <a:pt x="0" y="152508"/>
                  </a:lnTo>
                  <a:lnTo>
                    <a:pt x="6" y="152509"/>
                  </a:lnTo>
                  <a:cubicBezTo>
                    <a:pt x="84144" y="152509"/>
                    <a:pt x="152368" y="121991"/>
                    <a:pt x="152368" y="84335"/>
                  </a:cubicBezTo>
                  <a:cubicBezTo>
                    <a:pt x="152368" y="46692"/>
                    <a:pt x="84144" y="16162"/>
                    <a:pt x="6" y="16162"/>
                  </a:cubicBezTo>
                  <a:lnTo>
                    <a:pt x="0" y="161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11" name="Shape 187"/>
            <p:cNvSpPr/>
            <p:nvPr/>
          </p:nvSpPr>
          <p:spPr>
            <a:xfrm>
              <a:off x="555079" y="1248719"/>
              <a:ext cx="304736" cy="136347"/>
            </a:xfrm>
            <a:custGeom>
              <a:avLst/>
              <a:gdLst/>
              <a:ahLst/>
              <a:cxnLst/>
              <a:rect l="0" t="0" r="0" b="0"/>
              <a:pathLst>
                <a:path w="304736" h="136347">
                  <a:moveTo>
                    <a:pt x="152375" y="136347"/>
                  </a:moveTo>
                  <a:cubicBezTo>
                    <a:pt x="68224" y="136347"/>
                    <a:pt x="0" y="105829"/>
                    <a:pt x="0" y="68174"/>
                  </a:cubicBezTo>
                  <a:cubicBezTo>
                    <a:pt x="0" y="30531"/>
                    <a:pt x="68224" y="0"/>
                    <a:pt x="152375" y="0"/>
                  </a:cubicBezTo>
                  <a:cubicBezTo>
                    <a:pt x="236512" y="0"/>
                    <a:pt x="304736" y="30531"/>
                    <a:pt x="304736" y="68174"/>
                  </a:cubicBezTo>
                  <a:cubicBezTo>
                    <a:pt x="304736" y="105829"/>
                    <a:pt x="236512" y="136347"/>
                    <a:pt x="152375" y="136347"/>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12" name="Shape 188"/>
            <p:cNvSpPr/>
            <p:nvPr/>
          </p:nvSpPr>
          <p:spPr>
            <a:xfrm>
              <a:off x="547078" y="1232539"/>
              <a:ext cx="320396" cy="169139"/>
            </a:xfrm>
            <a:custGeom>
              <a:avLst/>
              <a:gdLst/>
              <a:ahLst/>
              <a:cxnLst/>
              <a:rect l="0" t="0" r="0" b="0"/>
              <a:pathLst>
                <a:path w="320396" h="169139">
                  <a:moveTo>
                    <a:pt x="160198" y="0"/>
                  </a:moveTo>
                  <a:cubicBezTo>
                    <a:pt x="71717" y="0"/>
                    <a:pt x="0" y="37871"/>
                    <a:pt x="0" y="84569"/>
                  </a:cubicBezTo>
                  <a:cubicBezTo>
                    <a:pt x="0" y="131267"/>
                    <a:pt x="71717" y="169139"/>
                    <a:pt x="160198" y="169139"/>
                  </a:cubicBezTo>
                  <a:cubicBezTo>
                    <a:pt x="248679" y="169139"/>
                    <a:pt x="320396" y="131267"/>
                    <a:pt x="320396" y="84569"/>
                  </a:cubicBezTo>
                  <a:cubicBezTo>
                    <a:pt x="320396" y="37871"/>
                    <a:pt x="248679" y="0"/>
                    <a:pt x="160198" y="0"/>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13" name="Shape 189"/>
            <p:cNvSpPr/>
            <p:nvPr/>
          </p:nvSpPr>
          <p:spPr>
            <a:xfrm>
              <a:off x="542978" y="1201296"/>
              <a:ext cx="164440" cy="168272"/>
            </a:xfrm>
            <a:custGeom>
              <a:avLst/>
              <a:gdLst/>
              <a:ahLst/>
              <a:cxnLst/>
              <a:rect l="0" t="0" r="0" b="0"/>
              <a:pathLst>
                <a:path w="164440" h="168272">
                  <a:moveTo>
                    <a:pt x="164440" y="0"/>
                  </a:moveTo>
                  <a:lnTo>
                    <a:pt x="164440" y="15951"/>
                  </a:lnTo>
                  <a:lnTo>
                    <a:pt x="157112" y="16082"/>
                  </a:lnTo>
                  <a:cubicBezTo>
                    <a:pt x="73444" y="25150"/>
                    <a:pt x="8903" y="62844"/>
                    <a:pt x="12954" y="100270"/>
                  </a:cubicBezTo>
                  <a:cubicBezTo>
                    <a:pt x="16002" y="128341"/>
                    <a:pt x="56762" y="148303"/>
                    <a:pt x="112249" y="152698"/>
                  </a:cubicBezTo>
                  <a:lnTo>
                    <a:pt x="164440" y="151761"/>
                  </a:lnTo>
                  <a:lnTo>
                    <a:pt x="164440" y="168180"/>
                  </a:lnTo>
                  <a:lnTo>
                    <a:pt x="110701" y="168272"/>
                  </a:lnTo>
                  <a:cubicBezTo>
                    <a:pt x="52149" y="161702"/>
                    <a:pt x="8801" y="136170"/>
                    <a:pt x="5029" y="101337"/>
                  </a:cubicBezTo>
                  <a:cubicBezTo>
                    <a:pt x="0" y="54919"/>
                    <a:pt x="67221" y="9542"/>
                    <a:pt x="155181" y="17"/>
                  </a:cubicBezTo>
                  <a:lnTo>
                    <a:pt x="16444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14" name="Shape 190"/>
            <p:cNvSpPr/>
            <p:nvPr/>
          </p:nvSpPr>
          <p:spPr>
            <a:xfrm>
              <a:off x="707418" y="1201199"/>
              <a:ext cx="164147" cy="168277"/>
            </a:xfrm>
            <a:custGeom>
              <a:avLst/>
              <a:gdLst/>
              <a:ahLst/>
              <a:cxnLst/>
              <a:rect l="0" t="0" r="0" b="0"/>
              <a:pathLst>
                <a:path w="164147" h="168277">
                  <a:moveTo>
                    <a:pt x="53451" y="0"/>
                  </a:moveTo>
                  <a:cubicBezTo>
                    <a:pt x="111998" y="6567"/>
                    <a:pt x="155346" y="32102"/>
                    <a:pt x="159118" y="66915"/>
                  </a:cubicBezTo>
                  <a:cubicBezTo>
                    <a:pt x="164147" y="113359"/>
                    <a:pt x="96926" y="158724"/>
                    <a:pt x="8979" y="168261"/>
                  </a:cubicBezTo>
                  <a:lnTo>
                    <a:pt x="0" y="168277"/>
                  </a:lnTo>
                  <a:lnTo>
                    <a:pt x="0" y="151858"/>
                  </a:lnTo>
                  <a:lnTo>
                    <a:pt x="7353" y="151726"/>
                  </a:lnTo>
                  <a:cubicBezTo>
                    <a:pt x="91008" y="142658"/>
                    <a:pt x="155537" y="104977"/>
                    <a:pt x="151486" y="67538"/>
                  </a:cubicBezTo>
                  <a:cubicBezTo>
                    <a:pt x="148447" y="39468"/>
                    <a:pt x="107690" y="19513"/>
                    <a:pt x="52209" y="15115"/>
                  </a:cubicBezTo>
                  <a:lnTo>
                    <a:pt x="0" y="16048"/>
                  </a:lnTo>
                  <a:lnTo>
                    <a:pt x="0" y="97"/>
                  </a:lnTo>
                  <a:lnTo>
                    <a:pt x="5345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15" name="Shape 191"/>
            <p:cNvSpPr/>
            <p:nvPr/>
          </p:nvSpPr>
          <p:spPr>
            <a:xfrm>
              <a:off x="551881" y="1208310"/>
              <a:ext cx="311074" cy="153695"/>
            </a:xfrm>
            <a:custGeom>
              <a:avLst/>
              <a:gdLst/>
              <a:ahLst/>
              <a:cxnLst/>
              <a:rect l="0" t="0" r="0" b="0"/>
              <a:pathLst>
                <a:path w="311074" h="153695">
                  <a:moveTo>
                    <a:pt x="162890" y="144615"/>
                  </a:moveTo>
                  <a:cubicBezTo>
                    <a:pt x="79223" y="153695"/>
                    <a:pt x="8115" y="130683"/>
                    <a:pt x="4051" y="93256"/>
                  </a:cubicBezTo>
                  <a:cubicBezTo>
                    <a:pt x="0" y="55829"/>
                    <a:pt x="64541" y="18136"/>
                    <a:pt x="148209" y="9068"/>
                  </a:cubicBezTo>
                  <a:cubicBezTo>
                    <a:pt x="231864" y="0"/>
                    <a:pt x="302971" y="23000"/>
                    <a:pt x="307023" y="60427"/>
                  </a:cubicBezTo>
                  <a:cubicBezTo>
                    <a:pt x="311074" y="97866"/>
                    <a:pt x="246545" y="135547"/>
                    <a:pt x="162890" y="144615"/>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16" name="Shape 192"/>
            <p:cNvSpPr/>
            <p:nvPr/>
          </p:nvSpPr>
          <p:spPr>
            <a:xfrm>
              <a:off x="542978" y="1191775"/>
              <a:ext cx="328587" cy="187211"/>
            </a:xfrm>
            <a:custGeom>
              <a:avLst/>
              <a:gdLst/>
              <a:ahLst/>
              <a:cxnLst/>
              <a:rect l="0" t="0" r="0" b="0"/>
              <a:pathLst>
                <a:path w="328587" h="187211">
                  <a:moveTo>
                    <a:pt x="155181" y="9538"/>
                  </a:moveTo>
                  <a:cubicBezTo>
                    <a:pt x="67221" y="19063"/>
                    <a:pt x="0" y="64440"/>
                    <a:pt x="5029" y="110858"/>
                  </a:cubicBezTo>
                  <a:cubicBezTo>
                    <a:pt x="10058" y="157302"/>
                    <a:pt x="85446" y="187211"/>
                    <a:pt x="173418" y="177686"/>
                  </a:cubicBezTo>
                  <a:cubicBezTo>
                    <a:pt x="261366" y="168148"/>
                    <a:pt x="328587" y="122784"/>
                    <a:pt x="323558" y="76340"/>
                  </a:cubicBezTo>
                  <a:cubicBezTo>
                    <a:pt x="318529" y="29921"/>
                    <a:pt x="243141" y="0"/>
                    <a:pt x="155181" y="9538"/>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17" name="Shape 193"/>
            <p:cNvSpPr/>
            <p:nvPr/>
          </p:nvSpPr>
          <p:spPr>
            <a:xfrm>
              <a:off x="535897" y="1211078"/>
              <a:ext cx="162128" cy="168785"/>
            </a:xfrm>
            <a:custGeom>
              <a:avLst/>
              <a:gdLst/>
              <a:ahLst/>
              <a:cxnLst/>
              <a:rect l="0" t="0" r="0" b="0"/>
              <a:pathLst>
                <a:path w="162128" h="168785">
                  <a:moveTo>
                    <a:pt x="162128" y="0"/>
                  </a:moveTo>
                  <a:lnTo>
                    <a:pt x="162128" y="16091"/>
                  </a:lnTo>
                  <a:lnTo>
                    <a:pt x="105410" y="18924"/>
                  </a:lnTo>
                  <a:cubicBezTo>
                    <a:pt x="50350" y="27067"/>
                    <a:pt x="11024" y="49729"/>
                    <a:pt x="9881" y="77942"/>
                  </a:cubicBezTo>
                  <a:cubicBezTo>
                    <a:pt x="8369" y="115572"/>
                    <a:pt x="75298" y="148808"/>
                    <a:pt x="159398" y="152199"/>
                  </a:cubicBezTo>
                  <a:lnTo>
                    <a:pt x="162128" y="152063"/>
                  </a:lnTo>
                  <a:lnTo>
                    <a:pt x="162128" y="168550"/>
                  </a:lnTo>
                  <a:lnTo>
                    <a:pt x="158560" y="168785"/>
                  </a:lnTo>
                  <a:cubicBezTo>
                    <a:pt x="70142" y="165229"/>
                    <a:pt x="0" y="124501"/>
                    <a:pt x="1880" y="77828"/>
                  </a:cubicBezTo>
                  <a:cubicBezTo>
                    <a:pt x="3289" y="42824"/>
                    <a:pt x="44811" y="14420"/>
                    <a:pt x="102785" y="3912"/>
                  </a:cubicBezTo>
                  <a:lnTo>
                    <a:pt x="16212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18" name="Shape 194"/>
            <p:cNvSpPr/>
            <p:nvPr/>
          </p:nvSpPr>
          <p:spPr>
            <a:xfrm>
              <a:off x="698025" y="1210865"/>
              <a:ext cx="161773" cy="168764"/>
            </a:xfrm>
            <a:custGeom>
              <a:avLst/>
              <a:gdLst/>
              <a:ahLst/>
              <a:cxnLst/>
              <a:rect l="0" t="0" r="0" b="0"/>
              <a:pathLst>
                <a:path w="161773" h="168764">
                  <a:moveTo>
                    <a:pt x="3239" y="0"/>
                  </a:moveTo>
                  <a:cubicBezTo>
                    <a:pt x="91643" y="3556"/>
                    <a:pt x="161773" y="44285"/>
                    <a:pt x="159893" y="90957"/>
                  </a:cubicBezTo>
                  <a:cubicBezTo>
                    <a:pt x="158484" y="125952"/>
                    <a:pt x="116962" y="154361"/>
                    <a:pt x="58999" y="164872"/>
                  </a:cubicBezTo>
                  <a:lnTo>
                    <a:pt x="0" y="168764"/>
                  </a:lnTo>
                  <a:lnTo>
                    <a:pt x="0" y="152277"/>
                  </a:lnTo>
                  <a:lnTo>
                    <a:pt x="56736" y="149450"/>
                  </a:lnTo>
                  <a:cubicBezTo>
                    <a:pt x="111790" y="141312"/>
                    <a:pt x="151114" y="118650"/>
                    <a:pt x="152248" y="90437"/>
                  </a:cubicBezTo>
                  <a:cubicBezTo>
                    <a:pt x="153759" y="52819"/>
                    <a:pt x="86830" y="19558"/>
                    <a:pt x="2756" y="16167"/>
                  </a:cubicBezTo>
                  <a:lnTo>
                    <a:pt x="0" y="16305"/>
                  </a:lnTo>
                  <a:lnTo>
                    <a:pt x="0" y="214"/>
                  </a:lnTo>
                  <a:lnTo>
                    <a:pt x="323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19" name="Shape 195"/>
            <p:cNvSpPr/>
            <p:nvPr/>
          </p:nvSpPr>
          <p:spPr>
            <a:xfrm>
              <a:off x="544266" y="1223654"/>
              <a:ext cx="307518" cy="143015"/>
            </a:xfrm>
            <a:custGeom>
              <a:avLst/>
              <a:gdLst/>
              <a:ahLst/>
              <a:cxnLst/>
              <a:rect l="0" t="0" r="0" b="0"/>
              <a:pathLst>
                <a:path w="307518" h="143015">
                  <a:moveTo>
                    <a:pt x="151028" y="139624"/>
                  </a:moveTo>
                  <a:cubicBezTo>
                    <a:pt x="66929" y="136233"/>
                    <a:pt x="0" y="102997"/>
                    <a:pt x="1511" y="65367"/>
                  </a:cubicBezTo>
                  <a:cubicBezTo>
                    <a:pt x="3035" y="27749"/>
                    <a:pt x="72441" y="0"/>
                    <a:pt x="156515" y="3378"/>
                  </a:cubicBezTo>
                  <a:cubicBezTo>
                    <a:pt x="240589" y="6769"/>
                    <a:pt x="307518" y="40031"/>
                    <a:pt x="306007" y="77648"/>
                  </a:cubicBezTo>
                  <a:cubicBezTo>
                    <a:pt x="304495" y="115265"/>
                    <a:pt x="235090" y="143015"/>
                    <a:pt x="151028" y="139624"/>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20" name="Shape 196"/>
            <p:cNvSpPr/>
            <p:nvPr/>
          </p:nvSpPr>
          <p:spPr>
            <a:xfrm>
              <a:off x="535897" y="1207296"/>
              <a:ext cx="323901" cy="176136"/>
            </a:xfrm>
            <a:custGeom>
              <a:avLst/>
              <a:gdLst/>
              <a:ahLst/>
              <a:cxnLst/>
              <a:rect l="0" t="0" r="0" b="0"/>
              <a:pathLst>
                <a:path w="323901" h="176136">
                  <a:moveTo>
                    <a:pt x="165367" y="3569"/>
                  </a:moveTo>
                  <a:cubicBezTo>
                    <a:pt x="76949" y="0"/>
                    <a:pt x="3759" y="34938"/>
                    <a:pt x="1880" y="81610"/>
                  </a:cubicBezTo>
                  <a:cubicBezTo>
                    <a:pt x="0" y="128283"/>
                    <a:pt x="70142" y="169012"/>
                    <a:pt x="158560" y="172568"/>
                  </a:cubicBezTo>
                  <a:cubicBezTo>
                    <a:pt x="246951" y="176136"/>
                    <a:pt x="320142" y="141186"/>
                    <a:pt x="322021" y="94526"/>
                  </a:cubicBezTo>
                  <a:cubicBezTo>
                    <a:pt x="323901" y="47853"/>
                    <a:pt x="253771" y="7125"/>
                    <a:pt x="165367" y="3569"/>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21" name="Shape 198"/>
            <p:cNvSpPr/>
            <p:nvPr/>
          </p:nvSpPr>
          <p:spPr>
            <a:xfrm>
              <a:off x="923954" y="1097529"/>
              <a:ext cx="32436" cy="10808"/>
            </a:xfrm>
            <a:custGeom>
              <a:avLst/>
              <a:gdLst/>
              <a:ahLst/>
              <a:cxnLst/>
              <a:rect l="0" t="0" r="0" b="0"/>
              <a:pathLst>
                <a:path w="32436" h="10808">
                  <a:moveTo>
                    <a:pt x="32436" y="5398"/>
                  </a:moveTo>
                  <a:cubicBezTo>
                    <a:pt x="32436" y="8382"/>
                    <a:pt x="30531" y="10808"/>
                    <a:pt x="28181" y="10808"/>
                  </a:cubicBezTo>
                  <a:lnTo>
                    <a:pt x="4255" y="10808"/>
                  </a:lnTo>
                  <a:cubicBezTo>
                    <a:pt x="1905" y="10808"/>
                    <a:pt x="0" y="8382"/>
                    <a:pt x="0" y="5398"/>
                  </a:cubicBezTo>
                  <a:cubicBezTo>
                    <a:pt x="0" y="2426"/>
                    <a:pt x="1905" y="0"/>
                    <a:pt x="4255" y="0"/>
                  </a:cubicBezTo>
                  <a:lnTo>
                    <a:pt x="28181" y="0"/>
                  </a:lnTo>
                  <a:cubicBezTo>
                    <a:pt x="30531" y="0"/>
                    <a:pt x="32436" y="2426"/>
                    <a:pt x="32436" y="5398"/>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22" name="Shape 199"/>
            <p:cNvSpPr/>
            <p:nvPr/>
          </p:nvSpPr>
          <p:spPr>
            <a:xfrm>
              <a:off x="923954" y="1086731"/>
              <a:ext cx="32436" cy="10808"/>
            </a:xfrm>
            <a:custGeom>
              <a:avLst/>
              <a:gdLst/>
              <a:ahLst/>
              <a:cxnLst/>
              <a:rect l="0" t="0" r="0" b="0"/>
              <a:pathLst>
                <a:path w="32436" h="10808">
                  <a:moveTo>
                    <a:pt x="4255" y="0"/>
                  </a:moveTo>
                  <a:lnTo>
                    <a:pt x="28181" y="0"/>
                  </a:lnTo>
                  <a:cubicBezTo>
                    <a:pt x="30531" y="0"/>
                    <a:pt x="32436" y="2413"/>
                    <a:pt x="32436" y="5398"/>
                  </a:cubicBezTo>
                  <a:cubicBezTo>
                    <a:pt x="32436" y="8395"/>
                    <a:pt x="30531" y="10808"/>
                    <a:pt x="28181" y="10808"/>
                  </a:cubicBezTo>
                  <a:lnTo>
                    <a:pt x="4255" y="10808"/>
                  </a:lnTo>
                  <a:cubicBezTo>
                    <a:pt x="1905" y="10808"/>
                    <a:pt x="0" y="8395"/>
                    <a:pt x="0" y="5398"/>
                  </a:cubicBezTo>
                  <a:cubicBezTo>
                    <a:pt x="0" y="2413"/>
                    <a:pt x="1905" y="0"/>
                    <a:pt x="42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23" name="Shape 200"/>
            <p:cNvSpPr/>
            <p:nvPr/>
          </p:nvSpPr>
          <p:spPr>
            <a:xfrm>
              <a:off x="923954" y="1086731"/>
              <a:ext cx="32436" cy="10808"/>
            </a:xfrm>
            <a:custGeom>
              <a:avLst/>
              <a:gdLst/>
              <a:ahLst/>
              <a:cxnLst/>
              <a:rect l="0" t="0" r="0" b="0"/>
              <a:pathLst>
                <a:path w="32436" h="10808">
                  <a:moveTo>
                    <a:pt x="32436" y="5398"/>
                  </a:moveTo>
                  <a:cubicBezTo>
                    <a:pt x="32436" y="8395"/>
                    <a:pt x="30531" y="10808"/>
                    <a:pt x="28181" y="10808"/>
                  </a:cubicBezTo>
                  <a:lnTo>
                    <a:pt x="4255" y="10808"/>
                  </a:lnTo>
                  <a:cubicBezTo>
                    <a:pt x="1905" y="10808"/>
                    <a:pt x="0" y="8395"/>
                    <a:pt x="0" y="5398"/>
                  </a:cubicBezTo>
                  <a:cubicBezTo>
                    <a:pt x="0" y="2413"/>
                    <a:pt x="1905" y="0"/>
                    <a:pt x="4255" y="0"/>
                  </a:cubicBezTo>
                  <a:lnTo>
                    <a:pt x="28181" y="0"/>
                  </a:lnTo>
                  <a:cubicBezTo>
                    <a:pt x="30531" y="0"/>
                    <a:pt x="32436" y="2413"/>
                    <a:pt x="32436" y="5398"/>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24" name="Shape 201"/>
            <p:cNvSpPr/>
            <p:nvPr/>
          </p:nvSpPr>
          <p:spPr>
            <a:xfrm>
              <a:off x="923954" y="1075925"/>
              <a:ext cx="32436" cy="10808"/>
            </a:xfrm>
            <a:custGeom>
              <a:avLst/>
              <a:gdLst/>
              <a:ahLst/>
              <a:cxnLst/>
              <a:rect l="0" t="0" r="0" b="0"/>
              <a:pathLst>
                <a:path w="32436" h="10808">
                  <a:moveTo>
                    <a:pt x="4255" y="0"/>
                  </a:moveTo>
                  <a:lnTo>
                    <a:pt x="28181" y="0"/>
                  </a:lnTo>
                  <a:cubicBezTo>
                    <a:pt x="30531" y="0"/>
                    <a:pt x="32436" y="2413"/>
                    <a:pt x="32436" y="5398"/>
                  </a:cubicBezTo>
                  <a:cubicBezTo>
                    <a:pt x="32436" y="8395"/>
                    <a:pt x="30531" y="10808"/>
                    <a:pt x="28181" y="10808"/>
                  </a:cubicBezTo>
                  <a:lnTo>
                    <a:pt x="4255" y="10808"/>
                  </a:lnTo>
                  <a:cubicBezTo>
                    <a:pt x="1905" y="10808"/>
                    <a:pt x="0" y="8395"/>
                    <a:pt x="0" y="5398"/>
                  </a:cubicBezTo>
                  <a:cubicBezTo>
                    <a:pt x="0" y="2413"/>
                    <a:pt x="1905" y="0"/>
                    <a:pt x="42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25" name="Shape 202"/>
            <p:cNvSpPr/>
            <p:nvPr/>
          </p:nvSpPr>
          <p:spPr>
            <a:xfrm>
              <a:off x="923954" y="1075925"/>
              <a:ext cx="32436" cy="10808"/>
            </a:xfrm>
            <a:custGeom>
              <a:avLst/>
              <a:gdLst/>
              <a:ahLst/>
              <a:cxnLst/>
              <a:rect l="0" t="0" r="0" b="0"/>
              <a:pathLst>
                <a:path w="32436" h="10808">
                  <a:moveTo>
                    <a:pt x="32436" y="5398"/>
                  </a:moveTo>
                  <a:cubicBezTo>
                    <a:pt x="32436" y="8395"/>
                    <a:pt x="30531" y="10808"/>
                    <a:pt x="28181" y="10808"/>
                  </a:cubicBezTo>
                  <a:lnTo>
                    <a:pt x="4255" y="10808"/>
                  </a:lnTo>
                  <a:cubicBezTo>
                    <a:pt x="1905" y="10808"/>
                    <a:pt x="0" y="8395"/>
                    <a:pt x="0" y="5398"/>
                  </a:cubicBezTo>
                  <a:cubicBezTo>
                    <a:pt x="0" y="2413"/>
                    <a:pt x="1905" y="0"/>
                    <a:pt x="4255" y="0"/>
                  </a:cubicBezTo>
                  <a:lnTo>
                    <a:pt x="28181" y="0"/>
                  </a:lnTo>
                  <a:cubicBezTo>
                    <a:pt x="30531" y="0"/>
                    <a:pt x="32436" y="2413"/>
                    <a:pt x="32436" y="5398"/>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26" name="Shape 203"/>
            <p:cNvSpPr/>
            <p:nvPr/>
          </p:nvSpPr>
          <p:spPr>
            <a:xfrm>
              <a:off x="493935" y="1355011"/>
              <a:ext cx="10820" cy="32436"/>
            </a:xfrm>
            <a:custGeom>
              <a:avLst/>
              <a:gdLst/>
              <a:ahLst/>
              <a:cxnLst/>
              <a:rect l="0" t="0" r="0" b="0"/>
              <a:pathLst>
                <a:path w="10820" h="32436">
                  <a:moveTo>
                    <a:pt x="5398" y="0"/>
                  </a:moveTo>
                  <a:cubicBezTo>
                    <a:pt x="8395" y="0"/>
                    <a:pt x="10820" y="1918"/>
                    <a:pt x="10820" y="4255"/>
                  </a:cubicBezTo>
                  <a:lnTo>
                    <a:pt x="10820" y="28181"/>
                  </a:lnTo>
                  <a:cubicBezTo>
                    <a:pt x="10820" y="30543"/>
                    <a:pt x="8395" y="32436"/>
                    <a:pt x="5398" y="32436"/>
                  </a:cubicBezTo>
                  <a:cubicBezTo>
                    <a:pt x="2426" y="32436"/>
                    <a:pt x="0" y="30543"/>
                    <a:pt x="0" y="28181"/>
                  </a:cubicBezTo>
                  <a:lnTo>
                    <a:pt x="0" y="4255"/>
                  </a:lnTo>
                  <a:cubicBezTo>
                    <a:pt x="0" y="1918"/>
                    <a:pt x="2426" y="0"/>
                    <a:pt x="539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27" name="Shape 204"/>
            <p:cNvSpPr/>
            <p:nvPr/>
          </p:nvSpPr>
          <p:spPr>
            <a:xfrm>
              <a:off x="493935" y="1355011"/>
              <a:ext cx="10820" cy="32436"/>
            </a:xfrm>
            <a:custGeom>
              <a:avLst/>
              <a:gdLst/>
              <a:ahLst/>
              <a:cxnLst/>
              <a:rect l="0" t="0" r="0" b="0"/>
              <a:pathLst>
                <a:path w="10820" h="32436">
                  <a:moveTo>
                    <a:pt x="5398" y="0"/>
                  </a:moveTo>
                  <a:cubicBezTo>
                    <a:pt x="8395" y="0"/>
                    <a:pt x="10820" y="1918"/>
                    <a:pt x="10820" y="4255"/>
                  </a:cubicBezTo>
                  <a:lnTo>
                    <a:pt x="10820" y="28181"/>
                  </a:lnTo>
                  <a:cubicBezTo>
                    <a:pt x="10820" y="30543"/>
                    <a:pt x="8395" y="32436"/>
                    <a:pt x="5398" y="32436"/>
                  </a:cubicBezTo>
                  <a:cubicBezTo>
                    <a:pt x="2426" y="32436"/>
                    <a:pt x="0" y="30543"/>
                    <a:pt x="0" y="28181"/>
                  </a:cubicBezTo>
                  <a:lnTo>
                    <a:pt x="0" y="4255"/>
                  </a:lnTo>
                  <a:cubicBezTo>
                    <a:pt x="0" y="1918"/>
                    <a:pt x="2426" y="0"/>
                    <a:pt x="5398" y="0"/>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28" name="Shape 205"/>
            <p:cNvSpPr/>
            <p:nvPr/>
          </p:nvSpPr>
          <p:spPr>
            <a:xfrm>
              <a:off x="483141" y="1355011"/>
              <a:ext cx="10808" cy="32436"/>
            </a:xfrm>
            <a:custGeom>
              <a:avLst/>
              <a:gdLst/>
              <a:ahLst/>
              <a:cxnLst/>
              <a:rect l="0" t="0" r="0" b="0"/>
              <a:pathLst>
                <a:path w="10808" h="32436">
                  <a:moveTo>
                    <a:pt x="5398" y="0"/>
                  </a:moveTo>
                  <a:cubicBezTo>
                    <a:pt x="8382" y="0"/>
                    <a:pt x="10808" y="1918"/>
                    <a:pt x="10808" y="4255"/>
                  </a:cubicBezTo>
                  <a:lnTo>
                    <a:pt x="10808" y="28181"/>
                  </a:lnTo>
                  <a:cubicBezTo>
                    <a:pt x="10808" y="30543"/>
                    <a:pt x="8382" y="32436"/>
                    <a:pt x="5398" y="32436"/>
                  </a:cubicBezTo>
                  <a:cubicBezTo>
                    <a:pt x="2413" y="32436"/>
                    <a:pt x="0" y="30543"/>
                    <a:pt x="0" y="28181"/>
                  </a:cubicBezTo>
                  <a:lnTo>
                    <a:pt x="0" y="4255"/>
                  </a:lnTo>
                  <a:cubicBezTo>
                    <a:pt x="0" y="1918"/>
                    <a:pt x="2413" y="0"/>
                    <a:pt x="539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ru-RU"/>
            </a:p>
          </p:txBody>
        </p:sp>
        <p:sp>
          <p:nvSpPr>
            <p:cNvPr id="129" name="Shape 206"/>
            <p:cNvSpPr/>
            <p:nvPr/>
          </p:nvSpPr>
          <p:spPr>
            <a:xfrm>
              <a:off x="483141" y="1355011"/>
              <a:ext cx="10808" cy="32436"/>
            </a:xfrm>
            <a:custGeom>
              <a:avLst/>
              <a:gdLst/>
              <a:ahLst/>
              <a:cxnLst/>
              <a:rect l="0" t="0" r="0" b="0"/>
              <a:pathLst>
                <a:path w="10808" h="32436">
                  <a:moveTo>
                    <a:pt x="5398" y="0"/>
                  </a:moveTo>
                  <a:cubicBezTo>
                    <a:pt x="8382" y="0"/>
                    <a:pt x="10808" y="1918"/>
                    <a:pt x="10808" y="4255"/>
                  </a:cubicBezTo>
                  <a:lnTo>
                    <a:pt x="10808" y="28181"/>
                  </a:lnTo>
                  <a:cubicBezTo>
                    <a:pt x="10808" y="30543"/>
                    <a:pt x="8382" y="32436"/>
                    <a:pt x="5398" y="32436"/>
                  </a:cubicBezTo>
                  <a:cubicBezTo>
                    <a:pt x="2413" y="32436"/>
                    <a:pt x="0" y="30543"/>
                    <a:pt x="0" y="28181"/>
                  </a:cubicBezTo>
                  <a:lnTo>
                    <a:pt x="0" y="4255"/>
                  </a:lnTo>
                  <a:cubicBezTo>
                    <a:pt x="0" y="1918"/>
                    <a:pt x="2413" y="0"/>
                    <a:pt x="5398" y="0"/>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30" name="Shape 208"/>
            <p:cNvSpPr/>
            <p:nvPr/>
          </p:nvSpPr>
          <p:spPr>
            <a:xfrm>
              <a:off x="472327" y="1355011"/>
              <a:ext cx="10808" cy="32436"/>
            </a:xfrm>
            <a:custGeom>
              <a:avLst/>
              <a:gdLst/>
              <a:ahLst/>
              <a:cxnLst/>
              <a:rect l="0" t="0" r="0" b="0"/>
              <a:pathLst>
                <a:path w="10808" h="32436">
                  <a:moveTo>
                    <a:pt x="5410" y="0"/>
                  </a:moveTo>
                  <a:cubicBezTo>
                    <a:pt x="8395" y="0"/>
                    <a:pt x="10808" y="1918"/>
                    <a:pt x="10808" y="4255"/>
                  </a:cubicBezTo>
                  <a:lnTo>
                    <a:pt x="10808" y="28181"/>
                  </a:lnTo>
                  <a:cubicBezTo>
                    <a:pt x="10808" y="30543"/>
                    <a:pt x="8395" y="32436"/>
                    <a:pt x="5410" y="32436"/>
                  </a:cubicBezTo>
                  <a:cubicBezTo>
                    <a:pt x="2426" y="32436"/>
                    <a:pt x="0" y="30543"/>
                    <a:pt x="0" y="28181"/>
                  </a:cubicBezTo>
                  <a:lnTo>
                    <a:pt x="0" y="4255"/>
                  </a:lnTo>
                  <a:cubicBezTo>
                    <a:pt x="0" y="1918"/>
                    <a:pt x="2426" y="0"/>
                    <a:pt x="5410" y="0"/>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31" name="Shape 209"/>
            <p:cNvSpPr/>
            <p:nvPr/>
          </p:nvSpPr>
          <p:spPr>
            <a:xfrm>
              <a:off x="918837" y="903206"/>
              <a:ext cx="42812" cy="171552"/>
            </a:xfrm>
            <a:custGeom>
              <a:avLst/>
              <a:gdLst/>
              <a:ahLst/>
              <a:cxnLst/>
              <a:rect l="0" t="0" r="0" b="0"/>
              <a:pathLst>
                <a:path w="42812" h="171552">
                  <a:moveTo>
                    <a:pt x="3340" y="171552"/>
                  </a:moveTo>
                  <a:cubicBezTo>
                    <a:pt x="1499" y="171552"/>
                    <a:pt x="0" y="170053"/>
                    <a:pt x="0" y="168211"/>
                  </a:cubicBezTo>
                  <a:lnTo>
                    <a:pt x="0" y="3353"/>
                  </a:lnTo>
                  <a:cubicBezTo>
                    <a:pt x="0" y="1499"/>
                    <a:pt x="1499" y="0"/>
                    <a:pt x="3340" y="0"/>
                  </a:cubicBezTo>
                  <a:lnTo>
                    <a:pt x="39459" y="0"/>
                  </a:lnTo>
                  <a:cubicBezTo>
                    <a:pt x="41313" y="0"/>
                    <a:pt x="42812" y="1499"/>
                    <a:pt x="42812" y="3353"/>
                  </a:cubicBezTo>
                  <a:lnTo>
                    <a:pt x="42812" y="168211"/>
                  </a:lnTo>
                  <a:cubicBezTo>
                    <a:pt x="42812" y="170053"/>
                    <a:pt x="41313" y="171552"/>
                    <a:pt x="39459" y="171552"/>
                  </a:cubicBezTo>
                  <a:lnTo>
                    <a:pt x="3340" y="171552"/>
                  </a:ln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32" name="Shape 210"/>
            <p:cNvSpPr/>
            <p:nvPr/>
          </p:nvSpPr>
          <p:spPr>
            <a:xfrm>
              <a:off x="927411" y="830447"/>
              <a:ext cx="25667" cy="72758"/>
            </a:xfrm>
            <a:custGeom>
              <a:avLst/>
              <a:gdLst/>
              <a:ahLst/>
              <a:cxnLst/>
              <a:rect l="0" t="0" r="0" b="0"/>
              <a:pathLst>
                <a:path w="25667" h="72758">
                  <a:moveTo>
                    <a:pt x="25667" y="0"/>
                  </a:moveTo>
                  <a:lnTo>
                    <a:pt x="0" y="0"/>
                  </a:lnTo>
                  <a:lnTo>
                    <a:pt x="0" y="72758"/>
                  </a:lnTo>
                  <a:lnTo>
                    <a:pt x="25654" y="72758"/>
                  </a:lnTo>
                  <a:lnTo>
                    <a:pt x="25667" y="0"/>
                  </a:ln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33" name="Shape 211"/>
            <p:cNvSpPr/>
            <p:nvPr/>
          </p:nvSpPr>
          <p:spPr>
            <a:xfrm>
              <a:off x="918835" y="938498"/>
              <a:ext cx="41567" cy="0"/>
            </a:xfrm>
            <a:custGeom>
              <a:avLst/>
              <a:gdLst/>
              <a:ahLst/>
              <a:cxnLst/>
              <a:rect l="0" t="0" r="0" b="0"/>
              <a:pathLst>
                <a:path w="41567">
                  <a:moveTo>
                    <a:pt x="0" y="0"/>
                  </a:moveTo>
                  <a:lnTo>
                    <a:pt x="41567" y="0"/>
                  </a:lnTo>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34" name="Shape 212"/>
            <p:cNvSpPr/>
            <p:nvPr/>
          </p:nvSpPr>
          <p:spPr>
            <a:xfrm>
              <a:off x="918835" y="947791"/>
              <a:ext cx="41567" cy="0"/>
            </a:xfrm>
            <a:custGeom>
              <a:avLst/>
              <a:gdLst/>
              <a:ahLst/>
              <a:cxnLst/>
              <a:rect l="0" t="0" r="0" b="0"/>
              <a:pathLst>
                <a:path w="41567">
                  <a:moveTo>
                    <a:pt x="0" y="0"/>
                  </a:moveTo>
                  <a:lnTo>
                    <a:pt x="41567" y="0"/>
                  </a:lnTo>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35" name="Shape 213"/>
            <p:cNvSpPr/>
            <p:nvPr/>
          </p:nvSpPr>
          <p:spPr>
            <a:xfrm>
              <a:off x="918835" y="957086"/>
              <a:ext cx="41567" cy="0"/>
            </a:xfrm>
            <a:custGeom>
              <a:avLst/>
              <a:gdLst/>
              <a:ahLst/>
              <a:cxnLst/>
              <a:rect l="0" t="0" r="0" b="0"/>
              <a:pathLst>
                <a:path w="41567">
                  <a:moveTo>
                    <a:pt x="0" y="0"/>
                  </a:moveTo>
                  <a:lnTo>
                    <a:pt x="41567" y="0"/>
                  </a:lnTo>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36" name="Shape 214"/>
            <p:cNvSpPr/>
            <p:nvPr/>
          </p:nvSpPr>
          <p:spPr>
            <a:xfrm>
              <a:off x="918835" y="966375"/>
              <a:ext cx="41567" cy="0"/>
            </a:xfrm>
            <a:custGeom>
              <a:avLst/>
              <a:gdLst/>
              <a:ahLst/>
              <a:cxnLst/>
              <a:rect l="0" t="0" r="0" b="0"/>
              <a:pathLst>
                <a:path w="41567">
                  <a:moveTo>
                    <a:pt x="0" y="0"/>
                  </a:moveTo>
                  <a:lnTo>
                    <a:pt x="41567" y="0"/>
                  </a:lnTo>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37" name="Shape 215"/>
            <p:cNvSpPr/>
            <p:nvPr/>
          </p:nvSpPr>
          <p:spPr>
            <a:xfrm>
              <a:off x="918835" y="975667"/>
              <a:ext cx="41567" cy="0"/>
            </a:xfrm>
            <a:custGeom>
              <a:avLst/>
              <a:gdLst/>
              <a:ahLst/>
              <a:cxnLst/>
              <a:rect l="0" t="0" r="0" b="0"/>
              <a:pathLst>
                <a:path w="41567">
                  <a:moveTo>
                    <a:pt x="0" y="0"/>
                  </a:moveTo>
                  <a:lnTo>
                    <a:pt x="41567" y="0"/>
                  </a:lnTo>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38" name="Shape 216"/>
            <p:cNvSpPr/>
            <p:nvPr/>
          </p:nvSpPr>
          <p:spPr>
            <a:xfrm>
              <a:off x="383201" y="1349827"/>
              <a:ext cx="89129" cy="42812"/>
            </a:xfrm>
            <a:custGeom>
              <a:avLst/>
              <a:gdLst/>
              <a:ahLst/>
              <a:cxnLst/>
              <a:rect l="0" t="0" r="0" b="0"/>
              <a:pathLst>
                <a:path w="89129" h="42812">
                  <a:moveTo>
                    <a:pt x="89129" y="39472"/>
                  </a:moveTo>
                  <a:cubicBezTo>
                    <a:pt x="89129" y="41313"/>
                    <a:pt x="87630" y="42812"/>
                    <a:pt x="85788" y="42812"/>
                  </a:cubicBezTo>
                  <a:lnTo>
                    <a:pt x="3353" y="42812"/>
                  </a:lnTo>
                  <a:cubicBezTo>
                    <a:pt x="1499" y="42812"/>
                    <a:pt x="0" y="41313"/>
                    <a:pt x="0" y="39472"/>
                  </a:cubicBezTo>
                  <a:lnTo>
                    <a:pt x="0" y="3340"/>
                  </a:lnTo>
                  <a:cubicBezTo>
                    <a:pt x="0" y="1499"/>
                    <a:pt x="1499" y="0"/>
                    <a:pt x="3353" y="0"/>
                  </a:cubicBezTo>
                  <a:lnTo>
                    <a:pt x="85788" y="0"/>
                  </a:lnTo>
                  <a:cubicBezTo>
                    <a:pt x="87630" y="0"/>
                    <a:pt x="89129" y="1499"/>
                    <a:pt x="89129" y="3340"/>
                  </a:cubicBezTo>
                  <a:lnTo>
                    <a:pt x="89129" y="39472"/>
                  </a:ln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39" name="Shape 217"/>
            <p:cNvSpPr/>
            <p:nvPr/>
          </p:nvSpPr>
          <p:spPr>
            <a:xfrm>
              <a:off x="344150" y="1362404"/>
              <a:ext cx="39052" cy="11786"/>
            </a:xfrm>
            <a:custGeom>
              <a:avLst/>
              <a:gdLst/>
              <a:ahLst/>
              <a:cxnLst/>
              <a:rect l="0" t="0" r="0" b="0"/>
              <a:pathLst>
                <a:path w="39052" h="11786">
                  <a:moveTo>
                    <a:pt x="0" y="0"/>
                  </a:moveTo>
                  <a:lnTo>
                    <a:pt x="0" y="11773"/>
                  </a:lnTo>
                  <a:lnTo>
                    <a:pt x="39052" y="11786"/>
                  </a:lnTo>
                  <a:lnTo>
                    <a:pt x="39052" y="0"/>
                  </a:lnTo>
                  <a:lnTo>
                    <a:pt x="0" y="0"/>
                  </a:ln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40" name="Shape 218"/>
            <p:cNvSpPr/>
            <p:nvPr/>
          </p:nvSpPr>
          <p:spPr>
            <a:xfrm>
              <a:off x="344148" y="1374191"/>
              <a:ext cx="39052" cy="5880"/>
            </a:xfrm>
            <a:custGeom>
              <a:avLst/>
              <a:gdLst/>
              <a:ahLst/>
              <a:cxnLst/>
              <a:rect l="0" t="0" r="0" b="0"/>
              <a:pathLst>
                <a:path w="39052" h="5880">
                  <a:moveTo>
                    <a:pt x="0" y="5880"/>
                  </a:moveTo>
                  <a:lnTo>
                    <a:pt x="39052" y="5880"/>
                  </a:lnTo>
                  <a:lnTo>
                    <a:pt x="39052" y="0"/>
                  </a:lnTo>
                  <a:lnTo>
                    <a:pt x="0" y="0"/>
                  </a:ln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41" name="Shape 219"/>
            <p:cNvSpPr/>
            <p:nvPr/>
          </p:nvSpPr>
          <p:spPr>
            <a:xfrm>
              <a:off x="888694" y="331669"/>
              <a:ext cx="111074" cy="444030"/>
            </a:xfrm>
            <a:custGeom>
              <a:avLst/>
              <a:gdLst/>
              <a:ahLst/>
              <a:cxnLst/>
              <a:rect l="0" t="0" r="0" b="0"/>
              <a:pathLst>
                <a:path w="111074" h="444030">
                  <a:moveTo>
                    <a:pt x="97917" y="444030"/>
                  </a:moveTo>
                  <a:lnTo>
                    <a:pt x="13145" y="444030"/>
                  </a:lnTo>
                  <a:cubicBezTo>
                    <a:pt x="5918" y="444030"/>
                    <a:pt x="0" y="438112"/>
                    <a:pt x="0" y="430873"/>
                  </a:cubicBezTo>
                  <a:lnTo>
                    <a:pt x="0" y="13157"/>
                  </a:lnTo>
                  <a:cubicBezTo>
                    <a:pt x="0" y="5918"/>
                    <a:pt x="5918" y="0"/>
                    <a:pt x="13145" y="0"/>
                  </a:cubicBezTo>
                  <a:lnTo>
                    <a:pt x="97917" y="0"/>
                  </a:lnTo>
                  <a:cubicBezTo>
                    <a:pt x="105156" y="0"/>
                    <a:pt x="111074" y="5918"/>
                    <a:pt x="111074" y="13157"/>
                  </a:cubicBezTo>
                  <a:lnTo>
                    <a:pt x="111074" y="430873"/>
                  </a:lnTo>
                  <a:cubicBezTo>
                    <a:pt x="111074" y="438112"/>
                    <a:pt x="105156" y="444030"/>
                    <a:pt x="97917" y="444030"/>
                  </a:cubicBezTo>
                  <a:close/>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42" name="Shape 220"/>
            <p:cNvSpPr/>
            <p:nvPr/>
          </p:nvSpPr>
          <p:spPr>
            <a:xfrm>
              <a:off x="999766" y="354847"/>
              <a:ext cx="106147" cy="49339"/>
            </a:xfrm>
            <a:custGeom>
              <a:avLst/>
              <a:gdLst/>
              <a:ahLst/>
              <a:cxnLst/>
              <a:rect l="0" t="0" r="0" b="0"/>
              <a:pathLst>
                <a:path w="106147" h="49339">
                  <a:moveTo>
                    <a:pt x="0" y="0"/>
                  </a:moveTo>
                  <a:lnTo>
                    <a:pt x="106147" y="0"/>
                  </a:lnTo>
                  <a:lnTo>
                    <a:pt x="106147" y="49339"/>
                  </a:lnTo>
                  <a:lnTo>
                    <a:pt x="1600" y="49339"/>
                  </a:lnTo>
                </a:path>
              </a:pathLst>
            </a:custGeom>
            <a:ln w="3912" cap="flat">
              <a:miter lim="127000"/>
            </a:ln>
          </p:spPr>
          <p:style>
            <a:lnRef idx="1">
              <a:srgbClr val="979797"/>
            </a:lnRef>
            <a:fillRef idx="0">
              <a:srgbClr val="000000">
                <a:alpha val="0"/>
              </a:srgbClr>
            </a:fillRef>
            <a:effectRef idx="0">
              <a:scrgbClr r="0" g="0" b="0"/>
            </a:effectRef>
            <a:fontRef idx="none"/>
          </p:style>
          <p:txBody>
            <a:bodyPr/>
            <a:lstStyle/>
            <a:p>
              <a:endParaRPr lang="ru-RU"/>
            </a:p>
          </p:txBody>
        </p:sp>
        <p:sp>
          <p:nvSpPr>
            <p:cNvPr id="143" name="Shape 221"/>
            <p:cNvSpPr/>
            <p:nvPr/>
          </p:nvSpPr>
          <p:spPr>
            <a:xfrm>
              <a:off x="924659" y="317851"/>
              <a:ext cx="70904" cy="17793"/>
            </a:xfrm>
            <a:custGeom>
              <a:avLst/>
              <a:gdLst/>
              <a:ahLst/>
              <a:cxnLst/>
              <a:rect l="0" t="0" r="0" b="0"/>
              <a:pathLst>
                <a:path w="70904" h="17793">
                  <a:moveTo>
                    <a:pt x="1080" y="13081"/>
                  </a:moveTo>
                  <a:lnTo>
                    <a:pt x="838" y="4750"/>
                  </a:lnTo>
                  <a:cubicBezTo>
                    <a:pt x="838" y="4750"/>
                    <a:pt x="0" y="0"/>
                    <a:pt x="5677" y="3937"/>
                  </a:cubicBezTo>
                  <a:cubicBezTo>
                    <a:pt x="15824" y="10973"/>
                    <a:pt x="37922" y="17793"/>
                    <a:pt x="64872" y="4382"/>
                  </a:cubicBezTo>
                  <a:cubicBezTo>
                    <a:pt x="70510" y="1575"/>
                    <a:pt x="70904" y="1537"/>
                    <a:pt x="70904" y="5918"/>
                  </a:cubicBezTo>
                  <a:lnTo>
                    <a:pt x="70904" y="16116"/>
                  </a:lnTo>
                </a:path>
              </a:pathLst>
            </a:custGeom>
            <a:ln w="3912" cap="rnd">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44" name="Shape 253"/>
            <p:cNvSpPr/>
            <p:nvPr/>
          </p:nvSpPr>
          <p:spPr>
            <a:xfrm>
              <a:off x="989212" y="525524"/>
              <a:ext cx="223482" cy="59601"/>
            </a:xfrm>
            <a:custGeom>
              <a:avLst/>
              <a:gdLst/>
              <a:ahLst/>
              <a:cxnLst/>
              <a:rect l="0" t="0" r="0" b="0"/>
              <a:pathLst>
                <a:path w="223482" h="59601">
                  <a:moveTo>
                    <a:pt x="223482" y="0"/>
                  </a:moveTo>
                  <a:lnTo>
                    <a:pt x="0" y="59601"/>
                  </a:lnTo>
                </a:path>
              </a:pathLst>
            </a:custGeom>
            <a:ln w="12700" cap="rnd">
              <a:custDash>
                <a:ds d="1" sp="191700"/>
              </a:custDash>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45" name="Shape 254"/>
            <p:cNvSpPr/>
            <p:nvPr/>
          </p:nvSpPr>
          <p:spPr>
            <a:xfrm>
              <a:off x="1236218" y="519250"/>
              <a:ext cx="0" cy="0"/>
            </a:xfrm>
            <a:custGeom>
              <a:avLst/>
              <a:gdLst/>
              <a:ahLst/>
              <a:cxnLst/>
              <a:rect l="0" t="0" r="0" b="0"/>
              <a:pathLst>
                <a:path>
                  <a:moveTo>
                    <a:pt x="0" y="0"/>
                  </a:moveTo>
                  <a:lnTo>
                    <a:pt x="0" y="0"/>
                  </a:lnTo>
                </a:path>
              </a:pathLst>
            </a:custGeom>
            <a:ln w="12700" cap="rnd">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46" name="Shape 255"/>
            <p:cNvSpPr/>
            <p:nvPr/>
          </p:nvSpPr>
          <p:spPr>
            <a:xfrm>
              <a:off x="977443" y="588262"/>
              <a:ext cx="0" cy="0"/>
            </a:xfrm>
            <a:custGeom>
              <a:avLst/>
              <a:gdLst/>
              <a:ahLst/>
              <a:cxnLst/>
              <a:rect l="0" t="0" r="0" b="0"/>
              <a:pathLst>
                <a:path>
                  <a:moveTo>
                    <a:pt x="0" y="0"/>
                  </a:moveTo>
                  <a:lnTo>
                    <a:pt x="0" y="0"/>
                  </a:lnTo>
                </a:path>
              </a:pathLst>
            </a:custGeom>
            <a:ln w="12700" cap="rnd">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47" name="Shape 256"/>
            <p:cNvSpPr/>
            <p:nvPr/>
          </p:nvSpPr>
          <p:spPr>
            <a:xfrm>
              <a:off x="25146" y="89333"/>
              <a:ext cx="364617" cy="36716"/>
            </a:xfrm>
            <a:custGeom>
              <a:avLst/>
              <a:gdLst/>
              <a:ahLst/>
              <a:cxnLst/>
              <a:rect l="0" t="0" r="0" b="0"/>
              <a:pathLst>
                <a:path w="364617" h="36716">
                  <a:moveTo>
                    <a:pt x="0" y="36716"/>
                  </a:moveTo>
                  <a:lnTo>
                    <a:pt x="364617" y="0"/>
                  </a:lnTo>
                </a:path>
              </a:pathLst>
            </a:custGeom>
            <a:ln w="12700" cap="rnd">
              <a:custDash>
                <a:ds d="1" sp="199000"/>
              </a:custDash>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48" name="Shape 257"/>
            <p:cNvSpPr/>
            <p:nvPr/>
          </p:nvSpPr>
          <p:spPr>
            <a:xfrm>
              <a:off x="0" y="128581"/>
              <a:ext cx="0" cy="0"/>
            </a:xfrm>
            <a:custGeom>
              <a:avLst/>
              <a:gdLst/>
              <a:ahLst/>
              <a:cxnLst/>
              <a:rect l="0" t="0" r="0" b="0"/>
              <a:pathLst>
                <a:path>
                  <a:moveTo>
                    <a:pt x="0" y="0"/>
                  </a:moveTo>
                  <a:lnTo>
                    <a:pt x="0" y="0"/>
                  </a:lnTo>
                </a:path>
              </a:pathLst>
            </a:custGeom>
            <a:ln w="12700" cap="rnd">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49" name="Shape 258"/>
            <p:cNvSpPr/>
            <p:nvPr/>
          </p:nvSpPr>
          <p:spPr>
            <a:xfrm>
              <a:off x="402336" y="88068"/>
              <a:ext cx="0" cy="0"/>
            </a:xfrm>
            <a:custGeom>
              <a:avLst/>
              <a:gdLst/>
              <a:ahLst/>
              <a:cxnLst/>
              <a:rect l="0" t="0" r="0" b="0"/>
              <a:pathLst>
                <a:path>
                  <a:moveTo>
                    <a:pt x="0" y="0"/>
                  </a:moveTo>
                  <a:lnTo>
                    <a:pt x="0" y="0"/>
                  </a:lnTo>
                </a:path>
              </a:pathLst>
            </a:custGeom>
            <a:ln w="12700" cap="rnd">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50" name="Shape 259"/>
            <p:cNvSpPr/>
            <p:nvPr/>
          </p:nvSpPr>
          <p:spPr>
            <a:xfrm>
              <a:off x="15061" y="313520"/>
              <a:ext cx="233439" cy="327609"/>
            </a:xfrm>
            <a:custGeom>
              <a:avLst/>
              <a:gdLst/>
              <a:ahLst/>
              <a:cxnLst/>
              <a:rect l="0" t="0" r="0" b="0"/>
              <a:pathLst>
                <a:path w="233439" h="327609">
                  <a:moveTo>
                    <a:pt x="0" y="327609"/>
                  </a:moveTo>
                  <a:lnTo>
                    <a:pt x="233439" y="0"/>
                  </a:lnTo>
                </a:path>
              </a:pathLst>
            </a:custGeom>
            <a:ln w="12700" cap="rnd">
              <a:custDash>
                <a:ds d="1" sp="204400"/>
              </a:custDash>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51" name="Shape 260"/>
            <p:cNvSpPr/>
            <p:nvPr/>
          </p:nvSpPr>
          <p:spPr>
            <a:xfrm>
              <a:off x="0" y="662266"/>
              <a:ext cx="0" cy="0"/>
            </a:xfrm>
            <a:custGeom>
              <a:avLst/>
              <a:gdLst/>
              <a:ahLst/>
              <a:cxnLst/>
              <a:rect l="0" t="0" r="0" b="0"/>
              <a:pathLst>
                <a:path>
                  <a:moveTo>
                    <a:pt x="0" y="0"/>
                  </a:moveTo>
                  <a:lnTo>
                    <a:pt x="0" y="0"/>
                  </a:lnTo>
                </a:path>
              </a:pathLst>
            </a:custGeom>
            <a:ln w="12700" cap="rnd">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52" name="Shape 261"/>
            <p:cNvSpPr/>
            <p:nvPr/>
          </p:nvSpPr>
          <p:spPr>
            <a:xfrm>
              <a:off x="256032" y="302957"/>
              <a:ext cx="0" cy="0"/>
            </a:xfrm>
            <a:custGeom>
              <a:avLst/>
              <a:gdLst/>
              <a:ahLst/>
              <a:cxnLst/>
              <a:rect l="0" t="0" r="0" b="0"/>
              <a:pathLst>
                <a:path>
                  <a:moveTo>
                    <a:pt x="0" y="0"/>
                  </a:moveTo>
                  <a:lnTo>
                    <a:pt x="0" y="0"/>
                  </a:lnTo>
                </a:path>
              </a:pathLst>
            </a:custGeom>
            <a:ln w="12700" cap="rnd">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53" name="Shape 262"/>
            <p:cNvSpPr/>
            <p:nvPr/>
          </p:nvSpPr>
          <p:spPr>
            <a:xfrm>
              <a:off x="736501" y="10832"/>
              <a:ext cx="470421" cy="222060"/>
            </a:xfrm>
            <a:custGeom>
              <a:avLst/>
              <a:gdLst/>
              <a:ahLst/>
              <a:cxnLst/>
              <a:rect l="0" t="0" r="0" b="0"/>
              <a:pathLst>
                <a:path w="470421" h="222060">
                  <a:moveTo>
                    <a:pt x="470421" y="0"/>
                  </a:moveTo>
                  <a:lnTo>
                    <a:pt x="0" y="222060"/>
                  </a:lnTo>
                </a:path>
              </a:pathLst>
            </a:custGeom>
            <a:ln w="12700" cap="rnd">
              <a:custDash>
                <a:ds d="1" sp="199800"/>
              </a:custDash>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54" name="Shape 263"/>
            <p:cNvSpPr/>
            <p:nvPr/>
          </p:nvSpPr>
          <p:spPr>
            <a:xfrm>
              <a:off x="1229868" y="0"/>
              <a:ext cx="0" cy="0"/>
            </a:xfrm>
            <a:custGeom>
              <a:avLst/>
              <a:gdLst/>
              <a:ahLst/>
              <a:cxnLst/>
              <a:rect l="0" t="0" r="0" b="0"/>
              <a:pathLst>
                <a:path>
                  <a:moveTo>
                    <a:pt x="0" y="0"/>
                  </a:moveTo>
                  <a:lnTo>
                    <a:pt x="0" y="0"/>
                  </a:lnTo>
                </a:path>
              </a:pathLst>
            </a:custGeom>
            <a:ln w="12700" cap="rnd">
              <a:round/>
            </a:ln>
          </p:spPr>
          <p:style>
            <a:lnRef idx="1">
              <a:srgbClr val="979797"/>
            </a:lnRef>
            <a:fillRef idx="0">
              <a:srgbClr val="000000">
                <a:alpha val="0"/>
              </a:srgbClr>
            </a:fillRef>
            <a:effectRef idx="0">
              <a:scrgbClr r="0" g="0" b="0"/>
            </a:effectRef>
            <a:fontRef idx="none"/>
          </p:style>
          <p:txBody>
            <a:bodyPr/>
            <a:lstStyle/>
            <a:p>
              <a:endParaRPr lang="ru-RU"/>
            </a:p>
          </p:txBody>
        </p:sp>
        <p:sp>
          <p:nvSpPr>
            <p:cNvPr id="155" name="Shape 264"/>
            <p:cNvSpPr/>
            <p:nvPr/>
          </p:nvSpPr>
          <p:spPr>
            <a:xfrm>
              <a:off x="725030" y="238316"/>
              <a:ext cx="0" cy="0"/>
            </a:xfrm>
            <a:custGeom>
              <a:avLst/>
              <a:gdLst/>
              <a:ahLst/>
              <a:cxnLst/>
              <a:rect l="0" t="0" r="0" b="0"/>
              <a:pathLst>
                <a:path>
                  <a:moveTo>
                    <a:pt x="0" y="0"/>
                  </a:moveTo>
                  <a:lnTo>
                    <a:pt x="0" y="0"/>
                  </a:lnTo>
                </a:path>
              </a:pathLst>
            </a:custGeom>
            <a:ln w="12700" cap="rnd">
              <a:round/>
            </a:ln>
          </p:spPr>
          <p:style>
            <a:lnRef idx="1">
              <a:srgbClr val="979797"/>
            </a:lnRef>
            <a:fillRef idx="0">
              <a:srgbClr val="000000">
                <a:alpha val="0"/>
              </a:srgbClr>
            </a:fillRef>
            <a:effectRef idx="0">
              <a:scrgbClr r="0" g="0" b="0"/>
            </a:effectRef>
            <a:fontRef idx="none"/>
          </p:style>
          <p:txBody>
            <a:bodyPr/>
            <a:lstStyle/>
            <a:p>
              <a:endParaRPr lang="ru-RU"/>
            </a:p>
          </p:txBody>
        </p:sp>
      </p:grpSp>
    </p:spTree>
    <p:extLst>
      <p:ext uri="{BB962C8B-B14F-4D97-AF65-F5344CB8AC3E}">
        <p14:creationId xmlns:p14="http://schemas.microsoft.com/office/powerpoint/2010/main" val="887783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43577544"/>
              </p:ext>
            </p:extLst>
          </p:nvPr>
        </p:nvGraphicFramePr>
        <p:xfrm>
          <a:off x="107988" y="408749"/>
          <a:ext cx="4567043" cy="2136148"/>
        </p:xfrm>
        <a:graphic>
          <a:graphicData uri="http://schemas.openxmlformats.org/drawingml/2006/table">
            <a:tbl>
              <a:tblPr firstRow="1" bandRow="1">
                <a:tableStyleId>{2D5ABB26-0587-4C30-8999-92F81FD0307C}</a:tableStyleId>
              </a:tblPr>
              <a:tblGrid>
                <a:gridCol w="1572705"/>
                <a:gridCol w="2994338"/>
              </a:tblGrid>
              <a:tr h="276366">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Когда световой индикатор…</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Это означает…</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253161">
                <a:tc rowSpan="3">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Зеленый</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Горит зеленым: Прибор готов к использованию.</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205740">
                <a:tc vMerge="1">
                  <a:txBody>
                    <a:bodyPr/>
                    <a:lstStyle/>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Медленно мигает зеленым: устройство нуждается в зарядке.</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188763">
                <a:tc vMerge="1">
                  <a:txBody>
                    <a:bodyPr/>
                    <a:lstStyle/>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Быстро мигает зеленым: Устройство заряжается.</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217699">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Фиолетовый (с вибрацией)</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Устройство скользит по коже, излучая свет лазерной обработки.</a:t>
                      </a: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200098">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Синий</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Устройство заблокировано и должно быть разблокировано для использования.</a:t>
                      </a:r>
                      <a:endParaRPr kumimoji="0" lang="ru-RU" sz="957" b="0"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200098">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Нет света</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Процедура завершена. Прибор выключился.</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200098">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Красный</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l" defTabSz="48591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Устройство имеет внутреннюю ошибку. См руководство по устранению неисправностей.</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sp>
        <p:nvSpPr>
          <p:cNvPr id="3" name="Прямоугольник 2"/>
          <p:cNvSpPr/>
          <p:nvPr/>
        </p:nvSpPr>
        <p:spPr>
          <a:xfrm>
            <a:off x="0" y="54756"/>
            <a:ext cx="2939587" cy="221023"/>
          </a:xfrm>
          <a:prstGeom prst="rect">
            <a:avLst/>
          </a:prstGeom>
        </p:spPr>
        <p:txBody>
          <a:bodyPr wrap="none">
            <a:spAutoFit/>
          </a:bodyPr>
          <a:lstStyle/>
          <a:p>
            <a:pPr marL="59690" lvl="0" algn="ctr">
              <a:lnSpc>
                <a:spcPct val="110000"/>
              </a:lnSpc>
              <a:defRPr/>
            </a:pPr>
            <a:r>
              <a:rPr lang="ru-RU" sz="800" dirty="0">
                <a:solidFill>
                  <a:srgbClr val="A35683"/>
                </a:solidFill>
                <a:latin typeface="Calibri" panose="020F0502020204030204" pitchFamily="34" charset="0"/>
                <a:ea typeface="Calibri" panose="020F0502020204030204" pitchFamily="34" charset="0"/>
                <a:cs typeface="Calibri" panose="020F0502020204030204" pitchFamily="34" charset="0"/>
              </a:rPr>
              <a:t>Смотрите таблицу ниже для важных показателей </a:t>
            </a:r>
            <a:r>
              <a:rPr lang="ru-RU" sz="8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устройства:</a:t>
            </a:r>
            <a:endParaRPr lang="ru-RU" sz="800" dirty="0">
              <a:solidFill>
                <a:srgbClr val="A35683"/>
              </a:solidFill>
              <a:latin typeface="Calibri" panose="020F0502020204030204" pitchFamily="34" charset="0"/>
              <a:ea typeface="Calibri" panose="020F0502020204030204" pitchFamily="34" charset="0"/>
              <a:cs typeface="Calibri" panose="020F0502020204030204" pitchFamily="34" charset="0"/>
            </a:endParaRPr>
          </a:p>
        </p:txBody>
      </p:sp>
      <p:sp>
        <p:nvSpPr>
          <p:cNvPr id="4" name="Прямоугольник 3"/>
          <p:cNvSpPr/>
          <p:nvPr/>
        </p:nvSpPr>
        <p:spPr>
          <a:xfrm>
            <a:off x="107988" y="2871050"/>
            <a:ext cx="2145815" cy="1158394"/>
          </a:xfrm>
          <a:prstGeom prst="rect">
            <a:avLst/>
          </a:prstGeom>
        </p:spPr>
        <p:txBody>
          <a:bodyPr wrap="square">
            <a:spAutoFit/>
          </a:bodyPr>
          <a:lstStyle/>
          <a:p>
            <a:pPr marL="75565" lvl="0" indent="-6350">
              <a:lnSpc>
                <a:spcPct val="110000"/>
              </a:lnSpc>
              <a:spcAft>
                <a:spcPts val="180"/>
              </a:spcAft>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БЛОКИРОВКА УСТРОЙСТВА</a:t>
            </a:r>
            <a:endParaRPr lang="ru-RU" sz="7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5565" marR="27940" lvl="0" indent="-6350" algn="just">
              <a:lnSpc>
                <a:spcPct val="107000"/>
              </a:lnSpc>
              <a:spcAft>
                <a:spcPts val="1895"/>
              </a:spcAft>
            </a:pP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Функция блокировки доступна на данном устройстве, чтобы предотвратить непреднамеренное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использование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прибора.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Когда устройство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заблокировано, оно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не включается. Индикатор будет мигать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синим при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нажатии на кнопку питания.</a:t>
            </a:r>
            <a:endParaRPr lang="ru-RU" dirty="0"/>
          </a:p>
        </p:txBody>
      </p:sp>
      <p:sp>
        <p:nvSpPr>
          <p:cNvPr id="5" name="Прямоугольник 4"/>
          <p:cNvSpPr/>
          <p:nvPr/>
        </p:nvSpPr>
        <p:spPr>
          <a:xfrm>
            <a:off x="2391509" y="2862967"/>
            <a:ext cx="2145815" cy="1145185"/>
          </a:xfrm>
          <a:prstGeom prst="rect">
            <a:avLst/>
          </a:prstGeom>
        </p:spPr>
        <p:txBody>
          <a:bodyPr wrap="square">
            <a:spAutoFit/>
          </a:bodyPr>
          <a:lstStyle/>
          <a:p>
            <a:pPr marL="75565" lvl="0" indent="-6350">
              <a:lnSpc>
                <a:spcPct val="110000"/>
              </a:lnSpc>
              <a:spcAft>
                <a:spcPts val="180"/>
              </a:spcAft>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ЧТОБЫ ЗАБЛОКИРОВАТЬ И РАЗБЛОКИРОВАТЬ УСТРОЙСТВО:</a:t>
            </a:r>
            <a:endParaRPr lang="ru-RU" sz="7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5565" marR="27940" lvl="0" indent="-6350" algn="just">
              <a:lnSpc>
                <a:spcPct val="107000"/>
              </a:lnSpc>
              <a:spcAft>
                <a:spcPts val="1895"/>
              </a:spcAft>
            </a:pP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Нажмите и удерживайте кнопку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питания. Отпустите ее только после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того, как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увидите четыре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синих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вспышки.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Кнопка питания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должна быть отпущена до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пятой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синей вспышки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для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блокировки или разблокировки устройства.</a:t>
            </a:r>
            <a:endParaRPr lang="ru-RU" dirty="0"/>
          </a:p>
        </p:txBody>
      </p:sp>
    </p:spTree>
    <p:extLst>
      <p:ext uri="{BB962C8B-B14F-4D97-AF65-F5344CB8AC3E}">
        <p14:creationId xmlns:p14="http://schemas.microsoft.com/office/powerpoint/2010/main" val="74768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006" y="190606"/>
            <a:ext cx="4554608" cy="1227516"/>
          </a:xfrm>
          <a:prstGeom prst="rect">
            <a:avLst/>
          </a:prstGeom>
        </p:spPr>
        <p:txBody>
          <a:bodyPr wrap="square">
            <a:spAutoFit/>
          </a:bodyPr>
          <a:lstStyle/>
          <a:p>
            <a:pPr marL="75565" lvl="0" indent="-6350" algn="just">
              <a:lnSpc>
                <a:spcPct val="110000"/>
              </a:lnSpc>
              <a:spcAft>
                <a:spcPts val="180"/>
              </a:spcAft>
            </a:pPr>
            <a:r>
              <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КТО ДОЛЖЕН </a:t>
            </a: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ИСПОЛЬЗОВАТЬ </a:t>
            </a:r>
            <a:r>
              <a:rPr lang="en-US"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TRIA AGE-DEFYING</a:t>
            </a: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 </a:t>
            </a:r>
            <a:r>
              <a:rPr lang="en-US"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EYE </a:t>
            </a:r>
            <a:r>
              <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rPr>
              <a:t>WRINKLE CORRECTING </a:t>
            </a:r>
            <a:r>
              <a:rPr lang="en-US"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LASER</a:t>
            </a: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 </a:t>
            </a:r>
          </a:p>
          <a:p>
            <a:pPr marL="75565" lvl="0" indent="-6350" algn="just">
              <a:lnSpc>
                <a:spcPct val="110000"/>
              </a:lnSpc>
              <a:spcAft>
                <a:spcPts val="180"/>
              </a:spcAft>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a:t>
            </a:r>
            <a:r>
              <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rPr>
              <a:t>ПОКАЗАНИЯ ДЛЯ ИСПОЛЬЗОВАНИЯ) </a:t>
            </a:r>
            <a:endPar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75565" lvl="0" indent="-6350" algn="just">
              <a:lnSpc>
                <a:spcPct val="110000"/>
              </a:lnSpc>
              <a:spcAft>
                <a:spcPts val="180"/>
              </a:spcAft>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  </a:t>
            </a:r>
          </a:p>
          <a:p>
            <a:pPr marL="75565" lvl="0" indent="-6350" algn="just">
              <a:lnSpc>
                <a:spcPct val="110000"/>
              </a:lnSpc>
              <a:spcAft>
                <a:spcPts val="180"/>
              </a:spcAft>
            </a:pP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Лазерное устройство для омоложения кожи вокруг глаз показано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для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коррекции приобретенных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морщин («гусиные лапки»).</a:t>
            </a:r>
          </a:p>
          <a:p>
            <a:pPr marL="75565" lvl="0" indent="-6350" algn="just">
              <a:lnSpc>
                <a:spcPct val="110000"/>
              </a:lnSpc>
              <a:spcAft>
                <a:spcPts val="180"/>
              </a:spcAft>
            </a:pP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Используйте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таблицу</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 чтобы увидеть,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подходит ли для вас данное устройство.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Если вы не уверены,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подходит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ли устройство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для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вас, не используйте его, пока вы не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проконсультируетесь с врачом или со службой поддержки клиентов для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получения дополнительной информации.</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549763601"/>
              </p:ext>
            </p:extLst>
          </p:nvPr>
        </p:nvGraphicFramePr>
        <p:xfrm>
          <a:off x="482167" y="1609342"/>
          <a:ext cx="4010837" cy="1433132"/>
        </p:xfrm>
        <a:graphic>
          <a:graphicData uri="http://schemas.openxmlformats.org/drawingml/2006/table">
            <a:tbl>
              <a:tblPr firstRow="1" bandRow="1">
                <a:tableStyleId>{2D5ABB26-0587-4C30-8999-92F81FD0307C}</a:tableStyleId>
              </a:tblPr>
              <a:tblGrid>
                <a:gridCol w="853983"/>
                <a:gridCol w="1063193"/>
                <a:gridCol w="886997"/>
                <a:gridCol w="1206664"/>
              </a:tblGrid>
              <a:tr h="332320">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СОСТОЯНИЕ ВАШЕЙ КОЖИ</a:t>
                      </a: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75565" marR="0" lvl="0" indent="-6350" algn="just" defTabSz="642000" rtl="0" eaLnBrk="1" fontAlgn="auto" latinLnBrk="0" hangingPunct="1">
                        <a:lnSpc>
                          <a:spcPct val="110000"/>
                        </a:lnSpc>
                        <a:spcBef>
                          <a:spcPts val="0"/>
                        </a:spcBef>
                        <a:spcAft>
                          <a:spcPts val="18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ИСПОЛЬЗОВАНИЕ КОРРЕКТИРУЮЩЕГО ЛАЗЕРА</a:t>
                      </a:r>
                    </a:p>
                    <a:p>
                      <a:pPr marL="59690" marR="0" lvl="0" indent="0" algn="ctr" defTabSz="642000" rtl="0" eaLnBrk="1" fontAlgn="auto" latinLnBrk="0" hangingPunct="1">
                        <a:lnSpc>
                          <a:spcPct val="110000"/>
                        </a:lnSpc>
                        <a:spcBef>
                          <a:spcPts val="0"/>
                        </a:spcBef>
                        <a:spcAft>
                          <a:spcPts val="0"/>
                        </a:spcAft>
                        <a:buClrTx/>
                        <a:buSzTx/>
                        <a:buFontTx/>
                        <a:buNone/>
                        <a:tabLst/>
                        <a:defRPr/>
                      </a:pPr>
                      <a:endPar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Calibri" panose="020F0502020204030204" pitchFamily="34" charset="0"/>
                          <a:cs typeface="Calibri" panose="020F0502020204030204" pitchFamily="34" charset="0"/>
                        </a:rPr>
                        <a:t>ОПИСАНИЕ</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59690" marR="0" lvl="0" indent="0" algn="ctr" defTabSz="642000" rtl="0" eaLnBrk="1" fontAlgn="auto" latinLnBrk="0" hangingPunct="1">
                        <a:lnSpc>
                          <a:spcPct val="11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rgbClr val="A35683"/>
                          </a:solidFill>
                          <a:effectLst/>
                          <a:uLnTx/>
                          <a:uFillTx/>
                          <a:latin typeface="Calibri" panose="020F0502020204030204" pitchFamily="34" charset="0"/>
                          <a:ea typeface="+mn-ea"/>
                          <a:cs typeface="+mn-cs"/>
                        </a:rPr>
                        <a:t>ПРИМЕР</a:t>
                      </a:r>
                      <a:endParaRPr kumimoji="0" lang="ru-RU" sz="957" b="0" i="0" u="none" strike="noStrike" kern="1200" cap="none" spc="0" normalizeH="0" baseline="0" noProof="0" dirty="0" smtClean="0">
                        <a:ln>
                          <a:noFill/>
                        </a:ln>
                        <a:solidFill>
                          <a:prstClr val="black"/>
                        </a:solidFill>
                        <a:effectLst/>
                        <a:uLnTx/>
                        <a:uFillTx/>
                        <a:latin typeface="+mn-lt"/>
                        <a:ea typeface="+mn-ea"/>
                        <a:cs typeface="+mn-cs"/>
                      </a:endParaRPr>
                    </a:p>
                    <a:p>
                      <a:pPr marL="59690" marR="0" lvl="0" indent="0" algn="ctr" defTabSz="642000" rtl="0" eaLnBrk="1" fontAlgn="auto" latinLnBrk="0" hangingPunct="1">
                        <a:lnSpc>
                          <a:spcPct val="110000"/>
                        </a:lnSpc>
                        <a:spcBef>
                          <a:spcPts val="0"/>
                        </a:spcBef>
                        <a:spcAft>
                          <a:spcPts val="0"/>
                        </a:spcAft>
                        <a:buClrTx/>
                        <a:buSzTx/>
                        <a:buFontTx/>
                        <a:buNone/>
                        <a:tabLst/>
                        <a:defRPr/>
                      </a:pP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428416">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Наличие ОРБИТАЛЬНЫХ морщин</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             Показано</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r>
                        <a:rPr kumimoji="0" lang="ru-RU" sz="800" b="0" i="0" u="none" strike="noStrike" kern="1200" cap="none" spc="0" normalizeH="0" baseline="0" noProof="0" dirty="0" smtClean="0">
                          <a:ln>
                            <a:noFill/>
                          </a:ln>
                          <a:solidFill>
                            <a:srgbClr val="979797"/>
                          </a:solidFill>
                          <a:effectLst/>
                          <a:uLnTx/>
                          <a:uFill>
                            <a:solidFill>
                              <a:srgbClr val="000000"/>
                            </a:solidFill>
                          </a:uFill>
                          <a:latin typeface="Calibri" panose="020F0502020204030204" pitchFamily="34" charset="0"/>
                          <a:ea typeface="+mn-ea"/>
                          <a:cs typeface="+mn-cs"/>
                        </a:rPr>
                        <a:t>Морщины вокруг глаз, называемые «гусиные лапки»</a:t>
                      </a:r>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endParaRPr lang="ru-RU" dirty="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pic>
        <p:nvPicPr>
          <p:cNvPr id="4" name="Рисунок 3"/>
          <p:cNvPicPr>
            <a:picLocks noChangeAspect="1"/>
          </p:cNvPicPr>
          <p:nvPr/>
        </p:nvPicPr>
        <p:blipFill>
          <a:blip r:embed="rId2"/>
          <a:stretch>
            <a:fillRect/>
          </a:stretch>
        </p:blipFill>
        <p:spPr>
          <a:xfrm>
            <a:off x="3286966" y="2356870"/>
            <a:ext cx="1206038" cy="685603"/>
          </a:xfrm>
          <a:prstGeom prst="rect">
            <a:avLst/>
          </a:prstGeom>
        </p:spPr>
      </p:pic>
      <p:pic>
        <p:nvPicPr>
          <p:cNvPr id="5" name="Рисунок 4"/>
          <p:cNvPicPr>
            <a:picLocks noChangeAspect="1"/>
          </p:cNvPicPr>
          <p:nvPr/>
        </p:nvPicPr>
        <p:blipFill>
          <a:blip r:embed="rId3"/>
          <a:stretch>
            <a:fillRect/>
          </a:stretch>
        </p:blipFill>
        <p:spPr>
          <a:xfrm>
            <a:off x="1533167" y="2356870"/>
            <a:ext cx="154628" cy="173958"/>
          </a:xfrm>
          <a:prstGeom prst="rect">
            <a:avLst/>
          </a:prstGeom>
        </p:spPr>
      </p:pic>
      <p:sp>
        <p:nvSpPr>
          <p:cNvPr id="6" name="Прямоугольник 5"/>
          <p:cNvSpPr/>
          <p:nvPr/>
        </p:nvSpPr>
        <p:spPr>
          <a:xfrm>
            <a:off x="25640" y="3367137"/>
            <a:ext cx="2390976" cy="1100301"/>
          </a:xfrm>
          <a:prstGeom prst="rect">
            <a:avLst/>
          </a:prstGeom>
        </p:spPr>
        <p:txBody>
          <a:bodyPr wrap="square">
            <a:spAutoFit/>
          </a:bodyPr>
          <a:lstStyle/>
          <a:p>
            <a:pPr marL="75565" lvl="0" indent="-6350" algn="just">
              <a:lnSpc>
                <a:spcPct val="110000"/>
              </a:lnSpc>
              <a:spcAft>
                <a:spcPts val="180"/>
              </a:spcAft>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ПРОТИВОПОКАЗАНИЯ</a:t>
            </a:r>
            <a:endPar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75565" lvl="0" indent="-6350" algn="just">
              <a:lnSpc>
                <a:spcPct val="110000"/>
              </a:lnSpc>
              <a:spcAft>
                <a:spcPts val="180"/>
              </a:spcAft>
            </a:pP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Не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используйте </a:t>
            </a:r>
            <a:r>
              <a:rPr lang="en-US" sz="800" dirty="0">
                <a:solidFill>
                  <a:srgbClr val="979797"/>
                </a:solidFill>
                <a:latin typeface="Calibri" panose="020F0502020204030204" pitchFamily="34" charset="0"/>
                <a:ea typeface="Calibri" panose="020F0502020204030204" pitchFamily="34" charset="0"/>
                <a:cs typeface="Calibri" panose="020F0502020204030204" pitchFamily="34" charset="0"/>
              </a:rPr>
              <a:t>TRIA AGE-DEFYING EYE WRINKLE CORRECTING </a:t>
            </a:r>
            <a:r>
              <a:rPr lang="en-US"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LASER</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 на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коже,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на областях, где есть заражения, ожоги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или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порезы, так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как это может вызвать дискомфорт или раздражение.</a:t>
            </a:r>
          </a:p>
          <a:p>
            <a:pPr marL="75565" lvl="0" indent="-6350" algn="just">
              <a:lnSpc>
                <a:spcPct val="110000"/>
              </a:lnSpc>
              <a:spcAft>
                <a:spcPts val="180"/>
              </a:spcAft>
            </a:pP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Подождите, пока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кожа заживет перед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использованием лазера.</a:t>
            </a:r>
            <a:endParaRPr lang="ru-RU" dirty="0"/>
          </a:p>
        </p:txBody>
      </p:sp>
      <p:sp>
        <p:nvSpPr>
          <p:cNvPr id="7" name="Прямоугольник 6"/>
          <p:cNvSpPr/>
          <p:nvPr/>
        </p:nvSpPr>
        <p:spPr>
          <a:xfrm>
            <a:off x="2361616" y="3367137"/>
            <a:ext cx="2428875" cy="1100301"/>
          </a:xfrm>
          <a:prstGeom prst="rect">
            <a:avLst/>
          </a:prstGeom>
        </p:spPr>
        <p:txBody>
          <a:bodyPr>
            <a:spAutoFit/>
          </a:bodyPr>
          <a:lstStyle/>
          <a:p>
            <a:pPr marL="75565" lvl="0" indent="-6350" algn="just">
              <a:lnSpc>
                <a:spcPct val="110000"/>
              </a:lnSpc>
              <a:spcAft>
                <a:spcPts val="180"/>
              </a:spcAft>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ВАЖНАЯ ИНФОРМАЦИЯ ПО БЕЗОПАСНОСТИ</a:t>
            </a:r>
            <a:endPar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75565" lvl="0" indent="-6350" algn="just">
              <a:lnSpc>
                <a:spcPct val="110000"/>
              </a:lnSpc>
              <a:spcAft>
                <a:spcPts val="180"/>
              </a:spcAft>
            </a:pP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Прочитайте следующую важную информацию по технике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безопасности перед </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использованием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ЛАЗЕРНОГО устройства</a:t>
            </a:r>
            <a:r>
              <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rPr>
              <a:t>. Если у вас есть </a:t>
            </a: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вопросы,</a:t>
            </a:r>
            <a:endParaRPr lang="ru-RU" sz="800" dirty="0">
              <a:solidFill>
                <a:srgbClr val="979797"/>
              </a:solidFill>
              <a:latin typeface="Calibri" panose="020F0502020204030204" pitchFamily="34" charset="0"/>
              <a:ea typeface="Calibri" panose="020F0502020204030204" pitchFamily="34" charset="0"/>
              <a:cs typeface="Calibri" panose="020F0502020204030204" pitchFamily="34" charset="0"/>
            </a:endParaRPr>
          </a:p>
          <a:p>
            <a:pPr marL="75565" lvl="0" indent="-6350" algn="just">
              <a:lnSpc>
                <a:spcPct val="110000"/>
              </a:lnSpc>
              <a:spcAft>
                <a:spcPts val="180"/>
              </a:spcAft>
            </a:pP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свяжитесь со службой поддержки клиентов или обратитесь за медицинской помощью к профессионалам.</a:t>
            </a:r>
            <a:endParaRPr lang="ru-RU" dirty="0"/>
          </a:p>
        </p:txBody>
      </p:sp>
    </p:spTree>
    <p:extLst>
      <p:ext uri="{BB962C8B-B14F-4D97-AF65-F5344CB8AC3E}">
        <p14:creationId xmlns:p14="http://schemas.microsoft.com/office/powerpoint/2010/main" val="623940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2488818" cy="4892108"/>
          </a:xfrm>
          <a:prstGeom prst="rect">
            <a:avLst/>
          </a:prstGeom>
        </p:spPr>
        <p:txBody>
          <a:bodyPr wrap="square">
            <a:spAutoFit/>
          </a:bodyPr>
          <a:lstStyle/>
          <a:p>
            <a:pPr marL="75565" lvl="0" indent="-6350" algn="just">
              <a:lnSpc>
                <a:spcPct val="110000"/>
              </a:lnSpc>
              <a:spcAft>
                <a:spcPts val="180"/>
              </a:spcAft>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ПРЕДУПРЕЖДЕНИЯ</a:t>
            </a:r>
            <a:endParaRPr lang="en-US"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240665" lvl="0" indent="-171450" algn="just">
              <a:lnSpc>
                <a:spcPct val="110000"/>
              </a:lnSpc>
              <a:spcAft>
                <a:spcPts val="180"/>
              </a:spcAft>
              <a:buFont typeface="Arial" panose="020B0604020202020204" pitchFamily="34" charset="0"/>
              <a:buChar char="•"/>
            </a:pP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Не следует применять устройство на области глаз или век, или направлять устройство прямо в глаза. Это может привести к серьезным травмам глаз, таким, как постоянное или временное снижение зрения или постоянной слепоте. Применять вокруг глаз только там, где вы можете почувствовать кости под кожей. Не использовать на татуированной коже. Это может привести к повреждению татуировки или повышенному риску повреждения кожи. Не применяйте лазерное устройство на каждой области глаз больше, чем один раз в день (рекомендуем каждые 24 часа). Это может привести к повышенному риску раздражения кожи. </a:t>
            </a:r>
          </a:p>
          <a:p>
            <a:pPr marL="240665" lvl="0" indent="-171450" algn="just">
              <a:lnSpc>
                <a:spcPct val="110000"/>
              </a:lnSpc>
              <a:spcAft>
                <a:spcPts val="180"/>
              </a:spcAft>
              <a:buFont typeface="Arial" panose="020B0604020202020204" pitchFamily="34" charset="0"/>
              <a:buChar char="•"/>
            </a:pP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После завершения процедуры, устройство автоматически выключится, подождите по крайней мере 24 часа, чтобы начать новый сеанс процедур. Несоблюдение этого правила может увеличить раздражение кожи.</a:t>
            </a:r>
          </a:p>
          <a:p>
            <a:pPr marL="231140" lvl="0" indent="-171450" algn="just">
              <a:lnSpc>
                <a:spcPct val="110000"/>
              </a:lnSpc>
              <a:buFont typeface="Arial" panose="020B0604020202020204" pitchFamily="34" charset="0"/>
              <a:buChar char="•"/>
            </a:pP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Не используйте устройство, если вы моложе 18 лет. Использование устройства кем-либо в возрасте до 18 лет не было проверено, и может привести к серьезным травмам кожи или глаз. </a:t>
            </a:r>
          </a:p>
          <a:p>
            <a:pPr marL="231140" lvl="0" indent="-171450" algn="just">
              <a:lnSpc>
                <a:spcPct val="110000"/>
              </a:lnSpc>
              <a:buFont typeface="Arial" panose="020B0604020202020204" pitchFamily="34" charset="0"/>
              <a:buChar char="•"/>
            </a:pPr>
            <a:r>
              <a:rPr lang="ru-RU" sz="800" dirty="0" smtClean="0">
                <a:solidFill>
                  <a:srgbClr val="979797"/>
                </a:solidFill>
                <a:latin typeface="Calibri" panose="020F0502020204030204" pitchFamily="34" charset="0"/>
                <a:ea typeface="Calibri" panose="020F0502020204030204" pitchFamily="34" charset="0"/>
                <a:cs typeface="Calibri" panose="020F0502020204030204" pitchFamily="34" charset="0"/>
              </a:rPr>
              <a:t>Не использовать устройство, если вы беременны. Устройство не было проверено на безопасность на беременных женщинах, поэтому риски неизвестны.</a:t>
            </a:r>
            <a:r>
              <a:rPr lang="ru-RU" sz="800" dirty="0" smtClean="0">
                <a:solidFill>
                  <a:srgbClr val="979797"/>
                </a:solidFill>
                <a:uFill>
                  <a:solidFill>
                    <a:srgbClr val="000000"/>
                  </a:solidFill>
                </a:uFill>
                <a:latin typeface="Calibri" panose="020F0502020204030204" pitchFamily="34" charset="0"/>
              </a:rPr>
              <a:t> </a:t>
            </a:r>
          </a:p>
          <a:p>
            <a:pPr marL="231140" lvl="0" indent="-171450" algn="just">
              <a:lnSpc>
                <a:spcPct val="110000"/>
              </a:lnSpc>
              <a:buFont typeface="Arial" panose="020B0604020202020204" pitchFamily="34" charset="0"/>
              <a:buChar char="•"/>
            </a:pPr>
            <a:r>
              <a:rPr lang="ru-RU" sz="800" dirty="0" smtClean="0">
                <a:solidFill>
                  <a:srgbClr val="979797"/>
                </a:solidFill>
                <a:uFill>
                  <a:solidFill>
                    <a:srgbClr val="000000"/>
                  </a:solidFill>
                </a:uFill>
                <a:latin typeface="Calibri" panose="020F0502020204030204" pitchFamily="34" charset="0"/>
              </a:rPr>
              <a:t>Не </a:t>
            </a:r>
            <a:r>
              <a:rPr lang="ru-RU" sz="800" dirty="0">
                <a:solidFill>
                  <a:srgbClr val="979797"/>
                </a:solidFill>
                <a:uFill>
                  <a:solidFill>
                    <a:srgbClr val="000000"/>
                  </a:solidFill>
                </a:uFill>
                <a:latin typeface="Calibri" panose="020F0502020204030204" pitchFamily="34" charset="0"/>
              </a:rPr>
              <a:t>применять устройство, если ваша кожа имеет значительные покраснения или опухоль от предыдущей обработки. Подождите, пока покраснение и припухлость исчезнут перед новой обработкой. </a:t>
            </a:r>
            <a:endParaRPr lang="ru-RU" sz="800" dirty="0" smtClean="0">
              <a:solidFill>
                <a:srgbClr val="979797"/>
              </a:solidFill>
              <a:uFill>
                <a:solidFill>
                  <a:srgbClr val="000000"/>
                </a:solidFill>
              </a:uFill>
              <a:latin typeface="Calibri" panose="020F0502020204030204" pitchFamily="34" charset="0"/>
            </a:endParaRPr>
          </a:p>
        </p:txBody>
      </p:sp>
      <p:sp>
        <p:nvSpPr>
          <p:cNvPr id="9" name="Прямоугольник 8"/>
          <p:cNvSpPr/>
          <p:nvPr/>
        </p:nvSpPr>
        <p:spPr>
          <a:xfrm>
            <a:off x="2365065" y="97719"/>
            <a:ext cx="2406315" cy="4696670"/>
          </a:xfrm>
          <a:prstGeom prst="rect">
            <a:avLst/>
          </a:prstGeom>
        </p:spPr>
        <p:txBody>
          <a:bodyPr wrap="square">
            <a:spAutoFit/>
          </a:bodyPr>
          <a:lstStyle/>
          <a:p>
            <a:pPr marL="231140" lvl="0" indent="-171450" algn="just">
              <a:lnSpc>
                <a:spcPct val="110000"/>
              </a:lnSpc>
              <a:buFont typeface="Arial" panose="020B0604020202020204" pitchFamily="34" charset="0"/>
              <a:buChar char="•"/>
            </a:pPr>
            <a:r>
              <a:rPr lang="ru-RU" sz="800" dirty="0" smtClean="0">
                <a:solidFill>
                  <a:srgbClr val="979797"/>
                </a:solidFill>
                <a:uFill>
                  <a:solidFill>
                    <a:srgbClr val="000000"/>
                  </a:solidFill>
                </a:uFill>
                <a:latin typeface="Calibri" panose="020F0502020204030204" pitchFamily="34" charset="0"/>
              </a:rPr>
              <a:t>Если </a:t>
            </a:r>
            <a:r>
              <a:rPr lang="ru-RU" sz="800" dirty="0">
                <a:solidFill>
                  <a:srgbClr val="979797"/>
                </a:solidFill>
                <a:uFill>
                  <a:solidFill>
                    <a:srgbClr val="000000"/>
                  </a:solidFill>
                </a:uFill>
                <a:latin typeface="Calibri" panose="020F0502020204030204" pitchFamily="34" charset="0"/>
              </a:rPr>
              <a:t>у вас есть покраснение кожи или опухоль, которая длится более недели, прекратите использование устройства и обратитесь к врачу.</a:t>
            </a:r>
          </a:p>
          <a:p>
            <a:pPr marL="231140" lvl="0" indent="-171450" algn="just">
              <a:lnSpc>
                <a:spcPct val="110000"/>
              </a:lnSpc>
              <a:buFont typeface="Arial" panose="020B0604020202020204" pitchFamily="34" charset="0"/>
              <a:buChar char="•"/>
            </a:pPr>
            <a:r>
              <a:rPr lang="ru-RU" sz="800" dirty="0">
                <a:solidFill>
                  <a:srgbClr val="979797"/>
                </a:solidFill>
                <a:uFill>
                  <a:solidFill>
                    <a:srgbClr val="000000"/>
                  </a:solidFill>
                </a:uFill>
                <a:latin typeface="Calibri" panose="020F0502020204030204" pitchFamily="34" charset="0"/>
              </a:rPr>
              <a:t>Не используйте устройство, если вы заметили потемнение кожи. Несоблюдение этих инструкций может привести к дальнейшему изменению цвета кожи, и восстановление цвета может занять более 3-х месяцев.</a:t>
            </a:r>
          </a:p>
          <a:p>
            <a:pPr marL="231140" lvl="0" indent="-171450" algn="just">
              <a:lnSpc>
                <a:spcPct val="110000"/>
              </a:lnSpc>
              <a:buFont typeface="Arial" panose="020B0604020202020204" pitchFamily="34" charset="0"/>
              <a:buChar char="•"/>
            </a:pPr>
            <a:r>
              <a:rPr lang="ru-RU" sz="800" dirty="0">
                <a:solidFill>
                  <a:srgbClr val="979797"/>
                </a:solidFill>
                <a:uFill>
                  <a:solidFill>
                    <a:srgbClr val="000000"/>
                  </a:solidFill>
                </a:uFill>
                <a:latin typeface="Calibri" panose="020F0502020204030204" pitchFamily="34" charset="0"/>
              </a:rPr>
              <a:t> Не используйте лазерное устройство на коже, которая ощущается болезненной на ощупь, приподнятая (участки, расположенные выше, чем окружающие кожные покровы), рыхлая или на областях, где есть кровотечение. Это может быть признаком более серьезного состояния кожи и должно быть проверено вашим доктором.</a:t>
            </a:r>
          </a:p>
          <a:p>
            <a:pPr marL="231140" lvl="0" indent="-171450" algn="just">
              <a:lnSpc>
                <a:spcPct val="110000"/>
              </a:lnSpc>
              <a:buFont typeface="Arial" panose="020B0604020202020204" pitchFamily="34" charset="0"/>
              <a:buChar char="•"/>
            </a:pPr>
            <a:r>
              <a:rPr lang="ru-RU" sz="800" dirty="0">
                <a:solidFill>
                  <a:srgbClr val="979797"/>
                </a:solidFill>
                <a:uFill>
                  <a:solidFill>
                    <a:srgbClr val="000000"/>
                  </a:solidFill>
                </a:uFill>
                <a:latin typeface="Calibri" panose="020F0502020204030204" pitchFamily="34" charset="0"/>
              </a:rPr>
              <a:t> Не следует использовать, если устройство или провод повреждены.</a:t>
            </a:r>
          </a:p>
          <a:p>
            <a:pPr marL="231140" lvl="0" indent="-171450" algn="just">
              <a:lnSpc>
                <a:spcPct val="110000"/>
              </a:lnSpc>
              <a:buFont typeface="Arial" panose="020B0604020202020204" pitchFamily="34" charset="0"/>
              <a:buChar char="•"/>
            </a:pPr>
            <a:r>
              <a:rPr lang="ru-RU" sz="800" dirty="0">
                <a:solidFill>
                  <a:srgbClr val="979797"/>
                </a:solidFill>
                <a:uFill>
                  <a:solidFill>
                    <a:srgbClr val="000000"/>
                  </a:solidFill>
                </a:uFill>
                <a:latin typeface="Calibri" panose="020F0502020204030204" pitchFamily="34" charset="0"/>
              </a:rPr>
              <a:t> Не используйте прибор, если он влажный, или если устройство попало в воду, когда было подключено. В этом случае не трогать прибор, до тех пор, пока не отключите из розетки. Затем оставьте прибор до полного высыхания.  Не прикасайтесь к мокрому устройству, т.к. это может привести к возможному поражению электрическим током со смертельным исходом.</a:t>
            </a:r>
          </a:p>
          <a:p>
            <a:pPr marL="231140" lvl="0" indent="-171450" algn="just">
              <a:lnSpc>
                <a:spcPct val="110000"/>
              </a:lnSpc>
              <a:buFont typeface="Arial" panose="020B0604020202020204" pitchFamily="34" charset="0"/>
              <a:buChar char="•"/>
            </a:pPr>
            <a:r>
              <a:rPr lang="ru-RU" sz="800" dirty="0">
                <a:solidFill>
                  <a:srgbClr val="979797"/>
                </a:solidFill>
                <a:uFill>
                  <a:solidFill>
                    <a:srgbClr val="000000"/>
                  </a:solidFill>
                </a:uFill>
                <a:latin typeface="Calibri" panose="020F0502020204030204" pitchFamily="34" charset="0"/>
              </a:rPr>
              <a:t>Лазерный луч невидимый. Не смотрите на него непосредственно через оптические приборы. Несоблюдение этих предупреждений может привести к потенциальному повреждению кожи и глаз.</a:t>
            </a:r>
            <a:endParaRPr lang="ru-RU" dirty="0">
              <a:solidFill>
                <a:prstClr val="black"/>
              </a:solidFill>
            </a:endParaRPr>
          </a:p>
        </p:txBody>
      </p:sp>
    </p:spTree>
    <p:extLst>
      <p:ext uri="{BB962C8B-B14F-4D97-AF65-F5344CB8AC3E}">
        <p14:creationId xmlns:p14="http://schemas.microsoft.com/office/powerpoint/2010/main" val="3042934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2428875" cy="4544321"/>
          </a:xfrm>
          <a:prstGeom prst="rect">
            <a:avLst/>
          </a:prstGeom>
        </p:spPr>
        <p:txBody>
          <a:bodyPr>
            <a:spAutoFit/>
          </a:bodyPr>
          <a:lstStyle/>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МЕРЫ ПРЕДОСТОРОЖНОСТИ</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Во избежание потенциального повреждения устройства или травмы:</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 Не </a:t>
            </a:r>
            <a:r>
              <a:rPr lang="ru-RU" sz="800" dirty="0" smtClean="0">
                <a:solidFill>
                  <a:srgbClr val="979797"/>
                </a:solidFill>
                <a:uFill>
                  <a:solidFill>
                    <a:srgbClr val="000000"/>
                  </a:solidFill>
                </a:uFill>
                <a:latin typeface="Calibri" panose="020F0502020204030204" pitchFamily="34" charset="0"/>
              </a:rPr>
              <a:t>применяйте устройство </a:t>
            </a:r>
            <a:r>
              <a:rPr lang="ru-RU" sz="800" dirty="0">
                <a:solidFill>
                  <a:srgbClr val="979797"/>
                </a:solidFill>
                <a:uFill>
                  <a:solidFill>
                    <a:srgbClr val="000000"/>
                  </a:solidFill>
                </a:uFill>
                <a:latin typeface="Calibri" panose="020F0502020204030204" pitchFamily="34" charset="0"/>
              </a:rPr>
              <a:t>к </a:t>
            </a:r>
            <a:r>
              <a:rPr lang="ru-RU" sz="800" dirty="0" smtClean="0">
                <a:solidFill>
                  <a:srgbClr val="979797"/>
                </a:solidFill>
                <a:uFill>
                  <a:solidFill>
                    <a:srgbClr val="000000"/>
                  </a:solidFill>
                </a:uFill>
                <a:latin typeface="Calibri" panose="020F0502020204030204" pitchFamily="34" charset="0"/>
              </a:rPr>
              <a:t>другим частям тела, кроме лица. На </a:t>
            </a:r>
            <a:r>
              <a:rPr lang="ru-RU" sz="800" dirty="0">
                <a:solidFill>
                  <a:srgbClr val="979797"/>
                </a:solidFill>
                <a:uFill>
                  <a:solidFill>
                    <a:srgbClr val="000000"/>
                  </a:solidFill>
                </a:uFill>
                <a:latin typeface="Calibri" panose="020F0502020204030204" pitchFamily="34" charset="0"/>
              </a:rPr>
              <a:t>других участках тела</a:t>
            </a:r>
            <a:r>
              <a:rPr lang="ru-RU" sz="800" dirty="0" smtClean="0">
                <a:solidFill>
                  <a:srgbClr val="979797"/>
                </a:solidFill>
                <a:uFill>
                  <a:solidFill>
                    <a:srgbClr val="000000"/>
                  </a:solidFill>
                </a:uFill>
                <a:latin typeface="Calibri" panose="020F0502020204030204" pitchFamily="34" charset="0"/>
              </a:rPr>
              <a:t>, прибор не </a:t>
            </a:r>
            <a:r>
              <a:rPr lang="ru-RU" sz="800" dirty="0">
                <a:solidFill>
                  <a:srgbClr val="979797"/>
                </a:solidFill>
                <a:uFill>
                  <a:solidFill>
                    <a:srgbClr val="000000"/>
                  </a:solidFill>
                </a:uFill>
                <a:latin typeface="Calibri" panose="020F0502020204030204" pitchFamily="34" charset="0"/>
              </a:rPr>
              <a:t>был </a:t>
            </a:r>
            <a:r>
              <a:rPr lang="ru-RU" sz="800" dirty="0" smtClean="0">
                <a:solidFill>
                  <a:srgbClr val="979797"/>
                </a:solidFill>
                <a:uFill>
                  <a:solidFill>
                    <a:srgbClr val="000000"/>
                  </a:solidFill>
                </a:uFill>
                <a:latin typeface="Calibri" panose="020F0502020204030204" pitchFamily="34" charset="0"/>
              </a:rPr>
              <a:t>испытан, </a:t>
            </a:r>
            <a:r>
              <a:rPr lang="ru-RU" sz="800" dirty="0">
                <a:solidFill>
                  <a:srgbClr val="979797"/>
                </a:solidFill>
                <a:uFill>
                  <a:solidFill>
                    <a:srgbClr val="000000"/>
                  </a:solidFill>
                </a:uFill>
                <a:latin typeface="Calibri" panose="020F0502020204030204" pitchFamily="34" charset="0"/>
              </a:rPr>
              <a:t>и риски неизвестны.</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 Применение </a:t>
            </a:r>
            <a:r>
              <a:rPr lang="ru-RU" sz="800" dirty="0" smtClean="0">
                <a:solidFill>
                  <a:srgbClr val="979797"/>
                </a:solidFill>
                <a:uFill>
                  <a:solidFill>
                    <a:srgbClr val="000000"/>
                  </a:solidFill>
                </a:uFill>
                <a:latin typeface="Calibri" panose="020F0502020204030204" pitchFamily="34" charset="0"/>
              </a:rPr>
              <a:t>устройства в одном и том же месте </a:t>
            </a:r>
            <a:r>
              <a:rPr lang="ru-RU" sz="800" dirty="0">
                <a:solidFill>
                  <a:srgbClr val="979797"/>
                </a:solidFill>
                <a:uFill>
                  <a:solidFill>
                    <a:srgbClr val="000000"/>
                  </a:solidFill>
                </a:uFill>
                <a:latin typeface="Calibri" panose="020F0502020204030204" pitchFamily="34" charset="0"/>
              </a:rPr>
              <a:t>без перемещения </a:t>
            </a:r>
            <a:r>
              <a:rPr lang="ru-RU" sz="800" dirty="0" smtClean="0">
                <a:solidFill>
                  <a:srgbClr val="979797"/>
                </a:solidFill>
                <a:uFill>
                  <a:solidFill>
                    <a:srgbClr val="000000"/>
                  </a:solidFill>
                </a:uFill>
                <a:latin typeface="Calibri" panose="020F0502020204030204" pitchFamily="34" charset="0"/>
              </a:rPr>
              <a:t>может увеличить </a:t>
            </a:r>
            <a:r>
              <a:rPr lang="ru-RU" sz="800" dirty="0">
                <a:solidFill>
                  <a:srgbClr val="979797"/>
                </a:solidFill>
                <a:uFill>
                  <a:solidFill>
                    <a:srgbClr val="000000"/>
                  </a:solidFill>
                </a:uFill>
                <a:latin typeface="Calibri" panose="020F0502020204030204" pitchFamily="34" charset="0"/>
              </a:rPr>
              <a:t>покраснение и </a:t>
            </a:r>
            <a:r>
              <a:rPr lang="ru-RU" sz="800" dirty="0" smtClean="0">
                <a:solidFill>
                  <a:srgbClr val="979797"/>
                </a:solidFill>
                <a:uFill>
                  <a:solidFill>
                    <a:srgbClr val="000000"/>
                  </a:solidFill>
                </a:uFill>
                <a:latin typeface="Calibri" panose="020F0502020204030204" pitchFamily="34" charset="0"/>
              </a:rPr>
              <a:t>припухлость кожи, </a:t>
            </a:r>
            <a:r>
              <a:rPr lang="ru-RU" sz="800" dirty="0">
                <a:solidFill>
                  <a:srgbClr val="979797"/>
                </a:solidFill>
                <a:uFill>
                  <a:solidFill>
                    <a:srgbClr val="000000"/>
                  </a:solidFill>
                </a:uFill>
                <a:latin typeface="Calibri" panose="020F0502020204030204" pitchFamily="34" charset="0"/>
              </a:rPr>
              <a:t>и может</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потенциально </a:t>
            </a:r>
            <a:r>
              <a:rPr lang="ru-RU" sz="800" dirty="0" smtClean="0">
                <a:solidFill>
                  <a:srgbClr val="979797"/>
                </a:solidFill>
                <a:uFill>
                  <a:solidFill>
                    <a:srgbClr val="000000"/>
                  </a:solidFill>
                </a:uFill>
                <a:latin typeface="Calibri" panose="020F0502020204030204" pitchFamily="34" charset="0"/>
              </a:rPr>
              <a:t>привести </a:t>
            </a:r>
            <a:r>
              <a:rPr lang="ru-RU" sz="800" dirty="0">
                <a:solidFill>
                  <a:srgbClr val="979797"/>
                </a:solidFill>
                <a:uFill>
                  <a:solidFill>
                    <a:srgbClr val="000000"/>
                  </a:solidFill>
                </a:uFill>
                <a:latin typeface="Calibri" panose="020F0502020204030204" pitchFamily="34" charset="0"/>
              </a:rPr>
              <a:t>к </a:t>
            </a:r>
            <a:r>
              <a:rPr lang="ru-RU" sz="800" dirty="0" smtClean="0">
                <a:solidFill>
                  <a:srgbClr val="979797"/>
                </a:solidFill>
                <a:uFill>
                  <a:solidFill>
                    <a:srgbClr val="000000"/>
                  </a:solidFill>
                </a:uFill>
                <a:latin typeface="Calibri" panose="020F0502020204030204" pitchFamily="34" charset="0"/>
              </a:rPr>
              <a:t>образованию корки.</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 Если </a:t>
            </a:r>
            <a:r>
              <a:rPr lang="ru-RU" sz="800" dirty="0" smtClean="0">
                <a:solidFill>
                  <a:srgbClr val="979797"/>
                </a:solidFill>
                <a:uFill>
                  <a:solidFill>
                    <a:srgbClr val="000000"/>
                  </a:solidFill>
                </a:uFill>
                <a:latin typeface="Calibri" panose="020F0502020204030204" pitchFamily="34" charset="0"/>
              </a:rPr>
              <a:t>на участке </a:t>
            </a:r>
            <a:r>
              <a:rPr lang="ru-RU" sz="800" dirty="0">
                <a:solidFill>
                  <a:srgbClr val="979797"/>
                </a:solidFill>
                <a:uFill>
                  <a:solidFill>
                    <a:srgbClr val="000000"/>
                  </a:solidFill>
                </a:uFill>
                <a:latin typeface="Calibri" panose="020F0502020204030204" pitchFamily="34" charset="0"/>
              </a:rPr>
              <a:t>кожи, для </a:t>
            </a:r>
            <a:r>
              <a:rPr lang="ru-RU" sz="800" dirty="0" smtClean="0">
                <a:solidFill>
                  <a:srgbClr val="979797"/>
                </a:solidFill>
                <a:uFill>
                  <a:solidFill>
                    <a:srgbClr val="000000"/>
                  </a:solidFill>
                </a:uFill>
                <a:latin typeface="Calibri" panose="020F0502020204030204" pitchFamily="34" charset="0"/>
              </a:rPr>
              <a:t>которого </a:t>
            </a:r>
            <a:r>
              <a:rPr lang="ru-RU" sz="800" dirty="0">
                <a:solidFill>
                  <a:srgbClr val="979797"/>
                </a:solidFill>
                <a:uFill>
                  <a:solidFill>
                    <a:srgbClr val="000000"/>
                  </a:solidFill>
                </a:uFill>
                <a:latin typeface="Calibri" panose="020F0502020204030204" pitchFamily="34" charset="0"/>
              </a:rPr>
              <a:t>вы </a:t>
            </a:r>
            <a:r>
              <a:rPr lang="ru-RU" sz="800" dirty="0" smtClean="0">
                <a:solidFill>
                  <a:srgbClr val="979797"/>
                </a:solidFill>
                <a:uFill>
                  <a:solidFill>
                    <a:srgbClr val="000000"/>
                  </a:solidFill>
                </a:uFill>
                <a:latin typeface="Calibri" panose="020F0502020204030204" pitchFamily="34" charset="0"/>
              </a:rPr>
              <a:t>используете устройство наблюдается ухудшение состояния, </a:t>
            </a:r>
            <a:r>
              <a:rPr lang="ru-RU" sz="800" dirty="0">
                <a:solidFill>
                  <a:srgbClr val="979797"/>
                </a:solidFill>
                <a:uFill>
                  <a:solidFill>
                    <a:srgbClr val="000000"/>
                  </a:solidFill>
                </a:uFill>
                <a:latin typeface="Calibri" panose="020F0502020204030204" pitchFamily="34" charset="0"/>
              </a:rPr>
              <a:t>вы должны прекратить использование и </a:t>
            </a:r>
            <a:r>
              <a:rPr lang="ru-RU" sz="800" dirty="0" smtClean="0">
                <a:solidFill>
                  <a:srgbClr val="979797"/>
                </a:solidFill>
                <a:uFill>
                  <a:solidFill>
                    <a:srgbClr val="000000"/>
                  </a:solidFill>
                </a:uFill>
                <a:latin typeface="Calibri" panose="020F0502020204030204" pitchFamily="34" charset="0"/>
              </a:rPr>
              <a:t>посоветоваться с </a:t>
            </a:r>
            <a:r>
              <a:rPr lang="ru-RU" sz="800" dirty="0">
                <a:solidFill>
                  <a:srgbClr val="979797"/>
                </a:solidFill>
                <a:uFill>
                  <a:solidFill>
                    <a:srgbClr val="000000"/>
                  </a:solidFill>
                </a:uFill>
                <a:latin typeface="Calibri" panose="020F0502020204030204" pitchFamily="34" charset="0"/>
              </a:rPr>
              <a:t>вашим врачом, чтобы убедиться, что вы не </a:t>
            </a:r>
            <a:r>
              <a:rPr lang="ru-RU" sz="800" dirty="0" smtClean="0">
                <a:solidFill>
                  <a:srgbClr val="979797"/>
                </a:solidFill>
                <a:uFill>
                  <a:solidFill>
                    <a:srgbClr val="000000"/>
                  </a:solidFill>
                </a:uFill>
                <a:latin typeface="Calibri" panose="020F0502020204030204" pitchFamily="34" charset="0"/>
              </a:rPr>
              <a:t>усугубляете состояние вашей кожи.</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 </a:t>
            </a:r>
            <a:r>
              <a:rPr lang="ru-RU" sz="800" dirty="0" smtClean="0">
                <a:solidFill>
                  <a:srgbClr val="979797"/>
                </a:solidFill>
                <a:uFill>
                  <a:solidFill>
                    <a:srgbClr val="000000"/>
                  </a:solidFill>
                </a:uFill>
                <a:latin typeface="Calibri" panose="020F0502020204030204" pitchFamily="34" charset="0"/>
              </a:rPr>
              <a:t>Хранить </a:t>
            </a:r>
            <a:r>
              <a:rPr lang="ru-RU" sz="800" dirty="0">
                <a:solidFill>
                  <a:srgbClr val="979797"/>
                </a:solidFill>
                <a:uFill>
                  <a:solidFill>
                    <a:srgbClr val="000000"/>
                  </a:solidFill>
                </a:uFill>
                <a:latin typeface="Calibri" panose="020F0502020204030204" pitchFamily="34" charset="0"/>
              </a:rPr>
              <a:t>прибор только в сухом помещении при</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температуре </a:t>
            </a:r>
            <a:r>
              <a:rPr lang="ru-RU" sz="800" dirty="0">
                <a:solidFill>
                  <a:srgbClr val="979797"/>
                </a:solidFill>
                <a:uFill>
                  <a:solidFill>
                    <a:srgbClr val="000000"/>
                  </a:solidFill>
                </a:uFill>
                <a:latin typeface="Calibri" panose="020F0502020204030204" pitchFamily="34" charset="0"/>
              </a:rPr>
              <a:t> -25 ° C до 70 ° C (-13 ° F до 158 ° F). </a:t>
            </a:r>
            <a:r>
              <a:rPr lang="ru-RU" sz="800" dirty="0" smtClean="0">
                <a:solidFill>
                  <a:srgbClr val="979797"/>
                </a:solidFill>
                <a:uFill>
                  <a:solidFill>
                    <a:srgbClr val="000000"/>
                  </a:solidFill>
                </a:uFill>
                <a:latin typeface="Calibri" panose="020F0502020204030204" pitchFamily="34" charset="0"/>
              </a:rPr>
              <a:t>Использовать устройство </a:t>
            </a:r>
            <a:r>
              <a:rPr lang="ru-RU" sz="800" dirty="0">
                <a:solidFill>
                  <a:srgbClr val="979797"/>
                </a:solidFill>
                <a:uFill>
                  <a:solidFill>
                    <a:srgbClr val="000000"/>
                  </a:solidFill>
                </a:uFill>
                <a:latin typeface="Calibri" panose="020F0502020204030204" pitchFamily="34" charset="0"/>
              </a:rPr>
              <a:t>только </a:t>
            </a:r>
            <a:r>
              <a:rPr lang="ru-RU" sz="800" dirty="0" smtClean="0">
                <a:solidFill>
                  <a:srgbClr val="979797"/>
                </a:solidFill>
                <a:uFill>
                  <a:solidFill>
                    <a:srgbClr val="000000"/>
                  </a:solidFill>
                </a:uFill>
                <a:latin typeface="Calibri" panose="020F0502020204030204" pitchFamily="34" charset="0"/>
              </a:rPr>
              <a:t>при </a:t>
            </a:r>
            <a:r>
              <a:rPr lang="ru-RU" sz="800" dirty="0">
                <a:solidFill>
                  <a:srgbClr val="979797"/>
                </a:solidFill>
                <a:uFill>
                  <a:solidFill>
                    <a:srgbClr val="000000"/>
                  </a:solidFill>
                </a:uFill>
                <a:latin typeface="Calibri" panose="020F0502020204030204" pitchFamily="34" charset="0"/>
              </a:rPr>
              <a:t>нормальной комнатной </a:t>
            </a:r>
            <a:r>
              <a:rPr lang="ru-RU" sz="800" dirty="0" smtClean="0">
                <a:solidFill>
                  <a:srgbClr val="979797"/>
                </a:solidFill>
                <a:uFill>
                  <a:solidFill>
                    <a:srgbClr val="000000"/>
                  </a:solidFill>
                </a:uFill>
                <a:latin typeface="Calibri" panose="020F0502020204030204" pitchFamily="34" charset="0"/>
              </a:rPr>
              <a:t>температуре окружающей среды.</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 Не роняйте устройство на </a:t>
            </a:r>
            <a:r>
              <a:rPr lang="ru-RU" sz="800" dirty="0" smtClean="0">
                <a:solidFill>
                  <a:srgbClr val="979797"/>
                </a:solidFill>
                <a:uFill>
                  <a:solidFill>
                    <a:srgbClr val="000000"/>
                  </a:solidFill>
                </a:uFill>
                <a:latin typeface="Calibri" panose="020F0502020204030204" pitchFamily="34" charset="0"/>
              </a:rPr>
              <a:t>твердую поверхность, </a:t>
            </a:r>
            <a:r>
              <a:rPr lang="ru-RU" sz="800" dirty="0">
                <a:solidFill>
                  <a:srgbClr val="979797"/>
                </a:solidFill>
                <a:uFill>
                  <a:solidFill>
                    <a:srgbClr val="000000"/>
                  </a:solidFill>
                </a:uFill>
                <a:latin typeface="Calibri" panose="020F0502020204030204" pitchFamily="34" charset="0"/>
              </a:rPr>
              <a:t>так как </a:t>
            </a:r>
            <a:r>
              <a:rPr lang="ru-RU" sz="800" dirty="0" smtClean="0">
                <a:solidFill>
                  <a:srgbClr val="979797"/>
                </a:solidFill>
                <a:uFill>
                  <a:solidFill>
                    <a:srgbClr val="000000"/>
                  </a:solidFill>
                </a:uFill>
                <a:latin typeface="Calibri" panose="020F0502020204030204" pitchFamily="34" charset="0"/>
              </a:rPr>
              <a:t>это может </a:t>
            </a:r>
            <a:r>
              <a:rPr lang="ru-RU" sz="800" dirty="0">
                <a:solidFill>
                  <a:srgbClr val="979797"/>
                </a:solidFill>
                <a:uFill>
                  <a:solidFill>
                    <a:srgbClr val="000000"/>
                  </a:solidFill>
                </a:uFill>
                <a:latin typeface="Calibri" panose="020F0502020204030204" pitchFamily="34" charset="0"/>
              </a:rPr>
              <a:t>привести к его повреждению. Использование поврежденного устройства может</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привести к </a:t>
            </a:r>
            <a:r>
              <a:rPr lang="ru-RU" sz="800" dirty="0" smtClean="0">
                <a:solidFill>
                  <a:srgbClr val="979797"/>
                </a:solidFill>
                <a:uFill>
                  <a:solidFill>
                    <a:srgbClr val="000000"/>
                  </a:solidFill>
                </a:uFill>
                <a:latin typeface="Calibri" panose="020F0502020204030204" pitchFamily="34" charset="0"/>
              </a:rPr>
              <a:t>серьезным травмам </a:t>
            </a:r>
            <a:r>
              <a:rPr lang="ru-RU" sz="800" dirty="0">
                <a:solidFill>
                  <a:srgbClr val="979797"/>
                </a:solidFill>
                <a:uFill>
                  <a:solidFill>
                    <a:srgbClr val="000000"/>
                  </a:solidFill>
                </a:uFill>
                <a:latin typeface="Calibri" panose="020F0502020204030204" pitchFamily="34" charset="0"/>
              </a:rPr>
              <a:t>кожи </a:t>
            </a:r>
            <a:r>
              <a:rPr lang="ru-RU" sz="800" dirty="0" smtClean="0">
                <a:solidFill>
                  <a:srgbClr val="979797"/>
                </a:solidFill>
                <a:uFill>
                  <a:solidFill>
                    <a:srgbClr val="000000"/>
                  </a:solidFill>
                </a:uFill>
                <a:latin typeface="Calibri" panose="020F0502020204030204" pitchFamily="34" charset="0"/>
              </a:rPr>
              <a:t>или глаз.</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 Используйте только </a:t>
            </a:r>
            <a:r>
              <a:rPr lang="ru-RU" sz="800" dirty="0" smtClean="0">
                <a:solidFill>
                  <a:srgbClr val="979797"/>
                </a:solidFill>
                <a:uFill>
                  <a:solidFill>
                    <a:srgbClr val="000000"/>
                  </a:solidFill>
                </a:uFill>
                <a:latin typeface="Calibri" panose="020F0502020204030204" pitchFamily="34" charset="0"/>
              </a:rPr>
              <a:t>входящий </a:t>
            </a:r>
            <a:r>
              <a:rPr lang="ru-RU" sz="800" dirty="0">
                <a:solidFill>
                  <a:srgbClr val="979797"/>
                </a:solidFill>
                <a:uFill>
                  <a:solidFill>
                    <a:srgbClr val="000000"/>
                  </a:solidFill>
                </a:uFill>
                <a:latin typeface="Calibri" panose="020F0502020204030204" pitchFamily="34" charset="0"/>
              </a:rPr>
              <a:t>в комплект </a:t>
            </a:r>
            <a:r>
              <a:rPr lang="ru-RU" sz="800" dirty="0" smtClean="0">
                <a:solidFill>
                  <a:srgbClr val="979797"/>
                </a:solidFill>
                <a:uFill>
                  <a:solidFill>
                    <a:srgbClr val="000000"/>
                  </a:solidFill>
                </a:uFill>
                <a:latin typeface="Calibri" panose="020F0502020204030204" pitchFamily="34" charset="0"/>
              </a:rPr>
              <a:t>провод </a:t>
            </a:r>
            <a:r>
              <a:rPr lang="ru-RU" sz="800" dirty="0">
                <a:solidFill>
                  <a:srgbClr val="979797"/>
                </a:solidFill>
                <a:uFill>
                  <a:solidFill>
                    <a:srgbClr val="000000"/>
                  </a:solidFill>
                </a:uFill>
                <a:latin typeface="Calibri" panose="020F0502020204030204" pitchFamily="34" charset="0"/>
              </a:rPr>
              <a:t>для зарядки устройства. Используя </a:t>
            </a:r>
            <a:r>
              <a:rPr lang="ru-RU" sz="800" dirty="0" smtClean="0">
                <a:solidFill>
                  <a:srgbClr val="979797"/>
                </a:solidFill>
                <a:uFill>
                  <a:solidFill>
                    <a:srgbClr val="000000"/>
                  </a:solidFill>
                </a:uFill>
                <a:latin typeface="Calibri" panose="020F0502020204030204" pitchFamily="34" charset="0"/>
              </a:rPr>
              <a:t>разного оборудования может </a:t>
            </a:r>
            <a:r>
              <a:rPr lang="ru-RU" sz="800" dirty="0">
                <a:solidFill>
                  <a:srgbClr val="979797"/>
                </a:solidFill>
                <a:uFill>
                  <a:solidFill>
                    <a:srgbClr val="000000"/>
                  </a:solidFill>
                </a:uFill>
                <a:latin typeface="Calibri" panose="020F0502020204030204" pitchFamily="34" charset="0"/>
              </a:rPr>
              <a:t>привести к повреждению устройства.</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 Не пытайтесь открывать или ремонтировать </a:t>
            </a:r>
            <a:r>
              <a:rPr lang="ru-RU" sz="800" dirty="0" smtClean="0">
                <a:solidFill>
                  <a:srgbClr val="979797"/>
                </a:solidFill>
                <a:uFill>
                  <a:solidFill>
                    <a:srgbClr val="000000"/>
                  </a:solidFill>
                </a:uFill>
                <a:latin typeface="Calibri" panose="020F0502020204030204" pitchFamily="34" charset="0"/>
              </a:rPr>
              <a:t>устройство, зарядную подставку </a:t>
            </a:r>
            <a:r>
              <a:rPr lang="ru-RU" sz="800" dirty="0">
                <a:solidFill>
                  <a:srgbClr val="979797"/>
                </a:solidFill>
                <a:uFill>
                  <a:solidFill>
                    <a:srgbClr val="000000"/>
                  </a:solidFill>
                </a:uFill>
                <a:latin typeface="Calibri" panose="020F0502020204030204" pitchFamily="34" charset="0"/>
              </a:rPr>
              <a:t>или </a:t>
            </a:r>
            <a:r>
              <a:rPr lang="ru-RU" sz="800" dirty="0" smtClean="0">
                <a:solidFill>
                  <a:srgbClr val="979797"/>
                </a:solidFill>
                <a:uFill>
                  <a:solidFill>
                    <a:srgbClr val="000000"/>
                  </a:solidFill>
                </a:uFill>
                <a:latin typeface="Calibri" panose="020F0502020204030204" pitchFamily="34" charset="0"/>
              </a:rPr>
              <a:t>блок питания.</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Хранить </a:t>
            </a:r>
            <a:r>
              <a:rPr lang="ru-RU" sz="800" dirty="0">
                <a:solidFill>
                  <a:srgbClr val="979797"/>
                </a:solidFill>
                <a:uFill>
                  <a:solidFill>
                    <a:srgbClr val="000000"/>
                  </a:solidFill>
                </a:uFill>
                <a:latin typeface="Calibri" panose="020F0502020204030204" pitchFamily="34" charset="0"/>
              </a:rPr>
              <a:t>вдали от домашних животных и детей.</a:t>
            </a:r>
          </a:p>
          <a:p>
            <a:pPr marL="59690" lvl="0" algn="just">
              <a:lnSpc>
                <a:spcPct val="110000"/>
              </a:lnSpc>
            </a:pPr>
            <a:endParaRPr lang="ru-RU" sz="800" dirty="0">
              <a:solidFill>
                <a:srgbClr val="979797"/>
              </a:solidFill>
              <a:uFill>
                <a:solidFill>
                  <a:srgbClr val="000000"/>
                </a:solidFill>
              </a:uFill>
              <a:latin typeface="Calibri" panose="020F0502020204030204" pitchFamily="34" charset="0"/>
            </a:endParaRPr>
          </a:p>
        </p:txBody>
      </p:sp>
      <p:sp>
        <p:nvSpPr>
          <p:cNvPr id="3" name="Прямоугольник 2"/>
          <p:cNvSpPr/>
          <p:nvPr/>
        </p:nvSpPr>
        <p:spPr>
          <a:xfrm>
            <a:off x="2347779" y="90198"/>
            <a:ext cx="2428875" cy="2608471"/>
          </a:xfrm>
          <a:prstGeom prst="rect">
            <a:avLst/>
          </a:prstGeom>
        </p:spPr>
        <p:txBody>
          <a:bodyPr>
            <a:spAutoFit/>
          </a:bodyPr>
          <a:lstStyle/>
          <a:p>
            <a:pPr marL="59690" lvl="0" algn="just">
              <a:lnSpc>
                <a:spcPct val="110000"/>
              </a:lnSpc>
            </a:pPr>
            <a:r>
              <a:rPr lang="ru-RU" sz="800" dirty="0">
                <a:solidFill>
                  <a:srgbClr val="979797"/>
                </a:solidFill>
                <a:uFill>
                  <a:solidFill>
                    <a:srgbClr val="000000"/>
                  </a:solidFill>
                </a:uFill>
                <a:latin typeface="Calibri" panose="020F0502020204030204" pitchFamily="34" charset="0"/>
              </a:rPr>
              <a:t>• </a:t>
            </a:r>
            <a:r>
              <a:rPr lang="ru-RU" sz="800" dirty="0" smtClean="0">
                <a:solidFill>
                  <a:srgbClr val="979797"/>
                </a:solidFill>
                <a:uFill>
                  <a:solidFill>
                    <a:srgbClr val="000000"/>
                  </a:solidFill>
                </a:uFill>
                <a:latin typeface="Calibri" panose="020F0502020204030204" pitchFamily="34" charset="0"/>
              </a:rPr>
              <a:t>Не используйте устройство, если вы проходите профессиональные косметические процедуры, такие как </a:t>
            </a:r>
            <a:r>
              <a:rPr lang="ru-RU" sz="800" dirty="0" err="1" smtClean="0">
                <a:solidFill>
                  <a:srgbClr val="979797"/>
                </a:solidFill>
                <a:uFill>
                  <a:solidFill>
                    <a:srgbClr val="000000"/>
                  </a:solidFill>
                </a:uFill>
                <a:latin typeface="Calibri" panose="020F0502020204030204" pitchFamily="34" charset="0"/>
              </a:rPr>
              <a:t>пилинг</a:t>
            </a:r>
            <a:r>
              <a:rPr lang="ru-RU" sz="800" dirty="0" smtClean="0">
                <a:solidFill>
                  <a:srgbClr val="979797"/>
                </a:solidFill>
                <a:uFill>
                  <a:solidFill>
                    <a:srgbClr val="000000"/>
                  </a:solidFill>
                </a:uFill>
                <a:latin typeface="Calibri" panose="020F0502020204030204" pitchFamily="34" charset="0"/>
              </a:rPr>
              <a:t> кожи, лазерную шлифовку или введение токсинов (например, </a:t>
            </a:r>
            <a:r>
              <a:rPr lang="ru-RU" sz="800" dirty="0" err="1" smtClean="0">
                <a:solidFill>
                  <a:srgbClr val="979797"/>
                </a:solidFill>
                <a:uFill>
                  <a:solidFill>
                    <a:srgbClr val="000000"/>
                  </a:solidFill>
                </a:uFill>
                <a:latin typeface="Calibri" panose="020F0502020204030204" pitchFamily="34" charset="0"/>
              </a:rPr>
              <a:t>ботокс</a:t>
            </a:r>
            <a:r>
              <a:rPr lang="ru-RU" sz="800" dirty="0" smtClean="0">
                <a:solidFill>
                  <a:srgbClr val="979797"/>
                </a:solidFill>
                <a:uFill>
                  <a:solidFill>
                    <a:srgbClr val="000000"/>
                  </a:solidFill>
                </a:uFill>
                <a:latin typeface="Calibri" panose="020F0502020204030204" pitchFamily="34" charset="0"/>
              </a:rPr>
              <a:t>).</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 Не следует использовать устройство, если вы принимаете лекарства, такие как </a:t>
            </a:r>
            <a:r>
              <a:rPr lang="ru-RU" sz="800" dirty="0" err="1" smtClean="0">
                <a:solidFill>
                  <a:srgbClr val="979797"/>
                </a:solidFill>
                <a:uFill>
                  <a:solidFill>
                    <a:srgbClr val="000000"/>
                  </a:solidFill>
                </a:uFill>
                <a:latin typeface="Calibri" panose="020F0502020204030204" pitchFamily="34" charset="0"/>
              </a:rPr>
              <a:t>изотретиноин</a:t>
            </a:r>
            <a:r>
              <a:rPr lang="ru-RU" sz="800" dirty="0" smtClean="0">
                <a:solidFill>
                  <a:srgbClr val="979797"/>
                </a:solidFill>
                <a:uFill>
                  <a:solidFill>
                    <a:srgbClr val="000000"/>
                  </a:solidFill>
                </a:uFill>
                <a:latin typeface="Calibri" panose="020F0502020204030204" pitchFamily="34" charset="0"/>
              </a:rPr>
              <a:t> или другой оральный </a:t>
            </a:r>
            <a:r>
              <a:rPr lang="ru-RU" sz="800" dirty="0" err="1" smtClean="0">
                <a:solidFill>
                  <a:srgbClr val="979797"/>
                </a:solidFill>
                <a:uFill>
                  <a:solidFill>
                    <a:srgbClr val="000000"/>
                  </a:solidFill>
                </a:uFill>
                <a:latin typeface="Calibri" panose="020F0502020204030204" pitchFamily="34" charset="0"/>
              </a:rPr>
              <a:t>ретиноид</a:t>
            </a:r>
            <a:r>
              <a:rPr lang="ru-RU" sz="800" dirty="0" smtClean="0">
                <a:solidFill>
                  <a:srgbClr val="979797"/>
                </a:solidFill>
                <a:uFill>
                  <a:solidFill>
                    <a:srgbClr val="000000"/>
                  </a:solidFill>
                </a:uFill>
                <a:latin typeface="Calibri" panose="020F0502020204030204" pitchFamily="34" charset="0"/>
              </a:rPr>
              <a:t> (например, </a:t>
            </a:r>
            <a:r>
              <a:rPr lang="ru-RU" sz="800" dirty="0" err="1" smtClean="0">
                <a:solidFill>
                  <a:srgbClr val="979797"/>
                </a:solidFill>
                <a:uFill>
                  <a:solidFill>
                    <a:srgbClr val="000000"/>
                  </a:solidFill>
                </a:uFill>
                <a:latin typeface="Calibri" panose="020F0502020204030204" pitchFamily="34" charset="0"/>
              </a:rPr>
              <a:t>Accutane</a:t>
            </a:r>
            <a:r>
              <a:rPr lang="ru-RU" sz="800" dirty="0" smtClean="0">
                <a:solidFill>
                  <a:srgbClr val="979797"/>
                </a:solidFill>
                <a:uFill>
                  <a:solidFill>
                    <a:srgbClr val="000000"/>
                  </a:solidFill>
                </a:uFill>
                <a:latin typeface="Calibri" panose="020F0502020204030204" pitchFamily="34" charset="0"/>
              </a:rPr>
              <a:t>), который требует от вас избегать солнечного света или лекарства, содержащие стероид, или у вас наблюдается чувствительность к свету.</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 Не следует использовать устройство, если у вас наблюдается кожная сыпь или аллергическая</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реакция.</a:t>
            </a:r>
          </a:p>
          <a:p>
            <a:pPr marL="59690" lvl="0" algn="just">
              <a:lnSpc>
                <a:spcPct val="110000"/>
              </a:lnSpc>
            </a:pP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Не пытайтесь открыть или отремонтировать </a:t>
            </a:r>
            <a:r>
              <a:rPr lang="ru-RU" sz="800" dirty="0" smtClean="0">
                <a:solidFill>
                  <a:srgbClr val="979797"/>
                </a:solidFill>
                <a:uFill>
                  <a:solidFill>
                    <a:srgbClr val="000000"/>
                  </a:solidFill>
                </a:uFill>
                <a:latin typeface="Calibri" panose="020F0502020204030204" pitchFamily="34" charset="0"/>
              </a:rPr>
              <a:t>корпус устройства.</a:t>
            </a:r>
          </a:p>
          <a:p>
            <a:pPr marL="59690" lvl="0" algn="just">
              <a:lnSpc>
                <a:spcPct val="110000"/>
              </a:lnSpc>
            </a:pPr>
            <a:r>
              <a:rPr lang="ru-RU" sz="800" dirty="0" smtClean="0">
                <a:solidFill>
                  <a:srgbClr val="979797"/>
                </a:solidFill>
                <a:uFill>
                  <a:solidFill>
                    <a:srgbClr val="000000"/>
                  </a:solidFill>
                </a:uFill>
                <a:latin typeface="Calibri" panose="020F0502020204030204" pitchFamily="34" charset="0"/>
              </a:rPr>
              <a:t>Устройство не подлежит модификации.</a:t>
            </a:r>
            <a:endParaRPr lang="ru-RU" dirty="0">
              <a:solidFill>
                <a:prstClr val="black"/>
              </a:solidFill>
            </a:endParaRPr>
          </a:p>
        </p:txBody>
      </p:sp>
    </p:spTree>
    <p:extLst>
      <p:ext uri="{BB962C8B-B14F-4D97-AF65-F5344CB8AC3E}">
        <p14:creationId xmlns:p14="http://schemas.microsoft.com/office/powerpoint/2010/main" val="566348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055" y="352679"/>
            <a:ext cx="4613563" cy="3054682"/>
          </a:xfrm>
          <a:prstGeom prst="rect">
            <a:avLst/>
          </a:prstGeom>
        </p:spPr>
        <p:txBody>
          <a:bodyPr wrap="square">
            <a:spAutoFit/>
          </a:bodyPr>
          <a:lstStyle/>
          <a:p>
            <a:pPr marL="59690" lvl="0" algn="just">
              <a:lnSpc>
                <a:spcPct val="110000"/>
              </a:lnSpc>
            </a:pPr>
            <a:r>
              <a:rPr lang="ru-RU" sz="700" dirty="0" smtClean="0">
                <a:solidFill>
                  <a:srgbClr val="A35683"/>
                </a:solidFill>
                <a:latin typeface="Calibri" panose="020F0502020204030204" pitchFamily="34" charset="0"/>
                <a:ea typeface="Calibri" panose="020F0502020204030204" pitchFamily="34" charset="0"/>
                <a:cs typeface="Calibri" panose="020F0502020204030204" pitchFamily="34" charset="0"/>
              </a:rPr>
              <a:t>ПОЛЬЗА И РИСКИ</a:t>
            </a:r>
            <a:endParaRPr lang="ru-RU" sz="700" dirty="0">
              <a:solidFill>
                <a:srgbClr val="A35683"/>
              </a:solidFill>
              <a:latin typeface="Calibri" panose="020F0502020204030204" pitchFamily="34" charset="0"/>
              <a:ea typeface="Calibri" panose="020F0502020204030204" pitchFamily="34" charset="0"/>
              <a:cs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Преимущества и риски </a:t>
            </a:r>
            <a:r>
              <a:rPr lang="en-US" sz="800" dirty="0">
                <a:solidFill>
                  <a:srgbClr val="979797"/>
                </a:solidFill>
                <a:uFill>
                  <a:solidFill>
                    <a:srgbClr val="000000"/>
                  </a:solidFill>
                </a:uFill>
                <a:latin typeface="Calibri" panose="020F0502020204030204" pitchFamily="34" charset="0"/>
              </a:rPr>
              <a:t>TRIA AGE-DEFYING EYE WRINKLE CORRECTING LASER </a:t>
            </a:r>
            <a:r>
              <a:rPr lang="ru-RU" sz="800" dirty="0" smtClean="0">
                <a:solidFill>
                  <a:srgbClr val="979797"/>
                </a:solidFill>
                <a:uFill>
                  <a:solidFill>
                    <a:srgbClr val="000000"/>
                  </a:solidFill>
                </a:uFill>
                <a:latin typeface="Calibri" panose="020F0502020204030204" pitchFamily="34" charset="0"/>
              </a:rPr>
              <a:t>были </a:t>
            </a:r>
            <a:r>
              <a:rPr lang="ru-RU" sz="800" dirty="0">
                <a:solidFill>
                  <a:srgbClr val="979797"/>
                </a:solidFill>
                <a:uFill>
                  <a:solidFill>
                    <a:srgbClr val="000000"/>
                  </a:solidFill>
                </a:uFill>
                <a:latin typeface="Calibri" panose="020F0502020204030204" pitchFamily="34" charset="0"/>
              </a:rPr>
              <a:t>протестированы и</a:t>
            </a:r>
            <a:r>
              <a:rPr lang="ru-RU" sz="800" dirty="0" smtClean="0">
                <a:solidFill>
                  <a:srgbClr val="979797"/>
                </a:solidFill>
                <a:uFill>
                  <a:solidFill>
                    <a:srgbClr val="000000"/>
                  </a:solidFill>
                </a:uFill>
                <a:latin typeface="Calibri" panose="020F0502020204030204" pitchFamily="34" charset="0"/>
              </a:rPr>
              <a:t> клинически исследованы </a:t>
            </a:r>
            <a:r>
              <a:rPr lang="ru-RU" sz="800" dirty="0">
                <a:solidFill>
                  <a:srgbClr val="979797"/>
                </a:solidFill>
                <a:uFill>
                  <a:solidFill>
                    <a:srgbClr val="000000"/>
                  </a:solidFill>
                </a:uFill>
                <a:latin typeface="Calibri" panose="020F0502020204030204" pitchFamily="34" charset="0"/>
              </a:rPr>
              <a:t>с участием 45 участников, возраст </a:t>
            </a:r>
            <a:r>
              <a:rPr lang="ru-RU" sz="800" dirty="0" smtClean="0">
                <a:solidFill>
                  <a:srgbClr val="979797"/>
                </a:solidFill>
                <a:uFill>
                  <a:solidFill>
                    <a:srgbClr val="000000"/>
                  </a:solidFill>
                </a:uFill>
                <a:latin typeface="Calibri" panose="020F0502020204030204" pitchFamily="34" charset="0"/>
              </a:rPr>
              <a:t>35-70. Участники обрабатывали </a:t>
            </a:r>
            <a:r>
              <a:rPr lang="ru-RU" sz="800" dirty="0">
                <a:solidFill>
                  <a:srgbClr val="979797"/>
                </a:solidFill>
                <a:uFill>
                  <a:solidFill>
                    <a:srgbClr val="000000"/>
                  </a:solidFill>
                </a:uFill>
                <a:latin typeface="Calibri" panose="020F0502020204030204" pitchFamily="34" charset="0"/>
              </a:rPr>
              <a:t>кожу вокруг </a:t>
            </a:r>
            <a:r>
              <a:rPr lang="ru-RU" sz="800" dirty="0" smtClean="0">
                <a:solidFill>
                  <a:srgbClr val="979797"/>
                </a:solidFill>
                <a:uFill>
                  <a:solidFill>
                    <a:srgbClr val="000000"/>
                  </a:solidFill>
                </a:uFill>
                <a:latin typeface="Calibri" panose="020F0502020204030204" pitchFamily="34" charset="0"/>
              </a:rPr>
              <a:t>глаз 7 </a:t>
            </a:r>
            <a:r>
              <a:rPr lang="ru-RU" sz="800" dirty="0">
                <a:solidFill>
                  <a:srgbClr val="979797"/>
                </a:solidFill>
                <a:uFill>
                  <a:solidFill>
                    <a:srgbClr val="000000"/>
                  </a:solidFill>
                </a:uFill>
                <a:latin typeface="Calibri" panose="020F0502020204030204" pitchFamily="34" charset="0"/>
              </a:rPr>
              <a:t>дней в неделю в течение 8 недель и были </a:t>
            </a:r>
            <a:r>
              <a:rPr lang="ru-RU" sz="800" dirty="0" smtClean="0">
                <a:solidFill>
                  <a:srgbClr val="979797"/>
                </a:solidFill>
                <a:uFill>
                  <a:solidFill>
                    <a:srgbClr val="000000"/>
                  </a:solidFill>
                </a:uFill>
                <a:latin typeface="Calibri" panose="020F0502020204030204" pitchFamily="34" charset="0"/>
              </a:rPr>
              <a:t>проверены на </a:t>
            </a:r>
            <a:r>
              <a:rPr lang="ru-RU" sz="800" dirty="0">
                <a:solidFill>
                  <a:srgbClr val="979797"/>
                </a:solidFill>
                <a:uFill>
                  <a:solidFill>
                    <a:srgbClr val="000000"/>
                  </a:solidFill>
                </a:uFill>
                <a:latin typeface="Calibri" panose="020F0502020204030204" pitchFamily="34" charset="0"/>
              </a:rPr>
              <a:t>протяжении всего исследования </a:t>
            </a:r>
            <a:r>
              <a:rPr lang="ru-RU" sz="800" dirty="0" smtClean="0">
                <a:solidFill>
                  <a:srgbClr val="979797"/>
                </a:solidFill>
                <a:uFill>
                  <a:solidFill>
                    <a:srgbClr val="000000"/>
                  </a:solidFill>
                </a:uFill>
                <a:latin typeface="Calibri" panose="020F0502020204030204" pitchFamily="34" charset="0"/>
              </a:rPr>
              <a:t>на эффективность и </a:t>
            </a:r>
            <a:r>
              <a:rPr lang="ru-RU" sz="800" dirty="0">
                <a:solidFill>
                  <a:srgbClr val="979797"/>
                </a:solidFill>
                <a:uFill>
                  <a:solidFill>
                    <a:srgbClr val="000000"/>
                  </a:solidFill>
                </a:uFill>
                <a:latin typeface="Calibri" panose="020F0502020204030204" pitchFamily="34" charset="0"/>
              </a:rPr>
              <a:t>побочные эффекты.</a:t>
            </a:r>
          </a:p>
          <a:p>
            <a:pPr marL="59690" lvl="0" algn="just">
              <a:lnSpc>
                <a:spcPct val="110000"/>
              </a:lnSpc>
            </a:pPr>
            <a:r>
              <a:rPr lang="ru-RU" sz="800" b="1" dirty="0" smtClean="0">
                <a:solidFill>
                  <a:srgbClr val="979797"/>
                </a:solidFill>
                <a:uFill>
                  <a:solidFill>
                    <a:srgbClr val="000000"/>
                  </a:solidFill>
                </a:uFill>
                <a:latin typeface="Calibri" panose="020F0502020204030204" pitchFamily="34" charset="0"/>
              </a:rPr>
              <a:t>ПОЛЬЗА</a:t>
            </a:r>
            <a:endParaRPr lang="ru-RU" sz="800" b="1"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В </a:t>
            </a:r>
            <a:r>
              <a:rPr lang="ru-RU" sz="800" dirty="0" smtClean="0">
                <a:solidFill>
                  <a:srgbClr val="979797"/>
                </a:solidFill>
                <a:uFill>
                  <a:solidFill>
                    <a:srgbClr val="000000"/>
                  </a:solidFill>
                </a:uFill>
                <a:latin typeface="Calibri" panose="020F0502020204030204" pitchFamily="34" charset="0"/>
              </a:rPr>
              <a:t>исследовании оценивали улучшение состояния кожи и коррекцию морщин вокруг глаз у 45 </a:t>
            </a:r>
            <a:r>
              <a:rPr lang="ru-RU" sz="800" dirty="0">
                <a:solidFill>
                  <a:srgbClr val="979797"/>
                </a:solidFill>
                <a:uFill>
                  <a:solidFill>
                    <a:srgbClr val="000000"/>
                  </a:solidFill>
                </a:uFill>
                <a:latin typeface="Calibri" panose="020F0502020204030204" pitchFamily="34" charset="0"/>
              </a:rPr>
              <a:t>мужчин и женщин. Улучшение было определено </a:t>
            </a:r>
            <a:r>
              <a:rPr lang="ru-RU" sz="800" dirty="0" smtClean="0">
                <a:solidFill>
                  <a:srgbClr val="979797"/>
                </a:solidFill>
                <a:uFill>
                  <a:solidFill>
                    <a:srgbClr val="000000"/>
                  </a:solidFill>
                </a:uFill>
                <a:latin typeface="Calibri" panose="020F0502020204030204" pitchFamily="34" charset="0"/>
              </a:rPr>
              <a:t>как по </a:t>
            </a:r>
            <a:r>
              <a:rPr lang="ru-RU" sz="800" dirty="0">
                <a:solidFill>
                  <a:srgbClr val="979797"/>
                </a:solidFill>
                <a:uFill>
                  <a:solidFill>
                    <a:srgbClr val="000000"/>
                  </a:solidFill>
                </a:uFill>
                <a:latin typeface="Calibri" panose="020F0502020204030204" pitchFamily="34" charset="0"/>
              </a:rPr>
              <a:t>крайней мере, изменение </a:t>
            </a:r>
            <a:r>
              <a:rPr lang="ru-RU" sz="800" dirty="0" smtClean="0">
                <a:solidFill>
                  <a:srgbClr val="979797"/>
                </a:solidFill>
                <a:uFill>
                  <a:solidFill>
                    <a:srgbClr val="000000"/>
                  </a:solidFill>
                </a:uFill>
                <a:latin typeface="Calibri" panose="020F0502020204030204" pitchFamily="34" charset="0"/>
              </a:rPr>
              <a:t>выбранной области по </a:t>
            </a:r>
            <a:r>
              <a:rPr lang="ru-RU" sz="800" dirty="0">
                <a:solidFill>
                  <a:srgbClr val="979797"/>
                </a:solidFill>
                <a:uFill>
                  <a:solidFill>
                    <a:srgbClr val="000000"/>
                  </a:solidFill>
                </a:uFill>
                <a:latin typeface="Calibri" panose="020F0502020204030204" pitchFamily="34" charset="0"/>
              </a:rPr>
              <a:t>9-балльной шкале, </a:t>
            </a:r>
            <a:r>
              <a:rPr lang="ru-RU" sz="800" dirty="0" smtClean="0">
                <a:solidFill>
                  <a:srgbClr val="979797"/>
                </a:solidFill>
                <a:uFill>
                  <a:solidFill>
                    <a:srgbClr val="000000"/>
                  </a:solidFill>
                </a:uFill>
                <a:latin typeface="Calibri" panose="020F0502020204030204" pitchFamily="34" charset="0"/>
              </a:rPr>
              <a:t>подтверждаемая по </a:t>
            </a:r>
            <a:r>
              <a:rPr lang="ru-RU" sz="800" dirty="0">
                <a:solidFill>
                  <a:srgbClr val="979797"/>
                </a:solidFill>
                <a:uFill>
                  <a:solidFill>
                    <a:srgbClr val="000000"/>
                  </a:solidFill>
                </a:uFill>
                <a:latin typeface="Calibri" panose="020F0502020204030204" pitchFamily="34" charset="0"/>
              </a:rPr>
              <a:t>меньшей мере, </a:t>
            </a:r>
            <a:r>
              <a:rPr lang="ru-RU" sz="800" dirty="0" smtClean="0">
                <a:solidFill>
                  <a:srgbClr val="979797"/>
                </a:solidFill>
                <a:uFill>
                  <a:solidFill>
                    <a:srgbClr val="000000"/>
                  </a:solidFill>
                </a:uFill>
                <a:latin typeface="Calibri" panose="020F0502020204030204" pitchFamily="34" charset="0"/>
              </a:rPr>
              <a:t>2-мя </a:t>
            </a:r>
            <a:r>
              <a:rPr lang="ru-RU" sz="800" dirty="0">
                <a:solidFill>
                  <a:srgbClr val="979797"/>
                </a:solidFill>
                <a:uFill>
                  <a:solidFill>
                    <a:srgbClr val="000000"/>
                  </a:solidFill>
                </a:uFill>
                <a:latin typeface="Calibri" panose="020F0502020204030204" pitchFamily="34" charset="0"/>
              </a:rPr>
              <a:t>из 3-х </a:t>
            </a:r>
            <a:r>
              <a:rPr lang="ru-RU" sz="800" dirty="0" smtClean="0">
                <a:solidFill>
                  <a:srgbClr val="979797"/>
                </a:solidFill>
                <a:uFill>
                  <a:solidFill>
                    <a:srgbClr val="000000"/>
                  </a:solidFill>
                </a:uFill>
                <a:latin typeface="Calibri" panose="020F0502020204030204" pitchFamily="34" charset="0"/>
              </a:rPr>
              <a:t>врачей</a:t>
            </a:r>
            <a:r>
              <a:rPr lang="ru-RU" sz="800" dirty="0">
                <a:solidFill>
                  <a:srgbClr val="979797"/>
                </a:solidFill>
                <a:uFill>
                  <a:solidFill>
                    <a:srgbClr val="000000"/>
                  </a:solidFill>
                </a:uFill>
                <a:latin typeface="Calibri" panose="020F0502020204030204" pitchFamily="34" charset="0"/>
              </a:rPr>
              <a:t>. </a:t>
            </a:r>
            <a:r>
              <a:rPr lang="ru-RU" sz="800" dirty="0" smtClean="0">
                <a:solidFill>
                  <a:srgbClr val="979797"/>
                </a:solidFill>
                <a:uFill>
                  <a:solidFill>
                    <a:srgbClr val="000000"/>
                  </a:solidFill>
                </a:uFill>
                <a:latin typeface="Calibri" panose="020F0502020204030204" pitchFamily="34" charset="0"/>
              </a:rPr>
              <a:t> Участники</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также </a:t>
            </a:r>
            <a:r>
              <a:rPr lang="ru-RU" sz="800" dirty="0" smtClean="0">
                <a:solidFill>
                  <a:srgbClr val="979797"/>
                </a:solidFill>
                <a:uFill>
                  <a:solidFill>
                    <a:srgbClr val="000000"/>
                  </a:solidFill>
                </a:uFill>
                <a:latin typeface="Calibri" panose="020F0502020204030204" pitchFamily="34" charset="0"/>
              </a:rPr>
              <a:t>оценивали </a:t>
            </a:r>
            <a:r>
              <a:rPr lang="ru-RU" sz="800" dirty="0">
                <a:solidFill>
                  <a:srgbClr val="979797"/>
                </a:solidFill>
                <a:uFill>
                  <a:solidFill>
                    <a:srgbClr val="000000"/>
                  </a:solidFill>
                </a:uFill>
                <a:latin typeface="Calibri" panose="020F0502020204030204" pitchFamily="34" charset="0"/>
              </a:rPr>
              <a:t>уровень </a:t>
            </a:r>
            <a:r>
              <a:rPr lang="ru-RU" sz="800" dirty="0" smtClean="0">
                <a:solidFill>
                  <a:srgbClr val="979797"/>
                </a:solidFill>
                <a:uFill>
                  <a:solidFill>
                    <a:srgbClr val="000000"/>
                  </a:solidFill>
                </a:uFill>
                <a:latin typeface="Calibri" panose="020F0502020204030204" pitchFamily="34" charset="0"/>
              </a:rPr>
              <a:t>улучшения. Улучшения в коррекции морщин </a:t>
            </a:r>
            <a:r>
              <a:rPr lang="ru-RU" sz="800" dirty="0">
                <a:solidFill>
                  <a:srgbClr val="979797"/>
                </a:solidFill>
                <a:uFill>
                  <a:solidFill>
                    <a:srgbClr val="000000"/>
                  </a:solidFill>
                </a:uFill>
                <a:latin typeface="Calibri" panose="020F0502020204030204" pitchFamily="34" charset="0"/>
              </a:rPr>
              <a:t>были </a:t>
            </a:r>
            <a:r>
              <a:rPr lang="ru-RU" sz="800" dirty="0" smtClean="0">
                <a:solidFill>
                  <a:srgbClr val="979797"/>
                </a:solidFill>
                <a:uFill>
                  <a:solidFill>
                    <a:srgbClr val="000000"/>
                  </a:solidFill>
                </a:uFill>
                <a:latin typeface="Calibri" panose="020F0502020204030204" pitchFamily="34" charset="0"/>
              </a:rPr>
              <a:t>измерены на </a:t>
            </a:r>
            <a:r>
              <a:rPr lang="ru-RU" sz="800" dirty="0">
                <a:solidFill>
                  <a:srgbClr val="979797"/>
                </a:solidFill>
                <a:uFill>
                  <a:solidFill>
                    <a:srgbClr val="000000"/>
                  </a:solidFill>
                </a:uFill>
                <a:latin typeface="Calibri" panose="020F0502020204030204" pitchFamily="34" charset="0"/>
              </a:rPr>
              <a:t>4 и 12 </a:t>
            </a:r>
            <a:r>
              <a:rPr lang="ru-RU" sz="800" dirty="0" smtClean="0">
                <a:solidFill>
                  <a:srgbClr val="979797"/>
                </a:solidFill>
                <a:uFill>
                  <a:solidFill>
                    <a:srgbClr val="000000"/>
                  </a:solidFill>
                </a:uFill>
                <a:latin typeface="Calibri" panose="020F0502020204030204" pitchFamily="34" charset="0"/>
              </a:rPr>
              <a:t>неделях </a:t>
            </a:r>
            <a:r>
              <a:rPr lang="ru-RU" sz="800" dirty="0">
                <a:solidFill>
                  <a:srgbClr val="979797"/>
                </a:solidFill>
                <a:uFill>
                  <a:solidFill>
                    <a:srgbClr val="000000"/>
                  </a:solidFill>
                </a:uFill>
                <a:latin typeface="Calibri" panose="020F0502020204030204" pitchFamily="34" charset="0"/>
              </a:rPr>
              <a:t>после последнего сеанса </a:t>
            </a:r>
            <a:r>
              <a:rPr lang="ru-RU" sz="800" dirty="0" smtClean="0">
                <a:solidFill>
                  <a:srgbClr val="979797"/>
                </a:solidFill>
                <a:uFill>
                  <a:solidFill>
                    <a:srgbClr val="000000"/>
                  </a:solidFill>
                </a:uFill>
                <a:latin typeface="Calibri" panose="020F0502020204030204" pitchFamily="34" charset="0"/>
              </a:rPr>
              <a:t>обработки зон тремя независимыми врачами, </a:t>
            </a:r>
            <a:r>
              <a:rPr lang="ru-RU" sz="800" dirty="0">
                <a:solidFill>
                  <a:srgbClr val="979797"/>
                </a:solidFill>
                <a:uFill>
                  <a:solidFill>
                    <a:srgbClr val="000000"/>
                  </a:solidFill>
                </a:uFill>
                <a:latin typeface="Calibri" panose="020F0502020204030204" pitchFamily="34" charset="0"/>
              </a:rPr>
              <a:t>не </a:t>
            </a:r>
            <a:r>
              <a:rPr lang="ru-RU" sz="800" dirty="0" smtClean="0">
                <a:solidFill>
                  <a:srgbClr val="979797"/>
                </a:solidFill>
                <a:uFill>
                  <a:solidFill>
                    <a:srgbClr val="000000"/>
                  </a:solidFill>
                </a:uFill>
                <a:latin typeface="Calibri" panose="020F0502020204030204" pitchFamily="34" charset="0"/>
              </a:rPr>
              <a:t>участвующими </a:t>
            </a:r>
            <a:r>
              <a:rPr lang="ru-RU" sz="800" dirty="0">
                <a:solidFill>
                  <a:srgbClr val="979797"/>
                </a:solidFill>
                <a:uFill>
                  <a:solidFill>
                    <a:srgbClr val="000000"/>
                  </a:solidFill>
                </a:uFill>
                <a:latin typeface="Calibri" panose="020F0502020204030204" pitchFamily="34" charset="0"/>
              </a:rPr>
              <a:t>в клиническом </a:t>
            </a:r>
            <a:r>
              <a:rPr lang="ru-RU" sz="800" dirty="0" smtClean="0">
                <a:solidFill>
                  <a:srgbClr val="979797"/>
                </a:solidFill>
                <a:uFill>
                  <a:solidFill>
                    <a:srgbClr val="000000"/>
                  </a:solidFill>
                </a:uFill>
                <a:latin typeface="Calibri" panose="020F0502020204030204" pitchFamily="34" charset="0"/>
              </a:rPr>
              <a:t>исследовании. Слепые оценки </a:t>
            </a:r>
            <a:r>
              <a:rPr lang="ru-RU" sz="800" dirty="0">
                <a:solidFill>
                  <a:srgbClr val="979797"/>
                </a:solidFill>
                <a:uFill>
                  <a:solidFill>
                    <a:srgbClr val="000000"/>
                  </a:solidFill>
                </a:uFill>
                <a:latin typeface="Calibri" panose="020F0502020204030204" pitchFamily="34" charset="0"/>
              </a:rPr>
              <a:t>были выполнены путем </a:t>
            </a:r>
            <a:r>
              <a:rPr lang="ru-RU" sz="800" dirty="0" smtClean="0">
                <a:solidFill>
                  <a:srgbClr val="979797"/>
                </a:solidFill>
                <a:uFill>
                  <a:solidFill>
                    <a:srgbClr val="000000"/>
                  </a:solidFill>
                </a:uFill>
                <a:latin typeface="Calibri" panose="020F0502020204030204" pitchFamily="34" charset="0"/>
              </a:rPr>
              <a:t>анализа до </a:t>
            </a:r>
            <a:r>
              <a:rPr lang="ru-RU" sz="800" dirty="0">
                <a:solidFill>
                  <a:srgbClr val="979797"/>
                </a:solidFill>
                <a:uFill>
                  <a:solidFill>
                    <a:srgbClr val="000000"/>
                  </a:solidFill>
                </a:uFill>
                <a:latin typeface="Calibri" panose="020F0502020204030204" pitchFamily="34" charset="0"/>
              </a:rPr>
              <a:t>и </a:t>
            </a:r>
            <a:r>
              <a:rPr lang="ru-RU" sz="800" dirty="0" smtClean="0">
                <a:solidFill>
                  <a:srgbClr val="979797"/>
                </a:solidFill>
                <a:uFill>
                  <a:solidFill>
                    <a:srgbClr val="000000"/>
                  </a:solidFill>
                </a:uFill>
                <a:latin typeface="Calibri" panose="020F0502020204030204" pitchFamily="34" charset="0"/>
              </a:rPr>
              <a:t>после по </a:t>
            </a:r>
            <a:r>
              <a:rPr lang="ru-RU" sz="800" dirty="0">
                <a:solidFill>
                  <a:srgbClr val="979797"/>
                </a:solidFill>
                <a:uFill>
                  <a:solidFill>
                    <a:srgbClr val="000000"/>
                  </a:solidFill>
                </a:uFill>
                <a:latin typeface="Calibri" panose="020F0502020204030204" pitchFamily="34" charset="0"/>
              </a:rPr>
              <a:t>фотографии. Врачи не </a:t>
            </a:r>
            <a:r>
              <a:rPr lang="ru-RU" sz="800" dirty="0" smtClean="0">
                <a:solidFill>
                  <a:srgbClr val="979797"/>
                </a:solidFill>
                <a:uFill>
                  <a:solidFill>
                    <a:srgbClr val="000000"/>
                  </a:solidFill>
                </a:uFill>
                <a:latin typeface="Calibri" panose="020F0502020204030204" pitchFamily="34" charset="0"/>
              </a:rPr>
              <a:t>знали когда </a:t>
            </a:r>
            <a:r>
              <a:rPr lang="ru-RU" sz="800" dirty="0">
                <a:solidFill>
                  <a:srgbClr val="979797"/>
                </a:solidFill>
                <a:uFill>
                  <a:solidFill>
                    <a:srgbClr val="000000"/>
                  </a:solidFill>
                </a:uFill>
                <a:latin typeface="Calibri" panose="020F0502020204030204" pitchFamily="34" charset="0"/>
              </a:rPr>
              <a:t>были сделаны </a:t>
            </a:r>
            <a:r>
              <a:rPr lang="ru-RU" sz="800" dirty="0" smtClean="0">
                <a:solidFill>
                  <a:srgbClr val="979797"/>
                </a:solidFill>
                <a:uFill>
                  <a:solidFill>
                    <a:srgbClr val="000000"/>
                  </a:solidFill>
                </a:uFill>
                <a:latin typeface="Calibri" panose="020F0502020204030204" pitchFamily="34" charset="0"/>
              </a:rPr>
              <a:t>фотографии. Четыре недели спустя после </a:t>
            </a:r>
            <a:r>
              <a:rPr lang="ru-RU" sz="800" dirty="0">
                <a:solidFill>
                  <a:srgbClr val="979797"/>
                </a:solidFill>
                <a:uFill>
                  <a:solidFill>
                    <a:srgbClr val="000000"/>
                  </a:solidFill>
                </a:uFill>
                <a:latin typeface="Calibri" panose="020F0502020204030204" pitchFamily="34" charset="0"/>
              </a:rPr>
              <a:t>последнего </a:t>
            </a:r>
            <a:r>
              <a:rPr lang="ru-RU" sz="800" dirty="0" smtClean="0">
                <a:solidFill>
                  <a:srgbClr val="979797"/>
                </a:solidFill>
                <a:uFill>
                  <a:solidFill>
                    <a:srgbClr val="000000"/>
                  </a:solidFill>
                </a:uFill>
                <a:latin typeface="Calibri" panose="020F0502020204030204" pitchFamily="34" charset="0"/>
              </a:rPr>
              <a:t>применения, </a:t>
            </a:r>
            <a:r>
              <a:rPr lang="ru-RU" sz="800" dirty="0">
                <a:solidFill>
                  <a:srgbClr val="979797"/>
                </a:solidFill>
                <a:uFill>
                  <a:solidFill>
                    <a:srgbClr val="000000"/>
                  </a:solidFill>
                </a:uFill>
                <a:latin typeface="Calibri" panose="020F0502020204030204" pitchFamily="34" charset="0"/>
              </a:rPr>
              <a:t>34 из 45 участников (76</a:t>
            </a:r>
            <a:r>
              <a:rPr lang="ru-RU" sz="800" dirty="0" smtClean="0">
                <a:solidFill>
                  <a:srgbClr val="979797"/>
                </a:solidFill>
                <a:uFill>
                  <a:solidFill>
                    <a:srgbClr val="000000"/>
                  </a:solidFill>
                </a:uFill>
                <a:latin typeface="Calibri" panose="020F0502020204030204" pitchFamily="34" charset="0"/>
              </a:rPr>
              <a:t>%) отметили улучшение в корректировке морщин вокруг глаз. </a:t>
            </a:r>
            <a:r>
              <a:rPr lang="ru-RU" sz="800" dirty="0">
                <a:solidFill>
                  <a:srgbClr val="979797"/>
                </a:solidFill>
                <a:uFill>
                  <a:solidFill>
                    <a:srgbClr val="000000"/>
                  </a:solidFill>
                </a:uFill>
                <a:latin typeface="Calibri" panose="020F0502020204030204" pitchFamily="34" charset="0"/>
              </a:rPr>
              <a:t>Двенадцать </a:t>
            </a:r>
            <a:r>
              <a:rPr lang="ru-RU" sz="800" dirty="0" smtClean="0">
                <a:solidFill>
                  <a:srgbClr val="979797"/>
                </a:solidFill>
                <a:uFill>
                  <a:solidFill>
                    <a:srgbClr val="000000"/>
                  </a:solidFill>
                </a:uFill>
                <a:latin typeface="Calibri" panose="020F0502020204030204" pitchFamily="34" charset="0"/>
              </a:rPr>
              <a:t>недель после </a:t>
            </a:r>
            <a:r>
              <a:rPr lang="ru-RU" sz="800" dirty="0">
                <a:solidFill>
                  <a:srgbClr val="979797"/>
                </a:solidFill>
                <a:uFill>
                  <a:solidFill>
                    <a:srgbClr val="000000"/>
                  </a:solidFill>
                </a:uFill>
                <a:latin typeface="Calibri" panose="020F0502020204030204" pitchFamily="34" charset="0"/>
              </a:rPr>
              <a:t>последнего </a:t>
            </a:r>
            <a:r>
              <a:rPr lang="ru-RU" sz="800" dirty="0" smtClean="0">
                <a:solidFill>
                  <a:srgbClr val="979797"/>
                </a:solidFill>
                <a:uFill>
                  <a:solidFill>
                    <a:srgbClr val="000000"/>
                  </a:solidFill>
                </a:uFill>
                <a:latin typeface="Calibri" panose="020F0502020204030204" pitchFamily="34" charset="0"/>
              </a:rPr>
              <a:t>применения, </a:t>
            </a:r>
            <a:r>
              <a:rPr lang="ru-RU" sz="800" dirty="0">
                <a:solidFill>
                  <a:srgbClr val="979797"/>
                </a:solidFill>
                <a:uFill>
                  <a:solidFill>
                    <a:srgbClr val="000000"/>
                  </a:solidFill>
                </a:uFill>
                <a:latin typeface="Calibri" panose="020F0502020204030204" pitchFamily="34" charset="0"/>
              </a:rPr>
              <a:t>33 из 45 участников (73</a:t>
            </a:r>
            <a:r>
              <a:rPr lang="ru-RU" sz="800" dirty="0" smtClean="0">
                <a:solidFill>
                  <a:srgbClr val="979797"/>
                </a:solidFill>
                <a:uFill>
                  <a:solidFill>
                    <a:srgbClr val="000000"/>
                  </a:solidFill>
                </a:uFill>
                <a:latin typeface="Calibri" panose="020F0502020204030204" pitchFamily="34" charset="0"/>
              </a:rPr>
              <a:t>%) отметили </a:t>
            </a:r>
            <a:r>
              <a:rPr lang="ru-RU" sz="800" dirty="0">
                <a:solidFill>
                  <a:srgbClr val="979797"/>
                </a:solidFill>
                <a:uFill>
                  <a:solidFill>
                    <a:srgbClr val="000000"/>
                  </a:solidFill>
                </a:uFill>
                <a:latin typeface="Calibri" panose="020F0502020204030204" pitchFamily="34" charset="0"/>
              </a:rPr>
              <a:t>улучшение </a:t>
            </a:r>
            <a:r>
              <a:rPr lang="ru-RU" sz="800" dirty="0" smtClean="0">
                <a:solidFill>
                  <a:srgbClr val="979797"/>
                </a:solidFill>
                <a:uFill>
                  <a:solidFill>
                    <a:srgbClr val="000000"/>
                  </a:solidFill>
                </a:uFill>
                <a:latin typeface="Calibri" panose="020F0502020204030204" pitchFamily="34" charset="0"/>
              </a:rPr>
              <a:t>в коррекции морщин</a:t>
            </a:r>
            <a:r>
              <a:rPr lang="ru-RU" sz="800" dirty="0">
                <a:solidFill>
                  <a:srgbClr val="979797"/>
                </a:solidFill>
                <a:uFill>
                  <a:solidFill>
                    <a:srgbClr val="000000"/>
                  </a:solidFill>
                </a:uFill>
                <a:latin typeface="Calibri" panose="020F0502020204030204" pitchFamily="34" charset="0"/>
              </a:rPr>
              <a:t>. </a:t>
            </a:r>
            <a:r>
              <a:rPr lang="ru-RU" sz="800" dirty="0" smtClean="0">
                <a:solidFill>
                  <a:srgbClr val="979797"/>
                </a:solidFill>
                <a:uFill>
                  <a:solidFill>
                    <a:srgbClr val="000000"/>
                  </a:solidFill>
                </a:uFill>
                <a:latin typeface="Calibri" panose="020F0502020204030204" pitchFamily="34" charset="0"/>
              </a:rPr>
              <a:t>Пожалуйста</a:t>
            </a:r>
            <a:r>
              <a:rPr lang="ru-RU" sz="800" dirty="0">
                <a:solidFill>
                  <a:srgbClr val="979797"/>
                </a:solidFill>
                <a:uFill>
                  <a:solidFill>
                    <a:srgbClr val="000000"/>
                  </a:solidFill>
                </a:uFill>
                <a:latin typeface="Calibri" panose="020F0502020204030204" pitchFamily="34" charset="0"/>
              </a:rPr>
              <a:t>, обратите </a:t>
            </a:r>
            <a:r>
              <a:rPr lang="ru-RU" sz="800" dirty="0" smtClean="0">
                <a:solidFill>
                  <a:srgbClr val="979797"/>
                </a:solidFill>
                <a:uFill>
                  <a:solidFill>
                    <a:srgbClr val="000000"/>
                  </a:solidFill>
                </a:uFill>
                <a:latin typeface="Calibri" panose="020F0502020204030204" pitchFamily="34" charset="0"/>
              </a:rPr>
              <a:t>внимание, что </a:t>
            </a:r>
            <a:r>
              <a:rPr lang="ru-RU" sz="800" dirty="0">
                <a:solidFill>
                  <a:srgbClr val="979797"/>
                </a:solidFill>
                <a:uFill>
                  <a:solidFill>
                    <a:srgbClr val="000000"/>
                  </a:solidFill>
                </a:uFill>
                <a:latin typeface="Calibri" panose="020F0502020204030204" pitchFamily="34" charset="0"/>
              </a:rPr>
              <a:t>наблюдаемое улучшение может быть отчасти </a:t>
            </a:r>
            <a:r>
              <a:rPr lang="ru-RU" sz="800" dirty="0" smtClean="0">
                <a:solidFill>
                  <a:srgbClr val="979797"/>
                </a:solidFill>
                <a:uFill>
                  <a:solidFill>
                    <a:srgbClr val="000000"/>
                  </a:solidFill>
                </a:uFill>
                <a:latin typeface="Calibri" panose="020F0502020204030204" pitchFamily="34" charset="0"/>
              </a:rPr>
              <a:t>из-за других эффектов, </a:t>
            </a:r>
            <a:r>
              <a:rPr lang="ru-RU" sz="800" dirty="0">
                <a:solidFill>
                  <a:srgbClr val="979797"/>
                </a:solidFill>
                <a:uFill>
                  <a:solidFill>
                    <a:srgbClr val="000000"/>
                  </a:solidFill>
                </a:uFill>
                <a:latin typeface="Calibri" panose="020F0502020204030204" pitchFamily="34" charset="0"/>
              </a:rPr>
              <a:t>не </a:t>
            </a:r>
            <a:r>
              <a:rPr lang="ru-RU" sz="800" dirty="0" smtClean="0">
                <a:solidFill>
                  <a:srgbClr val="979797"/>
                </a:solidFill>
                <a:uFill>
                  <a:solidFill>
                    <a:srgbClr val="000000"/>
                  </a:solidFill>
                </a:uFill>
                <a:latin typeface="Calibri" panose="020F0502020204030204" pitchFamily="34" charset="0"/>
              </a:rPr>
              <a:t>относящихся к применению устройств</a:t>
            </a:r>
            <a:r>
              <a:rPr lang="ru-RU" sz="800" dirty="0">
                <a:solidFill>
                  <a:srgbClr val="979797"/>
                </a:solidFill>
                <a:uFill>
                  <a:solidFill>
                    <a:srgbClr val="000000"/>
                  </a:solidFill>
                </a:uFill>
                <a:latin typeface="Calibri" panose="020F0502020204030204" pitchFamily="34" charset="0"/>
              </a:rPr>
              <a:t>. Основываясь на </a:t>
            </a:r>
            <a:r>
              <a:rPr lang="ru-RU" sz="800" dirty="0" smtClean="0">
                <a:solidFill>
                  <a:srgbClr val="979797"/>
                </a:solidFill>
                <a:uFill>
                  <a:solidFill>
                    <a:srgbClr val="000000"/>
                  </a:solidFill>
                </a:uFill>
                <a:latin typeface="Calibri" panose="020F0502020204030204" pitchFamily="34" charset="0"/>
              </a:rPr>
              <a:t> Результатах </a:t>
            </a:r>
            <a:r>
              <a:rPr lang="ru-RU" sz="800" dirty="0">
                <a:solidFill>
                  <a:srgbClr val="979797"/>
                </a:solidFill>
                <a:uFill>
                  <a:solidFill>
                    <a:srgbClr val="000000"/>
                  </a:solidFill>
                </a:uFill>
                <a:latin typeface="Calibri" panose="020F0502020204030204" pitchFamily="34" charset="0"/>
              </a:rPr>
              <a:t>удовлетворенности, 35 из 41 участников (85%) </a:t>
            </a:r>
            <a:r>
              <a:rPr lang="ru-RU" sz="800" dirty="0" smtClean="0">
                <a:solidFill>
                  <a:srgbClr val="979797"/>
                </a:solidFill>
                <a:uFill>
                  <a:solidFill>
                    <a:srgbClr val="000000"/>
                  </a:solidFill>
                </a:uFill>
                <a:latin typeface="Calibri" panose="020F0502020204030204" pitchFamily="34" charset="0"/>
              </a:rPr>
              <a:t>отметили улучшение </a:t>
            </a:r>
            <a:r>
              <a:rPr lang="ru-RU" sz="800" dirty="0">
                <a:solidFill>
                  <a:srgbClr val="979797"/>
                </a:solidFill>
                <a:uFill>
                  <a:solidFill>
                    <a:srgbClr val="000000"/>
                  </a:solidFill>
                </a:uFill>
                <a:latin typeface="Calibri" panose="020F0502020204030204" pitchFamily="34" charset="0"/>
              </a:rPr>
              <a:t>в </a:t>
            </a:r>
            <a:r>
              <a:rPr lang="ru-RU" sz="800" dirty="0" smtClean="0">
                <a:solidFill>
                  <a:srgbClr val="979797"/>
                </a:solidFill>
                <a:uFill>
                  <a:solidFill>
                    <a:srgbClr val="000000"/>
                  </a:solidFill>
                </a:uFill>
                <a:latin typeface="Calibri" panose="020F0502020204030204" pitchFamily="34" charset="0"/>
              </a:rPr>
              <a:t>коррекции морщин уже </a:t>
            </a:r>
            <a:r>
              <a:rPr lang="ru-RU" sz="800" dirty="0">
                <a:solidFill>
                  <a:srgbClr val="979797"/>
                </a:solidFill>
                <a:uFill>
                  <a:solidFill>
                    <a:srgbClr val="000000"/>
                  </a:solidFill>
                </a:uFill>
                <a:latin typeface="Calibri" panose="020F0502020204030204" pitchFamily="34" charset="0"/>
              </a:rPr>
              <a:t>через 4 недели после того, </a:t>
            </a:r>
            <a:r>
              <a:rPr lang="ru-RU" sz="800" dirty="0" smtClean="0">
                <a:solidFill>
                  <a:srgbClr val="979797"/>
                </a:solidFill>
                <a:uFill>
                  <a:solidFill>
                    <a:srgbClr val="000000"/>
                  </a:solidFill>
                </a:uFill>
                <a:latin typeface="Calibri" panose="020F0502020204030204" pitchFamily="34" charset="0"/>
              </a:rPr>
              <a:t>как провели последние процедуры </a:t>
            </a:r>
            <a:r>
              <a:rPr lang="ru-RU" sz="800" dirty="0">
                <a:solidFill>
                  <a:srgbClr val="979797"/>
                </a:solidFill>
                <a:uFill>
                  <a:solidFill>
                    <a:srgbClr val="000000"/>
                  </a:solidFill>
                </a:uFill>
                <a:latin typeface="Calibri" panose="020F0502020204030204" pitchFamily="34" charset="0"/>
              </a:rPr>
              <a:t>и 34 из 41 участников (83%) отметили улучшение в коррекции морщин </a:t>
            </a:r>
            <a:r>
              <a:rPr lang="ru-RU" sz="800" dirty="0" smtClean="0">
                <a:solidFill>
                  <a:srgbClr val="979797"/>
                </a:solidFill>
                <a:uFill>
                  <a:solidFill>
                    <a:srgbClr val="000000"/>
                  </a:solidFill>
                </a:uFill>
                <a:latin typeface="Calibri" panose="020F0502020204030204" pitchFamily="34" charset="0"/>
              </a:rPr>
              <a:t>через 12 недель. Ваши результаты могут отличаться, т.к. это зависит от того, как вы применяете устройство или от того, как реагирует ваша </a:t>
            </a:r>
            <a:r>
              <a:rPr lang="ru-RU" sz="800" dirty="0">
                <a:solidFill>
                  <a:srgbClr val="979797"/>
                </a:solidFill>
                <a:uFill>
                  <a:solidFill>
                    <a:srgbClr val="000000"/>
                  </a:solidFill>
                </a:uFill>
                <a:latin typeface="Calibri" panose="020F0502020204030204" pitchFamily="34" charset="0"/>
              </a:rPr>
              <a:t>кожа. </a:t>
            </a:r>
            <a:endParaRPr lang="ru-RU" dirty="0"/>
          </a:p>
        </p:txBody>
      </p:sp>
    </p:spTree>
    <p:extLst>
      <p:ext uri="{BB962C8B-B14F-4D97-AF65-F5344CB8AC3E}">
        <p14:creationId xmlns:p14="http://schemas.microsoft.com/office/powerpoint/2010/main" val="1458540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28" y="55418"/>
            <a:ext cx="4523509" cy="4019562"/>
          </a:xfrm>
          <a:prstGeom prst="rect">
            <a:avLst/>
          </a:prstGeom>
        </p:spPr>
        <p:txBody>
          <a:bodyPr wrap="square">
            <a:spAutoFit/>
          </a:bodyPr>
          <a:lstStyle/>
          <a:p>
            <a:pPr marL="59690" lvl="0" algn="just">
              <a:lnSpc>
                <a:spcPct val="110000"/>
              </a:lnSpc>
            </a:pPr>
            <a:r>
              <a:rPr lang="ru-RU" sz="800" dirty="0">
                <a:solidFill>
                  <a:srgbClr val="979797"/>
                </a:solidFill>
                <a:uFill>
                  <a:solidFill>
                    <a:srgbClr val="000000"/>
                  </a:solidFill>
                </a:uFill>
                <a:latin typeface="Calibri" panose="020F0502020204030204" pitchFamily="34" charset="0"/>
              </a:rPr>
              <a:t>РИСКИ</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Побочные эффекты, которые </a:t>
            </a:r>
            <a:r>
              <a:rPr lang="ru-RU" sz="800" dirty="0" smtClean="0">
                <a:solidFill>
                  <a:srgbClr val="979797"/>
                </a:solidFill>
                <a:uFill>
                  <a:solidFill>
                    <a:srgbClr val="000000"/>
                  </a:solidFill>
                </a:uFill>
                <a:latin typeface="Calibri" panose="020F0502020204030204" pitchFamily="34" charset="0"/>
              </a:rPr>
              <a:t>появлялись </a:t>
            </a:r>
            <a:r>
              <a:rPr lang="ru-RU" sz="800" dirty="0">
                <a:solidFill>
                  <a:srgbClr val="979797"/>
                </a:solidFill>
                <a:uFill>
                  <a:solidFill>
                    <a:srgbClr val="000000"/>
                  </a:solidFill>
                </a:uFill>
                <a:latin typeface="Calibri" panose="020F0502020204030204" pitchFamily="34" charset="0"/>
              </a:rPr>
              <a:t>наиболее </a:t>
            </a:r>
            <a:r>
              <a:rPr lang="ru-RU" sz="800" dirty="0" smtClean="0">
                <a:solidFill>
                  <a:srgbClr val="979797"/>
                </a:solidFill>
                <a:uFill>
                  <a:solidFill>
                    <a:srgbClr val="000000"/>
                  </a:solidFill>
                </a:uFill>
                <a:latin typeface="Calibri" panose="020F0502020204030204" pitchFamily="34" charset="0"/>
              </a:rPr>
              <a:t>часто после применения лазерного устройства </a:t>
            </a:r>
            <a:r>
              <a:rPr lang="ru-RU" sz="800" dirty="0">
                <a:solidFill>
                  <a:srgbClr val="979797"/>
                </a:solidFill>
                <a:uFill>
                  <a:solidFill>
                    <a:srgbClr val="000000"/>
                  </a:solidFill>
                </a:uFill>
                <a:latin typeface="Calibri" panose="020F0502020204030204" pitchFamily="34" charset="0"/>
              </a:rPr>
              <a:t>в ходе клинического исследования включали: покраснение (44 из 45 </a:t>
            </a:r>
            <a:r>
              <a:rPr lang="ru-RU" sz="800" dirty="0" smtClean="0">
                <a:solidFill>
                  <a:srgbClr val="979797"/>
                </a:solidFill>
                <a:uFill>
                  <a:solidFill>
                    <a:srgbClr val="000000"/>
                  </a:solidFill>
                </a:uFill>
                <a:latin typeface="Calibri" panose="020F0502020204030204" pitchFamily="34" charset="0"/>
              </a:rPr>
              <a:t>случаев),  </a:t>
            </a:r>
            <a:r>
              <a:rPr lang="ru-RU" sz="800" dirty="0">
                <a:solidFill>
                  <a:srgbClr val="979797"/>
                </a:solidFill>
                <a:uFill>
                  <a:solidFill>
                    <a:srgbClr val="000000"/>
                  </a:solidFill>
                </a:uFill>
                <a:latin typeface="Calibri" panose="020F0502020204030204" pitchFamily="34" charset="0"/>
              </a:rPr>
              <a:t>покалывание (42 из 45 </a:t>
            </a:r>
            <a:r>
              <a:rPr lang="ru-RU" sz="800" dirty="0" smtClean="0">
                <a:solidFill>
                  <a:srgbClr val="979797"/>
                </a:solidFill>
                <a:uFill>
                  <a:solidFill>
                    <a:srgbClr val="000000"/>
                  </a:solidFill>
                </a:uFill>
                <a:latin typeface="Calibri" panose="020F0502020204030204" pitchFamily="34" charset="0"/>
              </a:rPr>
              <a:t>случаев), ощущение тепла (30 </a:t>
            </a:r>
            <a:r>
              <a:rPr lang="ru-RU" sz="800" dirty="0">
                <a:solidFill>
                  <a:srgbClr val="979797"/>
                </a:solidFill>
                <a:uFill>
                  <a:solidFill>
                    <a:srgbClr val="000000"/>
                  </a:solidFill>
                </a:uFill>
                <a:latin typeface="Calibri" panose="020F0502020204030204" pitchFamily="34" charset="0"/>
              </a:rPr>
              <a:t>из 45 субъектов) и </a:t>
            </a:r>
            <a:r>
              <a:rPr lang="ru-RU" sz="800" dirty="0" smtClean="0">
                <a:solidFill>
                  <a:srgbClr val="979797"/>
                </a:solidFill>
                <a:uFill>
                  <a:solidFill>
                    <a:srgbClr val="000000"/>
                  </a:solidFill>
                </a:uFill>
                <a:latin typeface="Calibri" panose="020F0502020204030204" pitchFamily="34" charset="0"/>
              </a:rPr>
              <a:t>жжение </a:t>
            </a:r>
            <a:r>
              <a:rPr lang="ru-RU" sz="800" dirty="0">
                <a:solidFill>
                  <a:srgbClr val="979797"/>
                </a:solidFill>
                <a:uFill>
                  <a:solidFill>
                    <a:srgbClr val="000000"/>
                  </a:solidFill>
                </a:uFill>
                <a:latin typeface="Calibri" panose="020F0502020204030204" pitchFamily="34" charset="0"/>
              </a:rPr>
              <a:t>(28 из</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45 </a:t>
            </a:r>
            <a:r>
              <a:rPr lang="ru-RU" sz="800" dirty="0" smtClean="0">
                <a:solidFill>
                  <a:srgbClr val="979797"/>
                </a:solidFill>
                <a:uFill>
                  <a:solidFill>
                    <a:srgbClr val="000000"/>
                  </a:solidFill>
                </a:uFill>
                <a:latin typeface="Calibri" panose="020F0502020204030204" pitchFamily="34" charset="0"/>
              </a:rPr>
              <a:t>случаев). </a:t>
            </a:r>
            <a:r>
              <a:rPr lang="ru-RU" sz="800" dirty="0">
                <a:solidFill>
                  <a:srgbClr val="979797"/>
                </a:solidFill>
                <a:uFill>
                  <a:solidFill>
                    <a:srgbClr val="000000"/>
                  </a:solidFill>
                </a:uFill>
                <a:latin typeface="Calibri" panose="020F0502020204030204" pitchFamily="34" charset="0"/>
              </a:rPr>
              <a:t>Клинические результаты показывают, что эти побочные эффекты обычно </a:t>
            </a:r>
            <a:r>
              <a:rPr lang="ru-RU" sz="800" dirty="0" smtClean="0">
                <a:solidFill>
                  <a:srgbClr val="979797"/>
                </a:solidFill>
                <a:uFill>
                  <a:solidFill>
                    <a:srgbClr val="000000"/>
                  </a:solidFill>
                </a:uFill>
                <a:latin typeface="Calibri" panose="020F0502020204030204" pitchFamily="34" charset="0"/>
              </a:rPr>
              <a:t>исчезают </a:t>
            </a:r>
            <a:r>
              <a:rPr lang="ru-RU" sz="800" dirty="0">
                <a:solidFill>
                  <a:srgbClr val="979797"/>
                </a:solidFill>
                <a:uFill>
                  <a:solidFill>
                    <a:srgbClr val="000000"/>
                  </a:solidFill>
                </a:uFill>
                <a:latin typeface="Calibri" panose="020F0502020204030204" pitchFamily="34" charset="0"/>
              </a:rPr>
              <a:t>в течение нескольких минут или часов после обработки. При использовании </a:t>
            </a:r>
            <a:r>
              <a:rPr lang="ru-RU" sz="800" dirty="0" smtClean="0">
                <a:solidFill>
                  <a:srgbClr val="979797"/>
                </a:solidFill>
                <a:uFill>
                  <a:solidFill>
                    <a:srgbClr val="000000"/>
                  </a:solidFill>
                </a:uFill>
                <a:latin typeface="Calibri" panose="020F0502020204030204" pitchFamily="34" charset="0"/>
              </a:rPr>
              <a:t>лазерного устройства </a:t>
            </a:r>
            <a:r>
              <a:rPr lang="ru-RU" sz="800" dirty="0">
                <a:solidFill>
                  <a:srgbClr val="979797"/>
                </a:solidFill>
                <a:uFill>
                  <a:solidFill>
                    <a:srgbClr val="000000"/>
                  </a:solidFill>
                </a:uFill>
                <a:latin typeface="Calibri" panose="020F0502020204030204" pitchFamily="34" charset="0"/>
              </a:rPr>
              <a:t>ежедневно, эти побочные эффекты могут </a:t>
            </a:r>
            <a:r>
              <a:rPr lang="ru-RU" sz="800" dirty="0" smtClean="0">
                <a:solidFill>
                  <a:srgbClr val="979797"/>
                </a:solidFill>
                <a:uFill>
                  <a:solidFill>
                    <a:srgbClr val="000000"/>
                  </a:solidFill>
                </a:uFill>
                <a:latin typeface="Calibri" panose="020F0502020204030204" pitchFamily="34" charset="0"/>
              </a:rPr>
              <a:t>уменьшаться </a:t>
            </a:r>
            <a:r>
              <a:rPr lang="ru-RU" sz="800" dirty="0">
                <a:solidFill>
                  <a:srgbClr val="979797"/>
                </a:solidFill>
                <a:uFill>
                  <a:solidFill>
                    <a:srgbClr val="000000"/>
                  </a:solidFill>
                </a:uFill>
                <a:latin typeface="Calibri" panose="020F0502020204030204" pitchFamily="34" charset="0"/>
              </a:rPr>
              <a:t>и </a:t>
            </a:r>
            <a:r>
              <a:rPr lang="ru-RU" sz="800" dirty="0" smtClean="0">
                <a:solidFill>
                  <a:srgbClr val="979797"/>
                </a:solidFill>
                <a:uFill>
                  <a:solidFill>
                    <a:srgbClr val="000000"/>
                  </a:solidFill>
                </a:uFill>
                <a:latin typeface="Calibri" panose="020F0502020204030204" pitchFamily="34" charset="0"/>
              </a:rPr>
              <a:t>исчезнут </a:t>
            </a:r>
            <a:r>
              <a:rPr lang="ru-RU" sz="800" dirty="0">
                <a:solidFill>
                  <a:srgbClr val="979797"/>
                </a:solidFill>
                <a:uFill>
                  <a:solidFill>
                    <a:srgbClr val="000000"/>
                  </a:solidFill>
                </a:uFill>
                <a:latin typeface="Calibri" panose="020F0502020204030204" pitchFamily="34" charset="0"/>
              </a:rPr>
              <a:t>до </a:t>
            </a:r>
            <a:r>
              <a:rPr lang="ru-RU" sz="800" dirty="0" smtClean="0">
                <a:solidFill>
                  <a:srgbClr val="979797"/>
                </a:solidFill>
                <a:uFill>
                  <a:solidFill>
                    <a:srgbClr val="000000"/>
                  </a:solidFill>
                </a:uFill>
                <a:latin typeface="Calibri" panose="020F0502020204030204" pitchFamily="34" charset="0"/>
              </a:rPr>
              <a:t>Вашей следующей ежедневной процедуры, </a:t>
            </a:r>
            <a:r>
              <a:rPr lang="ru-RU" sz="800" dirty="0">
                <a:solidFill>
                  <a:srgbClr val="979797"/>
                </a:solidFill>
                <a:uFill>
                  <a:solidFill>
                    <a:srgbClr val="000000"/>
                  </a:solidFill>
                </a:uFill>
                <a:latin typeface="Calibri" panose="020F0502020204030204" pitchFamily="34" charset="0"/>
              </a:rPr>
              <a:t>однако, в зависимости от того, как ваша кожа реагирует на </a:t>
            </a:r>
            <a:r>
              <a:rPr lang="ru-RU" sz="800" dirty="0" smtClean="0">
                <a:solidFill>
                  <a:srgbClr val="979797"/>
                </a:solidFill>
                <a:uFill>
                  <a:solidFill>
                    <a:srgbClr val="000000"/>
                  </a:solidFill>
                </a:uFill>
                <a:latin typeface="Calibri" panose="020F0502020204030204" pitchFamily="34" charset="0"/>
              </a:rPr>
              <a:t>применение лазера, </a:t>
            </a:r>
            <a:r>
              <a:rPr lang="ru-RU" sz="800" dirty="0">
                <a:solidFill>
                  <a:srgbClr val="979797"/>
                </a:solidFill>
                <a:uFill>
                  <a:solidFill>
                    <a:srgbClr val="000000"/>
                  </a:solidFill>
                </a:uFill>
                <a:latin typeface="Calibri" panose="020F0502020204030204" pitchFamily="34" charset="0"/>
              </a:rPr>
              <a:t>некоторые </a:t>
            </a:r>
            <a:r>
              <a:rPr lang="ru-RU" sz="800" dirty="0" smtClean="0">
                <a:solidFill>
                  <a:srgbClr val="979797"/>
                </a:solidFill>
                <a:uFill>
                  <a:solidFill>
                    <a:srgbClr val="000000"/>
                  </a:solidFill>
                </a:uFill>
                <a:latin typeface="Calibri" panose="020F0502020204030204" pitchFamily="34" charset="0"/>
              </a:rPr>
              <a:t>побочные эффекты могут </a:t>
            </a:r>
            <a:r>
              <a:rPr lang="ru-RU" sz="800" dirty="0">
                <a:solidFill>
                  <a:srgbClr val="979797"/>
                </a:solidFill>
                <a:uFill>
                  <a:solidFill>
                    <a:srgbClr val="000000"/>
                  </a:solidFill>
                </a:uFill>
                <a:latin typeface="Calibri" panose="020F0502020204030204" pitchFamily="34" charset="0"/>
              </a:rPr>
              <a:t>не </a:t>
            </a:r>
            <a:r>
              <a:rPr lang="ru-RU" sz="800" dirty="0" smtClean="0">
                <a:solidFill>
                  <a:srgbClr val="979797"/>
                </a:solidFill>
                <a:uFill>
                  <a:solidFill>
                    <a:srgbClr val="000000"/>
                  </a:solidFill>
                </a:uFill>
                <a:latin typeface="Calibri" panose="020F0502020204030204" pitchFamily="34" charset="0"/>
              </a:rPr>
              <a:t>полностью исчезнуть до следующей  процедуры. В этом случае не применяйте устройство до тех пор,, </a:t>
            </a:r>
            <a:r>
              <a:rPr lang="ru-RU" sz="800" dirty="0">
                <a:solidFill>
                  <a:srgbClr val="979797"/>
                </a:solidFill>
                <a:uFill>
                  <a:solidFill>
                    <a:srgbClr val="000000"/>
                  </a:solidFill>
                </a:uFill>
                <a:latin typeface="Calibri" panose="020F0502020204030204" pitchFamily="34" charset="0"/>
              </a:rPr>
              <a:t>пока все побочные </a:t>
            </a:r>
            <a:r>
              <a:rPr lang="ru-RU" sz="800" dirty="0" smtClean="0">
                <a:solidFill>
                  <a:srgbClr val="979797"/>
                </a:solidFill>
                <a:uFill>
                  <a:solidFill>
                    <a:srgbClr val="000000"/>
                  </a:solidFill>
                </a:uFill>
                <a:latin typeface="Calibri" panose="020F0502020204030204" pitchFamily="34" charset="0"/>
              </a:rPr>
              <a:t>эффекты полностью не исчезнут.</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Другие побочные </a:t>
            </a:r>
            <a:r>
              <a:rPr lang="ru-RU" sz="800" dirty="0" smtClean="0">
                <a:solidFill>
                  <a:srgbClr val="979797"/>
                </a:solidFill>
                <a:uFill>
                  <a:solidFill>
                    <a:srgbClr val="000000"/>
                  </a:solidFill>
                </a:uFill>
                <a:latin typeface="Calibri" panose="020F0502020204030204" pitchFamily="34" charset="0"/>
              </a:rPr>
              <a:t>эффекты, обнаруженные в </a:t>
            </a:r>
            <a:r>
              <a:rPr lang="ru-RU" sz="800" dirty="0">
                <a:solidFill>
                  <a:srgbClr val="979797"/>
                </a:solidFill>
                <a:uFill>
                  <a:solidFill>
                    <a:srgbClr val="000000"/>
                  </a:solidFill>
                </a:uFill>
                <a:latin typeface="Calibri" panose="020F0502020204030204" pitchFamily="34" charset="0"/>
              </a:rPr>
              <a:t>клиническом исследовании, включали: </a:t>
            </a:r>
            <a:r>
              <a:rPr lang="ru-RU" sz="800" dirty="0" smtClean="0">
                <a:solidFill>
                  <a:srgbClr val="979797"/>
                </a:solidFill>
                <a:uFill>
                  <a:solidFill>
                    <a:srgbClr val="000000"/>
                  </a:solidFill>
                </a:uFill>
                <a:latin typeface="Calibri" panose="020F0502020204030204" pitchFamily="34" charset="0"/>
              </a:rPr>
              <a:t>потемнения кожи (временные </a:t>
            </a:r>
            <a:r>
              <a:rPr lang="ru-RU" sz="800" dirty="0">
                <a:solidFill>
                  <a:srgbClr val="979797"/>
                </a:solidFill>
                <a:uFill>
                  <a:solidFill>
                    <a:srgbClr val="000000"/>
                  </a:solidFill>
                </a:uFill>
                <a:latin typeface="Calibri" panose="020F0502020204030204" pitchFamily="34" charset="0"/>
              </a:rPr>
              <a:t>небольшие коричневые </a:t>
            </a:r>
            <a:r>
              <a:rPr lang="ru-RU" sz="800" dirty="0" smtClean="0">
                <a:solidFill>
                  <a:srgbClr val="979797"/>
                </a:solidFill>
                <a:uFill>
                  <a:solidFill>
                    <a:srgbClr val="000000"/>
                  </a:solidFill>
                </a:uFill>
                <a:latin typeface="Calibri" panose="020F0502020204030204" pitchFamily="34" charset="0"/>
              </a:rPr>
              <a:t>пятна </a:t>
            </a:r>
            <a:r>
              <a:rPr lang="ru-RU" sz="800" dirty="0">
                <a:solidFill>
                  <a:srgbClr val="979797"/>
                </a:solidFill>
                <a:uFill>
                  <a:solidFill>
                    <a:srgbClr val="000000"/>
                  </a:solidFill>
                </a:uFill>
                <a:latin typeface="Calibri" panose="020F0502020204030204" pitchFamily="34" charset="0"/>
              </a:rPr>
              <a:t>на коже) (14 из 45 </a:t>
            </a:r>
            <a:r>
              <a:rPr lang="ru-RU" sz="800" dirty="0" smtClean="0">
                <a:solidFill>
                  <a:srgbClr val="979797"/>
                </a:solidFill>
                <a:uFill>
                  <a:solidFill>
                    <a:srgbClr val="000000"/>
                  </a:solidFill>
                </a:uFill>
                <a:latin typeface="Calibri" panose="020F0502020204030204" pitchFamily="34" charset="0"/>
              </a:rPr>
              <a:t>случаев), </a:t>
            </a:r>
            <a:r>
              <a:rPr lang="ru-RU" sz="800" dirty="0">
                <a:solidFill>
                  <a:srgbClr val="979797"/>
                </a:solidFill>
                <a:uFill>
                  <a:solidFill>
                    <a:srgbClr val="000000"/>
                  </a:solidFill>
                </a:uFill>
                <a:latin typeface="Calibri" panose="020F0502020204030204" pitchFamily="34" charset="0"/>
              </a:rPr>
              <a:t>сухость (5 из 45 </a:t>
            </a:r>
            <a:r>
              <a:rPr lang="ru-RU" sz="800" dirty="0" smtClean="0">
                <a:solidFill>
                  <a:srgbClr val="979797"/>
                </a:solidFill>
                <a:uFill>
                  <a:solidFill>
                    <a:srgbClr val="000000"/>
                  </a:solidFill>
                </a:uFill>
                <a:latin typeface="Calibri" panose="020F0502020204030204" pitchFamily="34" charset="0"/>
              </a:rPr>
              <a:t>случаев) </a:t>
            </a:r>
            <a:r>
              <a:rPr lang="ru-RU" sz="800" dirty="0">
                <a:solidFill>
                  <a:srgbClr val="979797"/>
                </a:solidFill>
                <a:uFill>
                  <a:solidFill>
                    <a:srgbClr val="000000"/>
                  </a:solidFill>
                </a:uFill>
                <a:latin typeface="Calibri" panose="020F0502020204030204" pitchFamily="34" charset="0"/>
              </a:rPr>
              <a:t>и отек (отек кожи) (3 из 45 </a:t>
            </a:r>
            <a:r>
              <a:rPr lang="ru-RU" sz="800" dirty="0" smtClean="0">
                <a:solidFill>
                  <a:srgbClr val="979797"/>
                </a:solidFill>
                <a:uFill>
                  <a:solidFill>
                    <a:srgbClr val="000000"/>
                  </a:solidFill>
                </a:uFill>
                <a:latin typeface="Calibri" panose="020F0502020204030204" pitchFamily="34" charset="0"/>
              </a:rPr>
              <a:t>случаев). </a:t>
            </a:r>
            <a:r>
              <a:rPr lang="ru-RU" sz="800" dirty="0">
                <a:solidFill>
                  <a:srgbClr val="979797"/>
                </a:solidFill>
                <a:uFill>
                  <a:solidFill>
                    <a:srgbClr val="000000"/>
                  </a:solidFill>
                </a:uFill>
                <a:latin typeface="Calibri" panose="020F0502020204030204" pitchFamily="34" charset="0"/>
              </a:rPr>
              <a:t>Другие побочные эффекты, о которых </a:t>
            </a:r>
            <a:r>
              <a:rPr lang="ru-RU" sz="800" dirty="0" smtClean="0">
                <a:solidFill>
                  <a:srgbClr val="979797"/>
                </a:solidFill>
                <a:uFill>
                  <a:solidFill>
                    <a:srgbClr val="000000"/>
                  </a:solidFill>
                </a:uFill>
                <a:latin typeface="Calibri" panose="020F0502020204030204" pitchFamily="34" charset="0"/>
              </a:rPr>
              <a:t>сообщалось, </a:t>
            </a:r>
            <a:r>
              <a:rPr lang="ru-RU" sz="800" dirty="0">
                <a:solidFill>
                  <a:srgbClr val="979797"/>
                </a:solidFill>
                <a:uFill>
                  <a:solidFill>
                    <a:srgbClr val="000000"/>
                  </a:solidFill>
                </a:uFill>
                <a:latin typeface="Calibri" panose="020F0502020204030204" pitchFamily="34" charset="0"/>
              </a:rPr>
              <a:t>гиперпигментация (потемнение цвета кожи), </a:t>
            </a:r>
            <a:r>
              <a:rPr lang="ru-RU" sz="800" dirty="0" err="1">
                <a:solidFill>
                  <a:srgbClr val="979797"/>
                </a:solidFill>
                <a:uFill>
                  <a:solidFill>
                    <a:srgbClr val="000000"/>
                  </a:solidFill>
                </a:uFill>
                <a:latin typeface="Calibri" panose="020F0502020204030204" pitchFamily="34" charset="0"/>
              </a:rPr>
              <a:t>акне</a:t>
            </a:r>
            <a:r>
              <a:rPr lang="ru-RU" sz="800" dirty="0">
                <a:solidFill>
                  <a:srgbClr val="979797"/>
                </a:solidFill>
                <a:uFill>
                  <a:solidFill>
                    <a:srgbClr val="000000"/>
                  </a:solidFill>
                </a:uFill>
                <a:latin typeface="Calibri" panose="020F0502020204030204" pitchFamily="34" charset="0"/>
              </a:rPr>
              <a:t>, зуд, </a:t>
            </a:r>
            <a:r>
              <a:rPr lang="ru-RU" sz="800" dirty="0" err="1" smtClean="0">
                <a:solidFill>
                  <a:srgbClr val="979797"/>
                </a:solidFill>
                <a:uFill>
                  <a:solidFill>
                    <a:srgbClr val="000000"/>
                  </a:solidFill>
                </a:uFill>
                <a:latin typeface="Calibri" panose="020F0502020204030204" pitchFamily="34" charset="0"/>
              </a:rPr>
              <a:t>стянутость</a:t>
            </a:r>
            <a:r>
              <a:rPr lang="ru-RU" sz="800" dirty="0" smtClean="0">
                <a:solidFill>
                  <a:srgbClr val="979797"/>
                </a:solidFill>
                <a:uFill>
                  <a:solidFill>
                    <a:srgbClr val="000000"/>
                  </a:solidFill>
                </a:uFill>
                <a:latin typeface="Calibri" panose="020F0502020204030204" pitchFamily="34" charset="0"/>
              </a:rPr>
              <a:t> кожи, </a:t>
            </a:r>
            <a:r>
              <a:rPr lang="ru-RU" sz="800" dirty="0">
                <a:solidFill>
                  <a:srgbClr val="979797"/>
                </a:solidFill>
                <a:uFill>
                  <a:solidFill>
                    <a:srgbClr val="000000"/>
                  </a:solidFill>
                </a:uFill>
                <a:latin typeface="Calibri" panose="020F0502020204030204" pitchFamily="34" charset="0"/>
              </a:rPr>
              <a:t>жжение в глазах и слезотечение. В клиническом исследовании, все эти побочные эффекты </a:t>
            </a:r>
            <a:r>
              <a:rPr lang="ru-RU" sz="800" dirty="0" smtClean="0">
                <a:solidFill>
                  <a:srgbClr val="979797"/>
                </a:solidFill>
                <a:uFill>
                  <a:solidFill>
                    <a:srgbClr val="000000"/>
                  </a:solidFill>
                </a:uFill>
                <a:latin typeface="Calibri" panose="020F0502020204030204" pitchFamily="34" charset="0"/>
              </a:rPr>
              <a:t>проходили </a:t>
            </a:r>
            <a:r>
              <a:rPr lang="ru-RU" sz="800" dirty="0">
                <a:solidFill>
                  <a:srgbClr val="979797"/>
                </a:solidFill>
                <a:uFill>
                  <a:solidFill>
                    <a:srgbClr val="000000"/>
                  </a:solidFill>
                </a:uFill>
                <a:latin typeface="Calibri" panose="020F0502020204030204" pitchFamily="34" charset="0"/>
              </a:rPr>
              <a:t>в течение 3-х месяцев после того, </a:t>
            </a:r>
            <a:r>
              <a:rPr lang="ru-RU" sz="800" dirty="0" smtClean="0">
                <a:solidFill>
                  <a:srgbClr val="979797"/>
                </a:solidFill>
                <a:uFill>
                  <a:solidFill>
                    <a:srgbClr val="000000"/>
                  </a:solidFill>
                </a:uFill>
                <a:latin typeface="Calibri" panose="020F0502020204030204" pitchFamily="34" charset="0"/>
              </a:rPr>
              <a:t>как было прекращено использование устройства. </a:t>
            </a:r>
            <a:r>
              <a:rPr lang="ru-RU" sz="800" dirty="0">
                <a:solidFill>
                  <a:srgbClr val="979797"/>
                </a:solidFill>
                <a:uFill>
                  <a:solidFill>
                    <a:srgbClr val="000000"/>
                  </a:solidFill>
                </a:uFill>
                <a:latin typeface="Calibri" panose="020F0502020204030204" pitchFamily="34" charset="0"/>
              </a:rPr>
              <a:t>Не все из этих побочных </a:t>
            </a:r>
            <a:r>
              <a:rPr lang="ru-RU" sz="800" dirty="0" smtClean="0">
                <a:solidFill>
                  <a:srgbClr val="979797"/>
                </a:solidFill>
                <a:uFill>
                  <a:solidFill>
                    <a:srgbClr val="000000"/>
                  </a:solidFill>
                </a:uFill>
                <a:latin typeface="Calibri" panose="020F0502020204030204" pitchFamily="34" charset="0"/>
              </a:rPr>
              <a:t>эффектов, возможно</a:t>
            </a:r>
            <a:r>
              <a:rPr lang="ru-RU" sz="800" dirty="0">
                <a:solidFill>
                  <a:srgbClr val="979797"/>
                </a:solidFill>
                <a:uFill>
                  <a:solidFill>
                    <a:srgbClr val="000000"/>
                  </a:solidFill>
                </a:uFill>
                <a:latin typeface="Calibri" panose="020F0502020204030204" pitchFamily="34" charset="0"/>
              </a:rPr>
              <a:t>, были вызваны </a:t>
            </a:r>
            <a:r>
              <a:rPr lang="en-US" sz="800" dirty="0">
                <a:solidFill>
                  <a:srgbClr val="979797"/>
                </a:solidFill>
                <a:uFill>
                  <a:solidFill>
                    <a:srgbClr val="000000"/>
                  </a:solidFill>
                </a:uFill>
                <a:latin typeface="Calibri" panose="020F0502020204030204" pitchFamily="34" charset="0"/>
              </a:rPr>
              <a:t>TRIA </a:t>
            </a:r>
            <a:r>
              <a:rPr lang="en-US" sz="800" dirty="0" smtClean="0">
                <a:solidFill>
                  <a:srgbClr val="979797"/>
                </a:solidFill>
                <a:uFill>
                  <a:solidFill>
                    <a:srgbClr val="000000"/>
                  </a:solidFill>
                </a:uFill>
                <a:latin typeface="Calibri" panose="020F0502020204030204" pitchFamily="34" charset="0"/>
              </a:rPr>
              <a:t>AGE-DEFYING</a:t>
            </a:r>
            <a:r>
              <a:rPr lang="ru-RU" sz="800" dirty="0" smtClean="0">
                <a:solidFill>
                  <a:srgbClr val="979797"/>
                </a:solidFill>
                <a:uFill>
                  <a:solidFill>
                    <a:srgbClr val="000000"/>
                  </a:solidFill>
                </a:uFill>
                <a:latin typeface="Calibri" panose="020F0502020204030204" pitchFamily="34" charset="0"/>
              </a:rPr>
              <a:t> </a:t>
            </a:r>
            <a:r>
              <a:rPr lang="en-US" sz="800" dirty="0" smtClean="0">
                <a:solidFill>
                  <a:srgbClr val="979797"/>
                </a:solidFill>
                <a:uFill>
                  <a:solidFill>
                    <a:srgbClr val="000000"/>
                  </a:solidFill>
                </a:uFill>
                <a:latin typeface="Calibri" panose="020F0502020204030204" pitchFamily="34" charset="0"/>
              </a:rPr>
              <a:t>EYE </a:t>
            </a:r>
            <a:r>
              <a:rPr lang="en-US" sz="800" dirty="0">
                <a:solidFill>
                  <a:srgbClr val="979797"/>
                </a:solidFill>
                <a:uFill>
                  <a:solidFill>
                    <a:srgbClr val="000000"/>
                  </a:solidFill>
                </a:uFill>
                <a:latin typeface="Calibri" panose="020F0502020204030204" pitchFamily="34" charset="0"/>
              </a:rPr>
              <a:t>WRINKLE CORRECTING </a:t>
            </a:r>
            <a:r>
              <a:rPr lang="en-US" sz="800" dirty="0" smtClean="0">
                <a:solidFill>
                  <a:srgbClr val="979797"/>
                </a:solidFill>
                <a:uFill>
                  <a:solidFill>
                    <a:srgbClr val="000000"/>
                  </a:solidFill>
                </a:uFill>
                <a:latin typeface="Calibri" panose="020F0502020204030204" pitchFamily="34" charset="0"/>
              </a:rPr>
              <a:t>LASER</a:t>
            </a:r>
            <a:r>
              <a:rPr lang="ru-RU" sz="800" dirty="0" smtClean="0">
                <a:solidFill>
                  <a:srgbClr val="979797"/>
                </a:solidFill>
                <a:uFill>
                  <a:solidFill>
                    <a:srgbClr val="000000"/>
                  </a:solidFill>
                </a:uFill>
                <a:latin typeface="Calibri" panose="020F0502020204030204" pitchFamily="34" charset="0"/>
              </a:rPr>
              <a:t>.</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Люди с более темными тонами кожи более склонны </a:t>
            </a:r>
            <a:r>
              <a:rPr lang="ru-RU" sz="800" dirty="0" smtClean="0">
                <a:solidFill>
                  <a:srgbClr val="979797"/>
                </a:solidFill>
                <a:uFill>
                  <a:solidFill>
                    <a:srgbClr val="000000"/>
                  </a:solidFill>
                </a:uFill>
                <a:latin typeface="Calibri" panose="020F0502020204030204" pitchFamily="34" charset="0"/>
              </a:rPr>
              <a:t>к стойким покраснениям, </a:t>
            </a:r>
            <a:r>
              <a:rPr lang="ru-RU" sz="800" dirty="0">
                <a:solidFill>
                  <a:srgbClr val="979797"/>
                </a:solidFill>
                <a:uFill>
                  <a:solidFill>
                    <a:srgbClr val="000000"/>
                  </a:solidFill>
                </a:uFill>
                <a:latin typeface="Calibri" panose="020F0502020204030204" pitchFamily="34" charset="0"/>
              </a:rPr>
              <a:t>которые могут привести к потемнению </a:t>
            </a:r>
            <a:r>
              <a:rPr lang="ru-RU" sz="800" dirty="0" smtClean="0">
                <a:solidFill>
                  <a:srgbClr val="979797"/>
                </a:solidFill>
                <a:uFill>
                  <a:solidFill>
                    <a:srgbClr val="000000"/>
                  </a:solidFill>
                </a:uFill>
                <a:latin typeface="Calibri" panose="020F0502020204030204" pitchFamily="34" charset="0"/>
              </a:rPr>
              <a:t>кожи. Если происходит постоянное </a:t>
            </a:r>
            <a:r>
              <a:rPr lang="ru-RU" sz="800" dirty="0">
                <a:solidFill>
                  <a:srgbClr val="979797"/>
                </a:solidFill>
                <a:uFill>
                  <a:solidFill>
                    <a:srgbClr val="000000"/>
                  </a:solidFill>
                </a:uFill>
                <a:latin typeface="Calibri" panose="020F0502020204030204" pitchFamily="34" charset="0"/>
              </a:rPr>
              <a:t>покраснение или потемнение </a:t>
            </a:r>
            <a:r>
              <a:rPr lang="ru-RU" sz="800" dirty="0" smtClean="0">
                <a:solidFill>
                  <a:srgbClr val="979797"/>
                </a:solidFill>
                <a:uFill>
                  <a:solidFill>
                    <a:srgbClr val="000000"/>
                  </a:solidFill>
                </a:uFill>
                <a:latin typeface="Calibri" panose="020F0502020204030204" pitchFamily="34" charset="0"/>
              </a:rPr>
              <a:t>кожи, вам следует </a:t>
            </a:r>
            <a:r>
              <a:rPr lang="ru-RU" sz="800" dirty="0">
                <a:solidFill>
                  <a:srgbClr val="979797"/>
                </a:solidFill>
                <a:uFill>
                  <a:solidFill>
                    <a:srgbClr val="000000"/>
                  </a:solidFill>
                </a:uFill>
                <a:latin typeface="Calibri" panose="020F0502020204030204" pitchFamily="34" charset="0"/>
              </a:rPr>
              <a:t>прекратить использование </a:t>
            </a:r>
            <a:r>
              <a:rPr lang="ru-RU" sz="800" dirty="0" smtClean="0">
                <a:solidFill>
                  <a:srgbClr val="979797"/>
                </a:solidFill>
                <a:uFill>
                  <a:solidFill>
                    <a:srgbClr val="000000"/>
                  </a:solidFill>
                </a:uFill>
                <a:latin typeface="Calibri" panose="020F0502020204030204" pitchFamily="34" charset="0"/>
              </a:rPr>
              <a:t>лазерного устройства. </a:t>
            </a:r>
            <a:r>
              <a:rPr lang="ru-RU" sz="800" dirty="0">
                <a:solidFill>
                  <a:srgbClr val="979797"/>
                </a:solidFill>
                <a:uFill>
                  <a:solidFill>
                    <a:srgbClr val="000000"/>
                  </a:solidFill>
                </a:uFill>
                <a:latin typeface="Calibri" panose="020F0502020204030204" pitchFamily="34" charset="0"/>
              </a:rPr>
              <a:t>Воздействие солнца может </a:t>
            </a:r>
            <a:r>
              <a:rPr lang="ru-RU" sz="800" dirty="0" smtClean="0">
                <a:solidFill>
                  <a:srgbClr val="979797"/>
                </a:solidFill>
                <a:uFill>
                  <a:solidFill>
                    <a:srgbClr val="000000"/>
                  </a:solidFill>
                </a:uFill>
                <a:latin typeface="Calibri" panose="020F0502020204030204" pitchFamily="34" charset="0"/>
              </a:rPr>
              <a:t>ухудшить состояние</a:t>
            </a:r>
            <a:r>
              <a:rPr lang="ru-RU" sz="800" dirty="0">
                <a:solidFill>
                  <a:srgbClr val="979797"/>
                </a:solidFill>
                <a:uFill>
                  <a:solidFill>
                    <a:srgbClr val="000000"/>
                  </a:solidFill>
                </a:uFill>
                <a:latin typeface="Calibri" panose="020F0502020204030204" pitchFamily="34" charset="0"/>
              </a:rPr>
              <a:t>. </a:t>
            </a:r>
            <a:r>
              <a:rPr lang="ru-RU" sz="800" dirty="0" smtClean="0">
                <a:solidFill>
                  <a:srgbClr val="979797"/>
                </a:solidFill>
                <a:uFill>
                  <a:solidFill>
                    <a:srgbClr val="000000"/>
                  </a:solidFill>
                </a:uFill>
                <a:latin typeface="Calibri" panose="020F0502020204030204" pitchFamily="34" charset="0"/>
              </a:rPr>
              <a:t>Наносите </a:t>
            </a:r>
            <a:r>
              <a:rPr lang="ru-RU" sz="800" dirty="0">
                <a:solidFill>
                  <a:srgbClr val="979797"/>
                </a:solidFill>
                <a:uFill>
                  <a:solidFill>
                    <a:srgbClr val="000000"/>
                  </a:solidFill>
                </a:uFill>
                <a:latin typeface="Calibri" panose="020F0502020204030204" pitchFamily="34" charset="0"/>
              </a:rPr>
              <a:t>солнцезащитный крем </a:t>
            </a:r>
            <a:r>
              <a:rPr lang="ru-RU" sz="800" dirty="0" smtClean="0">
                <a:solidFill>
                  <a:srgbClr val="979797"/>
                </a:solidFill>
                <a:uFill>
                  <a:solidFill>
                    <a:srgbClr val="000000"/>
                  </a:solidFill>
                </a:uFill>
                <a:latin typeface="Calibri" panose="020F0502020204030204" pitchFamily="34" charset="0"/>
              </a:rPr>
              <a:t>с фактором защиты по </a:t>
            </a:r>
            <a:r>
              <a:rPr lang="ru-RU" sz="800" dirty="0">
                <a:solidFill>
                  <a:srgbClr val="979797"/>
                </a:solidFill>
                <a:uFill>
                  <a:solidFill>
                    <a:srgbClr val="000000"/>
                  </a:solidFill>
                </a:uFill>
                <a:latin typeface="Calibri" panose="020F0502020204030204" pitchFamily="34" charset="0"/>
              </a:rPr>
              <a:t>крайней мере SPF 30 ежедневно, чтобы защитить вашу кожу </a:t>
            </a:r>
            <a:r>
              <a:rPr lang="ru-RU" sz="800" dirty="0" smtClean="0">
                <a:solidFill>
                  <a:srgbClr val="979797"/>
                </a:solidFill>
                <a:uFill>
                  <a:solidFill>
                    <a:srgbClr val="000000"/>
                  </a:solidFill>
                </a:uFill>
                <a:latin typeface="Calibri" panose="020F0502020204030204" pitchFamily="34" charset="0"/>
              </a:rPr>
              <a:t>от солнечных лучей.</a:t>
            </a:r>
            <a:endParaRPr lang="ru-RU" sz="800" dirty="0">
              <a:solidFill>
                <a:srgbClr val="979797"/>
              </a:solidFill>
              <a:uFill>
                <a:solidFill>
                  <a:srgbClr val="000000"/>
                </a:solidFill>
              </a:uFill>
              <a:latin typeface="Calibri" panose="020F0502020204030204" pitchFamily="34" charset="0"/>
            </a:endParaRP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Когда вы </a:t>
            </a:r>
            <a:r>
              <a:rPr lang="ru-RU" sz="800" dirty="0" smtClean="0">
                <a:solidFill>
                  <a:srgbClr val="979797"/>
                </a:solidFill>
                <a:uFill>
                  <a:solidFill>
                    <a:srgbClr val="000000"/>
                  </a:solidFill>
                </a:uFill>
                <a:latin typeface="Calibri" panose="020F0502020204030204" pitchFamily="34" charset="0"/>
              </a:rPr>
              <a:t>используете </a:t>
            </a:r>
            <a:r>
              <a:rPr lang="en-US" sz="800" dirty="0" smtClean="0">
                <a:solidFill>
                  <a:srgbClr val="979797"/>
                </a:solidFill>
                <a:uFill>
                  <a:solidFill>
                    <a:srgbClr val="000000"/>
                  </a:solidFill>
                </a:uFill>
                <a:latin typeface="Calibri" panose="020F0502020204030204" pitchFamily="34" charset="0"/>
              </a:rPr>
              <a:t>TRIA </a:t>
            </a:r>
            <a:r>
              <a:rPr lang="en-US" sz="800" dirty="0">
                <a:solidFill>
                  <a:srgbClr val="979797"/>
                </a:solidFill>
                <a:uFill>
                  <a:solidFill>
                    <a:srgbClr val="000000"/>
                  </a:solidFill>
                </a:uFill>
                <a:latin typeface="Calibri" panose="020F0502020204030204" pitchFamily="34" charset="0"/>
              </a:rPr>
              <a:t>AGE-DEFYING EYE WRINKLE CORRECTING LASER</a:t>
            </a:r>
            <a:r>
              <a:rPr lang="ru-RU" sz="800" dirty="0" smtClean="0">
                <a:solidFill>
                  <a:srgbClr val="979797"/>
                </a:solidFill>
                <a:uFill>
                  <a:solidFill>
                    <a:srgbClr val="000000"/>
                  </a:solidFill>
                </a:uFill>
                <a:latin typeface="Calibri" panose="020F0502020204030204" pitchFamily="34" charset="0"/>
              </a:rPr>
              <a:t>, </a:t>
            </a:r>
            <a:r>
              <a:rPr lang="ru-RU" sz="800" dirty="0">
                <a:solidFill>
                  <a:srgbClr val="979797"/>
                </a:solidFill>
                <a:uFill>
                  <a:solidFill>
                    <a:srgbClr val="000000"/>
                  </a:solidFill>
                </a:uFill>
                <a:latin typeface="Calibri" panose="020F0502020204030204" pitchFamily="34" charset="0"/>
              </a:rPr>
              <a:t>вы можете чувствовать</a:t>
            </a:r>
          </a:p>
          <a:p>
            <a:pPr marL="59690" lvl="0" algn="just">
              <a:lnSpc>
                <a:spcPct val="110000"/>
              </a:lnSpc>
            </a:pPr>
            <a:r>
              <a:rPr lang="ru-RU" sz="800" dirty="0">
                <a:solidFill>
                  <a:srgbClr val="979797"/>
                </a:solidFill>
                <a:uFill>
                  <a:solidFill>
                    <a:srgbClr val="000000"/>
                  </a:solidFill>
                </a:uFill>
                <a:latin typeface="Calibri" panose="020F0502020204030204" pitchFamily="34" charset="0"/>
              </a:rPr>
              <a:t>дискомфорт, </a:t>
            </a:r>
            <a:r>
              <a:rPr lang="ru-RU" sz="800" dirty="0" smtClean="0">
                <a:solidFill>
                  <a:srgbClr val="979797"/>
                </a:solidFill>
                <a:uFill>
                  <a:solidFill>
                    <a:srgbClr val="000000"/>
                  </a:solidFill>
                </a:uFill>
                <a:latin typeface="Calibri" panose="020F0502020204030204" pitchFamily="34" charset="0"/>
              </a:rPr>
              <a:t>который </a:t>
            </a:r>
            <a:r>
              <a:rPr lang="ru-RU" sz="800" dirty="0">
                <a:solidFill>
                  <a:srgbClr val="979797"/>
                </a:solidFill>
                <a:uFill>
                  <a:solidFill>
                    <a:srgbClr val="000000"/>
                  </a:solidFill>
                </a:uFill>
                <a:latin typeface="Calibri" panose="020F0502020204030204" pitchFamily="34" charset="0"/>
              </a:rPr>
              <a:t>многие участники </a:t>
            </a:r>
            <a:r>
              <a:rPr lang="ru-RU" sz="800" dirty="0" smtClean="0">
                <a:solidFill>
                  <a:srgbClr val="979797"/>
                </a:solidFill>
                <a:uFill>
                  <a:solidFill>
                    <a:srgbClr val="000000"/>
                  </a:solidFill>
                </a:uFill>
                <a:latin typeface="Calibri" panose="020F0502020204030204" pitchFamily="34" charset="0"/>
              </a:rPr>
              <a:t>исследования описывают как </a:t>
            </a:r>
            <a:r>
              <a:rPr lang="ru-RU" sz="800" dirty="0">
                <a:solidFill>
                  <a:srgbClr val="979797"/>
                </a:solidFill>
                <a:uFill>
                  <a:solidFill>
                    <a:srgbClr val="000000"/>
                  </a:solidFill>
                </a:uFill>
                <a:latin typeface="Calibri" panose="020F0502020204030204" pitchFamily="34" charset="0"/>
              </a:rPr>
              <a:t>покалывание или пощипывание. </a:t>
            </a:r>
            <a:r>
              <a:rPr lang="ru-RU" sz="800" dirty="0" smtClean="0">
                <a:solidFill>
                  <a:srgbClr val="979797"/>
                </a:solidFill>
                <a:uFill>
                  <a:solidFill>
                    <a:srgbClr val="000000"/>
                  </a:solidFill>
                </a:uFill>
                <a:latin typeface="Calibri" panose="020F0502020204030204" pitchFamily="34" charset="0"/>
              </a:rPr>
              <a:t>Также может ощущаться потепление, как при солнечных ожогах, это ощущение может </a:t>
            </a:r>
            <a:r>
              <a:rPr lang="ru-RU" sz="800" dirty="0">
                <a:solidFill>
                  <a:srgbClr val="979797"/>
                </a:solidFill>
                <a:uFill>
                  <a:solidFill>
                    <a:srgbClr val="000000"/>
                  </a:solidFill>
                </a:uFill>
                <a:latin typeface="Calibri" panose="020F0502020204030204" pitchFamily="34" charset="0"/>
              </a:rPr>
              <a:t>длиться </a:t>
            </a:r>
            <a:r>
              <a:rPr lang="ru-RU" sz="800" dirty="0" smtClean="0">
                <a:solidFill>
                  <a:srgbClr val="979797"/>
                </a:solidFill>
                <a:uFill>
                  <a:solidFill>
                    <a:srgbClr val="000000"/>
                  </a:solidFill>
                </a:uFill>
                <a:latin typeface="Calibri" panose="020F0502020204030204" pitchFamily="34" charset="0"/>
              </a:rPr>
              <a:t>несколько минут </a:t>
            </a:r>
            <a:r>
              <a:rPr lang="ru-RU" sz="800" dirty="0">
                <a:solidFill>
                  <a:srgbClr val="979797"/>
                </a:solidFill>
                <a:uFill>
                  <a:solidFill>
                    <a:srgbClr val="000000"/>
                  </a:solidFill>
                </a:uFill>
                <a:latin typeface="Calibri" panose="020F0502020204030204" pitchFamily="34" charset="0"/>
              </a:rPr>
              <a:t>или часов после обработки. Многие </a:t>
            </a:r>
            <a:r>
              <a:rPr lang="ru-RU" sz="800" dirty="0" smtClean="0">
                <a:solidFill>
                  <a:srgbClr val="979797"/>
                </a:solidFill>
                <a:uFill>
                  <a:solidFill>
                    <a:srgbClr val="000000"/>
                  </a:solidFill>
                </a:uFill>
                <a:latin typeface="Calibri" panose="020F0502020204030204" pitchFamily="34" charset="0"/>
              </a:rPr>
              <a:t>участники исследования сообщали, что эти </a:t>
            </a:r>
            <a:r>
              <a:rPr lang="ru-RU" sz="800" dirty="0">
                <a:solidFill>
                  <a:srgbClr val="979797"/>
                </a:solidFill>
                <a:uFill>
                  <a:solidFill>
                    <a:srgbClr val="000000"/>
                  </a:solidFill>
                </a:uFill>
                <a:latin typeface="Calibri" panose="020F0502020204030204" pitchFamily="34" charset="0"/>
              </a:rPr>
              <a:t>ощущения </a:t>
            </a:r>
            <a:r>
              <a:rPr lang="ru-RU" sz="800" dirty="0" smtClean="0">
                <a:solidFill>
                  <a:srgbClr val="979797"/>
                </a:solidFill>
                <a:uFill>
                  <a:solidFill>
                    <a:srgbClr val="000000"/>
                  </a:solidFill>
                </a:uFill>
                <a:latin typeface="Calibri" panose="020F0502020204030204" pitchFamily="34" charset="0"/>
              </a:rPr>
              <a:t>уменьшались при </a:t>
            </a:r>
            <a:r>
              <a:rPr lang="ru-RU" sz="800" dirty="0">
                <a:solidFill>
                  <a:srgbClr val="979797"/>
                </a:solidFill>
                <a:uFill>
                  <a:solidFill>
                    <a:srgbClr val="000000"/>
                  </a:solidFill>
                </a:uFill>
                <a:latin typeface="Calibri" panose="020F0502020204030204" pitchFamily="34" charset="0"/>
              </a:rPr>
              <a:t>продолжительном </a:t>
            </a:r>
            <a:r>
              <a:rPr lang="ru-RU" sz="800" dirty="0" smtClean="0">
                <a:solidFill>
                  <a:srgbClr val="979797"/>
                </a:solidFill>
                <a:uFill>
                  <a:solidFill>
                    <a:srgbClr val="000000"/>
                  </a:solidFill>
                </a:uFill>
                <a:latin typeface="Calibri" panose="020F0502020204030204" pitchFamily="34" charset="0"/>
              </a:rPr>
              <a:t>использовании лазерного устройства.</a:t>
            </a:r>
            <a:endParaRPr lang="en-US" sz="800" dirty="0">
              <a:solidFill>
                <a:srgbClr val="979797"/>
              </a:solidFill>
              <a:uFill>
                <a:solidFill>
                  <a:srgbClr val="000000"/>
                </a:solidFill>
              </a:uFill>
              <a:latin typeface="Calibri" panose="020F0502020204030204" pitchFamily="34" charset="0"/>
            </a:endParaRPr>
          </a:p>
        </p:txBody>
      </p:sp>
    </p:spTree>
    <p:extLst>
      <p:ext uri="{BB962C8B-B14F-4D97-AF65-F5344CB8AC3E}">
        <p14:creationId xmlns:p14="http://schemas.microsoft.com/office/powerpoint/2010/main" val="483841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4050</TotalTime>
  <Words>3907</Words>
  <Application>Microsoft Office PowerPoint</Application>
  <PresentationFormat>Произвольный</PresentationFormat>
  <Paragraphs>352</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PMingLiU</vt:lpstr>
      <vt:lpstr>SimSun</vt: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Миронова</dc:creator>
  <cp:lastModifiedBy>Татьяна Миронова</cp:lastModifiedBy>
  <cp:revision>132</cp:revision>
  <dcterms:created xsi:type="dcterms:W3CDTF">2016-06-22T19:28:06Z</dcterms:created>
  <dcterms:modified xsi:type="dcterms:W3CDTF">2016-08-08T11:49:51Z</dcterms:modified>
</cp:coreProperties>
</file>